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54" r:id="rId3"/>
  </p:sldMasterIdLst>
  <p:notesMasterIdLst>
    <p:notesMasterId r:id="rId21"/>
  </p:notesMasterIdLst>
  <p:handoutMasterIdLst>
    <p:handoutMasterId r:id="rId22"/>
  </p:handoutMasterIdLst>
  <p:sldIdLst>
    <p:sldId id="351" r:id="rId4"/>
    <p:sldId id="346" r:id="rId5"/>
    <p:sldId id="371" r:id="rId6"/>
    <p:sldId id="360" r:id="rId7"/>
    <p:sldId id="361" r:id="rId8"/>
    <p:sldId id="362" r:id="rId9"/>
    <p:sldId id="363" r:id="rId10"/>
    <p:sldId id="357" r:id="rId11"/>
    <p:sldId id="364" r:id="rId12"/>
    <p:sldId id="365" r:id="rId13"/>
    <p:sldId id="358" r:id="rId14"/>
    <p:sldId id="366" r:id="rId15"/>
    <p:sldId id="359" r:id="rId16"/>
    <p:sldId id="367" r:id="rId17"/>
    <p:sldId id="368" r:id="rId18"/>
    <p:sldId id="369" r:id="rId19"/>
    <p:sldId id="370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1D7"/>
    <a:srgbClr val="1B2C62"/>
    <a:srgbClr val="072963"/>
    <a:srgbClr val="072961"/>
    <a:srgbClr val="07295E"/>
    <a:srgbClr val="002A74"/>
    <a:srgbClr val="002A65"/>
    <a:srgbClr val="072965"/>
    <a:srgbClr val="CDCDCD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927506-5143-4A7D-B285-178AAC9CF657}" v="4" dt="2020-05-24T19:05:01.036"/>
    <p1510:client id="{7BA9A1FE-DBFD-4F2E-9BE2-09098A8CCE86}" v="56" dt="2020-05-24T17:53:39.8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2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57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ndro Daniel" userId="682bb4abc622d264" providerId="LiveId" clId="{7BA9A1FE-DBFD-4F2E-9BE2-09098A8CCE86}"/>
    <pc:docChg chg="undo custSel modSld modMainMaster">
      <pc:chgData name="Leandro Daniel" userId="682bb4abc622d264" providerId="LiveId" clId="{7BA9A1FE-DBFD-4F2E-9BE2-09098A8CCE86}" dt="2020-05-24T17:53:40.486" v="284" actId="6549"/>
      <pc:docMkLst>
        <pc:docMk/>
      </pc:docMkLst>
      <pc:sldChg chg="addSp delSp modSp mod">
        <pc:chgData name="Leandro Daniel" userId="682bb4abc622d264" providerId="LiveId" clId="{7BA9A1FE-DBFD-4F2E-9BE2-09098A8CCE86}" dt="2020-05-24T17:53:40.486" v="284" actId="6549"/>
        <pc:sldMkLst>
          <pc:docMk/>
          <pc:sldMk cId="679871842" sldId="351"/>
        </pc:sldMkLst>
        <pc:spChg chg="mod">
          <ac:chgData name="Leandro Daniel" userId="682bb4abc622d264" providerId="LiveId" clId="{7BA9A1FE-DBFD-4F2E-9BE2-09098A8CCE86}" dt="2020-05-24T17:53:40.486" v="284" actId="6549"/>
          <ac:spMkLst>
            <pc:docMk/>
            <pc:sldMk cId="679871842" sldId="351"/>
            <ac:spMk id="3" creationId="{94B768D7-96B0-41DF-9630-0D308384D261}"/>
          </ac:spMkLst>
        </pc:spChg>
        <pc:picChg chg="add del">
          <ac:chgData name="Leandro Daniel" userId="682bb4abc622d264" providerId="LiveId" clId="{7BA9A1FE-DBFD-4F2E-9BE2-09098A8CCE86}" dt="2020-05-24T17:38:26.040" v="184" actId="21"/>
          <ac:picMkLst>
            <pc:docMk/>
            <pc:sldMk cId="679871842" sldId="351"/>
            <ac:picMk id="4" creationId="{730B3897-DD2C-4938-8EC3-14421520CC90}"/>
          </ac:picMkLst>
        </pc:picChg>
      </pc:sldChg>
      <pc:sldMasterChg chg="addSp delSp modSp mod">
        <pc:chgData name="Leandro Daniel" userId="682bb4abc622d264" providerId="LiveId" clId="{7BA9A1FE-DBFD-4F2E-9BE2-09098A8CCE86}" dt="2020-05-24T17:51:32.742" v="236" actId="1076"/>
        <pc:sldMasterMkLst>
          <pc:docMk/>
          <pc:sldMasterMk cId="2748047865" sldId="2147483650"/>
        </pc:sldMasterMkLst>
        <pc:spChg chg="add mod ord">
          <ac:chgData name="Leandro Daniel" userId="682bb4abc622d264" providerId="LiveId" clId="{7BA9A1FE-DBFD-4F2E-9BE2-09098A8CCE86}" dt="2020-05-24T17:48:27.816" v="213" actId="207"/>
          <ac:spMkLst>
            <pc:docMk/>
            <pc:sldMasterMk cId="2748047865" sldId="2147483650"/>
            <ac:spMk id="2" creationId="{64EB0046-E308-4E16-A675-E3D297191010}"/>
          </ac:spMkLst>
        </pc:spChg>
        <pc:picChg chg="add mod">
          <ac:chgData name="Leandro Daniel" userId="682bb4abc622d264" providerId="LiveId" clId="{7BA9A1FE-DBFD-4F2E-9BE2-09098A8CCE86}" dt="2020-05-24T17:51:32.742" v="236" actId="1076"/>
          <ac:picMkLst>
            <pc:docMk/>
            <pc:sldMasterMk cId="2748047865" sldId="2147483650"/>
            <ac:picMk id="4" creationId="{D73F671B-4A3D-42B4-9CAA-AB16E1C8C881}"/>
          </ac:picMkLst>
        </pc:picChg>
        <pc:picChg chg="add del">
          <ac:chgData name="Leandro Daniel" userId="682bb4abc622d264" providerId="LiveId" clId="{7BA9A1FE-DBFD-4F2E-9BE2-09098A8CCE86}" dt="2020-05-24T17:39:02.938" v="199" actId="478"/>
          <ac:picMkLst>
            <pc:docMk/>
            <pc:sldMasterMk cId="2748047865" sldId="2147483650"/>
            <ac:picMk id="7" creationId="{8BDF2FFB-F417-424D-8A6F-8E1438CBFB25}"/>
          </ac:picMkLst>
        </pc:picChg>
        <pc:picChg chg="add del mod">
          <ac:chgData name="Leandro Daniel" userId="682bb4abc622d264" providerId="LiveId" clId="{7BA9A1FE-DBFD-4F2E-9BE2-09098A8CCE86}" dt="2020-05-24T17:50:21.628" v="223" actId="478"/>
          <ac:picMkLst>
            <pc:docMk/>
            <pc:sldMasterMk cId="2748047865" sldId="2147483650"/>
            <ac:picMk id="14" creationId="{7C432660-36B0-40A6-B63C-291DD076CDBF}"/>
          </ac:picMkLst>
        </pc:picChg>
      </pc:sldMasterChg>
      <pc:sldMasterChg chg="addSp delSp modSp mod">
        <pc:chgData name="Leandro Daniel" userId="682bb4abc622d264" providerId="LiveId" clId="{7BA9A1FE-DBFD-4F2E-9BE2-09098A8CCE86}" dt="2020-05-24T17:51:36.515" v="238"/>
        <pc:sldMasterMkLst>
          <pc:docMk/>
          <pc:sldMasterMk cId="1038931235" sldId="2147483652"/>
        </pc:sldMasterMkLst>
        <pc:spChg chg="mod">
          <ac:chgData name="Leandro Daniel" userId="682bb4abc622d264" providerId="LiveId" clId="{7BA9A1FE-DBFD-4F2E-9BE2-09098A8CCE86}" dt="2020-05-24T17:48:48.544" v="216" actId="207"/>
          <ac:spMkLst>
            <pc:docMk/>
            <pc:sldMasterMk cId="1038931235" sldId="2147483652"/>
            <ac:spMk id="2" creationId="{5334EC60-A39B-4E05-8C93-2BCD38586D66}"/>
          </ac:spMkLst>
        </pc:spChg>
        <pc:spChg chg="add del mod">
          <ac:chgData name="Leandro Daniel" userId="682bb4abc622d264" providerId="LiveId" clId="{7BA9A1FE-DBFD-4F2E-9BE2-09098A8CCE86}" dt="2020-05-24T17:48:40.020" v="214" actId="478"/>
          <ac:spMkLst>
            <pc:docMk/>
            <pc:sldMasterMk cId="1038931235" sldId="2147483652"/>
            <ac:spMk id="14" creationId="{B3C50B75-1997-49B7-89D2-9960253B0F80}"/>
          </ac:spMkLst>
        </pc:spChg>
        <pc:picChg chg="del">
          <ac:chgData name="Leandro Daniel" userId="682bb4abc622d264" providerId="LiveId" clId="{7BA9A1FE-DBFD-4F2E-9BE2-09098A8CCE86}" dt="2020-05-24T17:40:10.830" v="205" actId="478"/>
          <ac:picMkLst>
            <pc:docMk/>
            <pc:sldMasterMk cId="1038931235" sldId="2147483652"/>
            <ac:picMk id="7" creationId="{8BDF2FFB-F417-424D-8A6F-8E1438CBFB25}"/>
          </ac:picMkLst>
        </pc:picChg>
        <pc:picChg chg="add del mod">
          <ac:chgData name="Leandro Daniel" userId="682bb4abc622d264" providerId="LiveId" clId="{7BA9A1FE-DBFD-4F2E-9BE2-09098A8CCE86}" dt="2020-05-24T17:50:49.573" v="231" actId="478"/>
          <ac:picMkLst>
            <pc:docMk/>
            <pc:sldMasterMk cId="1038931235" sldId="2147483652"/>
            <ac:picMk id="15" creationId="{B6166A5D-18F4-4ACF-BDE4-6B12EC03EB40}"/>
          </ac:picMkLst>
        </pc:picChg>
        <pc:picChg chg="add del mod">
          <ac:chgData name="Leandro Daniel" userId="682bb4abc622d264" providerId="LiveId" clId="{7BA9A1FE-DBFD-4F2E-9BE2-09098A8CCE86}" dt="2020-05-24T17:51:36.220" v="237" actId="478"/>
          <ac:picMkLst>
            <pc:docMk/>
            <pc:sldMasterMk cId="1038931235" sldId="2147483652"/>
            <ac:picMk id="16" creationId="{8D2A91A4-EB37-4A51-9E95-64EA1AC214FA}"/>
          </ac:picMkLst>
        </pc:picChg>
        <pc:picChg chg="add mod">
          <ac:chgData name="Leandro Daniel" userId="682bb4abc622d264" providerId="LiveId" clId="{7BA9A1FE-DBFD-4F2E-9BE2-09098A8CCE86}" dt="2020-05-24T17:51:36.515" v="238"/>
          <ac:picMkLst>
            <pc:docMk/>
            <pc:sldMasterMk cId="1038931235" sldId="2147483652"/>
            <ac:picMk id="17" creationId="{26D5B9F7-D9B8-4552-A8E2-279C065ACFE9}"/>
          </ac:picMkLst>
        </pc:picChg>
      </pc:sldMasterChg>
      <pc:sldMasterChg chg="addSp delSp modSp mod">
        <pc:chgData name="Leandro Daniel" userId="682bb4abc622d264" providerId="LiveId" clId="{7BA9A1FE-DBFD-4F2E-9BE2-09098A8CCE86}" dt="2020-05-24T17:48:57.332" v="217" actId="207"/>
        <pc:sldMasterMkLst>
          <pc:docMk/>
          <pc:sldMasterMk cId="1143214059" sldId="2147483654"/>
        </pc:sldMasterMkLst>
        <pc:spChg chg="del">
          <ac:chgData name="Leandro Daniel" userId="682bb4abc622d264" providerId="LiveId" clId="{7BA9A1FE-DBFD-4F2E-9BE2-09098A8CCE86}" dt="2020-05-24T17:40:49.943" v="209" actId="478"/>
          <ac:spMkLst>
            <pc:docMk/>
            <pc:sldMasterMk cId="1143214059" sldId="2147483654"/>
            <ac:spMk id="2" creationId="{5334EC60-A39B-4E05-8C93-2BCD38586D66}"/>
          </ac:spMkLst>
        </pc:spChg>
        <pc:spChg chg="add mod">
          <ac:chgData name="Leandro Daniel" userId="682bb4abc622d264" providerId="LiveId" clId="{7BA9A1FE-DBFD-4F2E-9BE2-09098A8CCE86}" dt="2020-05-24T17:48:57.332" v="217" actId="207"/>
          <ac:spMkLst>
            <pc:docMk/>
            <pc:sldMasterMk cId="1143214059" sldId="2147483654"/>
            <ac:spMk id="14" creationId="{57F11C7B-FB85-4F49-A153-80D627D395DD}"/>
          </ac:spMkLst>
        </pc:spChg>
        <pc:picChg chg="del">
          <ac:chgData name="Leandro Daniel" userId="682bb4abc622d264" providerId="LiveId" clId="{7BA9A1FE-DBFD-4F2E-9BE2-09098A8CCE86}" dt="2020-05-24T17:40:52.132" v="210" actId="478"/>
          <ac:picMkLst>
            <pc:docMk/>
            <pc:sldMasterMk cId="1143214059" sldId="2147483654"/>
            <ac:picMk id="7" creationId="{8BDF2FFB-F417-424D-8A6F-8E1438CBFB25}"/>
          </ac:picMkLst>
        </pc:picChg>
      </pc:sldMasterChg>
    </pc:docChg>
  </pc:docChgLst>
  <pc:docChgLst>
    <pc:chgData name="Leandro Daniel" userId="682bb4abc622d264" providerId="LiveId" clId="{0C927506-5143-4A7D-B285-178AAC9CF657}"/>
    <pc:docChg chg="addSld modSld">
      <pc:chgData name="Leandro Daniel" userId="682bb4abc622d264" providerId="LiveId" clId="{0C927506-5143-4A7D-B285-178AAC9CF657}" dt="2020-05-24T19:05:03.465" v="576" actId="20577"/>
      <pc:docMkLst>
        <pc:docMk/>
      </pc:docMkLst>
      <pc:sldChg chg="addSp modSp mod">
        <pc:chgData name="Leandro Daniel" userId="682bb4abc622d264" providerId="LiveId" clId="{0C927506-5143-4A7D-B285-178AAC9CF657}" dt="2020-05-24T19:04:49.030" v="574" actId="20577"/>
        <pc:sldMkLst>
          <pc:docMk/>
          <pc:sldMk cId="351260889" sldId="346"/>
        </pc:sldMkLst>
        <pc:spChg chg="mod">
          <ac:chgData name="Leandro Daniel" userId="682bb4abc622d264" providerId="LiveId" clId="{0C927506-5143-4A7D-B285-178AAC9CF657}" dt="2020-05-24T18:22:16.233" v="541" actId="20577"/>
          <ac:spMkLst>
            <pc:docMk/>
            <pc:sldMk cId="351260889" sldId="346"/>
            <ac:spMk id="6" creationId="{D5F67441-A755-4247-851C-41974715F282}"/>
          </ac:spMkLst>
        </pc:spChg>
        <pc:spChg chg="add mod">
          <ac:chgData name="Leandro Daniel" userId="682bb4abc622d264" providerId="LiveId" clId="{0C927506-5143-4A7D-B285-178AAC9CF657}" dt="2020-05-24T19:04:49.030" v="574" actId="20577"/>
          <ac:spMkLst>
            <pc:docMk/>
            <pc:sldMk cId="351260889" sldId="346"/>
            <ac:spMk id="7" creationId="{F98E677B-3EA7-49FD-AAB2-91F960419DAB}"/>
          </ac:spMkLst>
        </pc:spChg>
      </pc:sldChg>
      <pc:sldChg chg="addSp modSp add mod">
        <pc:chgData name="Leandro Daniel" userId="682bb4abc622d264" providerId="LiveId" clId="{0C927506-5143-4A7D-B285-178AAC9CF657}" dt="2020-05-24T19:05:03.465" v="576" actId="20577"/>
        <pc:sldMkLst>
          <pc:docMk/>
          <pc:sldMk cId="3921174963" sldId="371"/>
        </pc:sldMkLst>
        <pc:spChg chg="add mod">
          <ac:chgData name="Leandro Daniel" userId="682bb4abc622d264" providerId="LiveId" clId="{0C927506-5143-4A7D-B285-178AAC9CF657}" dt="2020-05-24T19:05:03.465" v="576" actId="20577"/>
          <ac:spMkLst>
            <pc:docMk/>
            <pc:sldMk cId="3921174963" sldId="371"/>
            <ac:spMk id="7" creationId="{6F061871-FDA0-491B-B84B-B5AB0970885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162C314-7D57-441B-B744-E28993A863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2801EC7-4137-4F0C-9FE9-6CCD8E42D4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FF4F9-2FBB-4F7A-9697-05FA74F11F3B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AC7BC5-A4B9-4BAF-8599-3FBF718ACE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9FE065-BF0E-4247-835C-E4DA37C97E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B0CA9-991F-48D6-8F14-8287C17CA52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408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0D135-1270-41BD-8A14-B5B3DA62A4B5}" type="datetimeFigureOut">
              <a:rPr lang="pt-BR" smtClean="0"/>
              <a:t>24/05/2020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31BF8-0EC7-40CB-89AF-7A4EB90D2C8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49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060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400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464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EB0046-E308-4E16-A675-E3D297191010}"/>
              </a:ext>
            </a:extLst>
          </p:cNvPr>
          <p:cNvSpPr/>
          <p:nvPr userDrawn="1"/>
        </p:nvSpPr>
        <p:spPr>
          <a:xfrm>
            <a:off x="0" y="0"/>
            <a:ext cx="12192000" cy="1188191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828098A-D6AF-47D7-9E8B-AC289B93477A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7749"/>
            <a:ext cx="900000" cy="900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R: 027 </a:t>
            </a:r>
          </a:p>
          <a:p>
            <a:pPr algn="ctr"/>
            <a:r>
              <a:rPr lang="en-US" sz="1600" b="1" dirty="0"/>
              <a:t>G: 044</a:t>
            </a:r>
          </a:p>
          <a:p>
            <a:pPr algn="ctr"/>
            <a:r>
              <a:rPr lang="en-US" sz="1600" b="1" dirty="0"/>
              <a:t>B: 098</a:t>
            </a:r>
            <a:endParaRPr lang="pt-BR" sz="1600" b="1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6DC847E-2163-4663-8A43-44176F3FA653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3558970"/>
            <a:ext cx="900000" cy="900000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R: 115 </a:t>
            </a:r>
          </a:p>
          <a:p>
            <a:pPr algn="ctr"/>
            <a:r>
              <a:rPr lang="en-US" sz="1600" b="1" dirty="0"/>
              <a:t>G: 115</a:t>
            </a:r>
          </a:p>
          <a:p>
            <a:pPr algn="ctr"/>
            <a:r>
              <a:rPr lang="en-US" sz="1600" b="1" dirty="0"/>
              <a:t>B: 115</a:t>
            </a:r>
            <a:endParaRPr lang="pt-BR" sz="1600" b="1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DDD2990-640C-48C0-9A30-F34F09FDB93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4739377"/>
            <a:ext cx="900000" cy="900000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R: 160 </a:t>
            </a:r>
          </a:p>
          <a:p>
            <a:pPr algn="ctr"/>
            <a:r>
              <a:rPr lang="en-US" sz="1600" b="1" dirty="0"/>
              <a:t>G: 160</a:t>
            </a:r>
          </a:p>
          <a:p>
            <a:pPr algn="ctr"/>
            <a:r>
              <a:rPr lang="en-US" sz="1600" b="1" dirty="0"/>
              <a:t>B: 160</a:t>
            </a:r>
            <a:endParaRPr lang="pt-BR" sz="1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E10A596-828F-4E16-B1BA-A98D5F25D8A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5919784"/>
            <a:ext cx="900000" cy="900000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R: 205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G: 205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B: 205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2B7208E-31A2-41A8-A5AB-47F269367C24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198156"/>
            <a:ext cx="900000" cy="900000"/>
          </a:xfrm>
          <a:prstGeom prst="rect">
            <a:avLst/>
          </a:prstGeom>
          <a:solidFill>
            <a:srgbClr val="00A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R: 000 </a:t>
            </a:r>
          </a:p>
          <a:p>
            <a:pPr algn="ctr"/>
            <a:r>
              <a:rPr lang="en-US" sz="1600" b="1" dirty="0"/>
              <a:t>G: 161</a:t>
            </a:r>
          </a:p>
          <a:p>
            <a:pPr algn="ctr"/>
            <a:r>
              <a:rPr lang="en-US" sz="1600" b="1" dirty="0"/>
              <a:t>B: 215</a:t>
            </a:r>
            <a:endParaRPr lang="pt-BR" sz="1600" b="1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B0C24F7-7F69-4B70-9F40-4AEE70149CD1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2378563"/>
            <a:ext cx="900000" cy="900000"/>
          </a:xfrm>
          <a:prstGeom prst="rect">
            <a:avLst/>
          </a:prstGeom>
          <a:solidFill>
            <a:srgbClr val="A7E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R: 167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G: 227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B: 211</a:t>
            </a:r>
            <a:endParaRPr lang="pt-BR" sz="1600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D73F671B-4A3D-42B4-9CAA-AB16E1C8C8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640" y="253733"/>
            <a:ext cx="1996440" cy="66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4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A828098A-D6AF-47D7-9E8B-AC289B93477A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7749"/>
            <a:ext cx="900000" cy="900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R: 027 </a:t>
            </a:r>
          </a:p>
          <a:p>
            <a:pPr algn="ctr"/>
            <a:r>
              <a:rPr lang="en-US" sz="1600" b="1" dirty="0"/>
              <a:t>G: 044</a:t>
            </a:r>
          </a:p>
          <a:p>
            <a:pPr algn="ctr"/>
            <a:r>
              <a:rPr lang="en-US" sz="1600" b="1" dirty="0"/>
              <a:t>B: 098</a:t>
            </a:r>
            <a:endParaRPr lang="pt-BR" sz="1600" b="1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6DC847E-2163-4663-8A43-44176F3FA653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3558970"/>
            <a:ext cx="900000" cy="900000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R: 115 </a:t>
            </a:r>
          </a:p>
          <a:p>
            <a:pPr algn="ctr"/>
            <a:r>
              <a:rPr lang="en-US" sz="1600" b="1" dirty="0"/>
              <a:t>G: 115</a:t>
            </a:r>
          </a:p>
          <a:p>
            <a:pPr algn="ctr"/>
            <a:r>
              <a:rPr lang="en-US" sz="1600" b="1" dirty="0"/>
              <a:t>B: 115</a:t>
            </a:r>
            <a:endParaRPr lang="pt-BR" sz="1600" b="1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DDD2990-640C-48C0-9A30-F34F09FDB93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4739377"/>
            <a:ext cx="900000" cy="900000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R: 160 </a:t>
            </a:r>
          </a:p>
          <a:p>
            <a:pPr algn="ctr"/>
            <a:r>
              <a:rPr lang="en-US" sz="1600" b="1" dirty="0"/>
              <a:t>G: 160</a:t>
            </a:r>
          </a:p>
          <a:p>
            <a:pPr algn="ctr"/>
            <a:r>
              <a:rPr lang="en-US" sz="1600" b="1" dirty="0"/>
              <a:t>B: 160</a:t>
            </a:r>
            <a:endParaRPr lang="pt-BR" sz="1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E10A596-828F-4E16-B1BA-A98D5F25D8A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5919784"/>
            <a:ext cx="900000" cy="900000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R: 205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G: 205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B: 205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2B7208E-31A2-41A8-A5AB-47F269367C24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198156"/>
            <a:ext cx="900000" cy="900000"/>
          </a:xfrm>
          <a:prstGeom prst="rect">
            <a:avLst/>
          </a:prstGeom>
          <a:solidFill>
            <a:srgbClr val="00A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R: 000 </a:t>
            </a:r>
          </a:p>
          <a:p>
            <a:pPr algn="ctr"/>
            <a:r>
              <a:rPr lang="en-US" sz="1600" b="1" dirty="0"/>
              <a:t>G: 161</a:t>
            </a:r>
          </a:p>
          <a:p>
            <a:pPr algn="ctr"/>
            <a:r>
              <a:rPr lang="en-US" sz="1600" b="1" dirty="0"/>
              <a:t>B: 215</a:t>
            </a:r>
            <a:endParaRPr lang="pt-BR" sz="1600" b="1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B0C24F7-7F69-4B70-9F40-4AEE70149CD1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2378563"/>
            <a:ext cx="900000" cy="900000"/>
          </a:xfrm>
          <a:prstGeom prst="rect">
            <a:avLst/>
          </a:prstGeom>
          <a:solidFill>
            <a:srgbClr val="A7E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R: 167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G: 227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B: 211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34EC60-A39B-4E05-8C93-2BCD38586D6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26D5B9F7-D9B8-4552-A8E2-279C065ACF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640" y="253733"/>
            <a:ext cx="1996440" cy="66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3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A828098A-D6AF-47D7-9E8B-AC289B93477A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7749"/>
            <a:ext cx="900000" cy="900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R: 027 </a:t>
            </a:r>
          </a:p>
          <a:p>
            <a:pPr algn="ctr"/>
            <a:r>
              <a:rPr lang="en-US" sz="1600" b="1" dirty="0"/>
              <a:t>G: 044</a:t>
            </a:r>
          </a:p>
          <a:p>
            <a:pPr algn="ctr"/>
            <a:r>
              <a:rPr lang="en-US" sz="1600" b="1" dirty="0"/>
              <a:t>B: 098</a:t>
            </a:r>
            <a:endParaRPr lang="pt-BR" sz="1600" b="1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6DC847E-2163-4663-8A43-44176F3FA653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3558970"/>
            <a:ext cx="900000" cy="900000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R: 115 </a:t>
            </a:r>
          </a:p>
          <a:p>
            <a:pPr algn="ctr"/>
            <a:r>
              <a:rPr lang="en-US" sz="1600" b="1" dirty="0"/>
              <a:t>G: 115</a:t>
            </a:r>
          </a:p>
          <a:p>
            <a:pPr algn="ctr"/>
            <a:r>
              <a:rPr lang="en-US" sz="1600" b="1" dirty="0"/>
              <a:t>B: 115</a:t>
            </a:r>
            <a:endParaRPr lang="pt-BR" sz="1600" b="1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DDD2990-640C-48C0-9A30-F34F09FDB93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4739377"/>
            <a:ext cx="900000" cy="900000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R: 160 </a:t>
            </a:r>
          </a:p>
          <a:p>
            <a:pPr algn="ctr"/>
            <a:r>
              <a:rPr lang="en-US" sz="1600" b="1" dirty="0"/>
              <a:t>G: 160</a:t>
            </a:r>
          </a:p>
          <a:p>
            <a:pPr algn="ctr"/>
            <a:r>
              <a:rPr lang="en-US" sz="1600" b="1" dirty="0"/>
              <a:t>B: 160</a:t>
            </a:r>
            <a:endParaRPr lang="pt-BR" sz="1600" b="1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E10A596-828F-4E16-B1BA-A98D5F25D8A2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5919784"/>
            <a:ext cx="900000" cy="900000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R: 205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G: 205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B: 205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2B7208E-31A2-41A8-A5AB-47F269367C24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1198156"/>
            <a:ext cx="900000" cy="900000"/>
          </a:xfrm>
          <a:prstGeom prst="rect">
            <a:avLst/>
          </a:prstGeom>
          <a:solidFill>
            <a:srgbClr val="00A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R: 000 </a:t>
            </a:r>
          </a:p>
          <a:p>
            <a:pPr algn="ctr"/>
            <a:r>
              <a:rPr lang="en-US" sz="1600" b="1" dirty="0"/>
              <a:t>G: 161</a:t>
            </a:r>
          </a:p>
          <a:p>
            <a:pPr algn="ctr"/>
            <a:r>
              <a:rPr lang="en-US" sz="1600" b="1" dirty="0"/>
              <a:t>B: 215</a:t>
            </a:r>
            <a:endParaRPr lang="pt-BR" sz="1600" b="1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B0C24F7-7F69-4B70-9F40-4AEE70149CD1}"/>
              </a:ext>
            </a:extLst>
          </p:cNvPr>
          <p:cNvSpPr>
            <a:spLocks noChangeAspect="1"/>
          </p:cNvSpPr>
          <p:nvPr userDrawn="1"/>
        </p:nvSpPr>
        <p:spPr>
          <a:xfrm>
            <a:off x="12531436" y="2378563"/>
            <a:ext cx="900000" cy="900000"/>
          </a:xfrm>
          <a:prstGeom prst="rect">
            <a:avLst/>
          </a:prstGeom>
          <a:solidFill>
            <a:srgbClr val="A7E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R: 167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G: 227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B: 211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4" name="Retângulo 1">
            <a:extLst>
              <a:ext uri="{FF2B5EF4-FFF2-40B4-BE49-F238E27FC236}">
                <a16:creationId xmlns:a16="http://schemas.microsoft.com/office/drawing/2014/main" id="{57F11C7B-FB85-4F49-A153-80D627D395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21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to@leandrodaniel.com" TargetMode="External"/><Relationship Id="rId2" Type="http://schemas.openxmlformats.org/officeDocument/2006/relationships/hyperlink" Target="mailto:daniel.ferraz.campos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ygor_redesocial@hotmail.com" TargetMode="External"/><Relationship Id="rId5" Type="http://schemas.openxmlformats.org/officeDocument/2006/relationships/hyperlink" Target="https://github.com/ldaniel/Challenges-Requirements-Analytical-Projects/blob/master/rodrigo.goncalves@me.com" TargetMode="External"/><Relationship Id="rId4" Type="http://schemas.openxmlformats.org/officeDocument/2006/relationships/hyperlink" Target="https://github.com/ldaniel/Challenges-Requirements-Analytical-Projects/blob/master/ricardo.l.b.reis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0F687BA-32A2-41BC-B72A-F28209A7F473}"/>
              </a:ext>
            </a:extLst>
          </p:cNvPr>
          <p:cNvSpPr/>
          <p:nvPr/>
        </p:nvSpPr>
        <p:spPr>
          <a:xfrm>
            <a:off x="0" y="1107035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</a:rPr>
              <a:t>Apresentação Grupo X</a:t>
            </a:r>
          </a:p>
          <a:p>
            <a:endParaRPr lang="pt-BR" sz="3600" b="1" dirty="0">
              <a:solidFill>
                <a:schemeClr val="bg1"/>
              </a:solidFill>
            </a:endParaRPr>
          </a:p>
          <a:p>
            <a:r>
              <a:rPr lang="pt-BR" sz="3600" b="1" dirty="0">
                <a:solidFill>
                  <a:schemeClr val="bg1"/>
                </a:solidFill>
              </a:rPr>
              <a:t>  Título da Monografia: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4B768D7-96B0-41DF-9630-0D308384D261}"/>
              </a:ext>
            </a:extLst>
          </p:cNvPr>
          <p:cNvSpPr/>
          <p:nvPr/>
        </p:nvSpPr>
        <p:spPr>
          <a:xfrm>
            <a:off x="296005" y="3919128"/>
            <a:ext cx="11597457" cy="22812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pt-BR" sz="2200" b="1" dirty="0">
                <a:solidFill>
                  <a:schemeClr val="bg1"/>
                </a:solidFill>
                <a:latin typeface="Calibri (Body)"/>
                <a:ea typeface="Times New Roman" panose="02020603050405020304" pitchFamily="18" charset="0"/>
              </a:rPr>
              <a:t>Alunos</a:t>
            </a:r>
            <a:r>
              <a:rPr lang="pt-BR" sz="2200" dirty="0">
                <a:solidFill>
                  <a:schemeClr val="bg1"/>
                </a:solidFill>
                <a:latin typeface="Calibri (Body)"/>
                <a:ea typeface="Times New Roman" panose="02020603050405020304" pitchFamily="18" charset="0"/>
              </a:rPr>
              <a:t>:</a:t>
            </a:r>
          </a:p>
          <a:p>
            <a:r>
              <a:rPr lang="pt-BR" sz="2200" dirty="0">
                <a:solidFill>
                  <a:schemeClr val="bg1"/>
                </a:solidFill>
                <a:latin typeface="Calibri (Body)"/>
              </a:rPr>
              <a:t>Daniel Campos - matrícula: </a:t>
            </a:r>
            <a:r>
              <a:rPr lang="en-US" sz="2200" dirty="0">
                <a:solidFill>
                  <a:schemeClr val="bg1"/>
                </a:solidFill>
                <a:latin typeface="Calibri (Body)"/>
              </a:rPr>
              <a:t>A57635769</a:t>
            </a:r>
            <a:r>
              <a:rPr lang="pt-BR" sz="22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pt-BR" sz="2200" dirty="0">
                <a:solidFill>
                  <a:srgbClr val="00A1D7"/>
                </a:solidFill>
                <a:latin typeface="Calibri (Body)"/>
              </a:rPr>
              <a:t>(</a:t>
            </a:r>
            <a:r>
              <a:rPr lang="en-US" sz="2200" dirty="0">
                <a:solidFill>
                  <a:srgbClr val="00A1D7"/>
                </a:solidFill>
                <a:latin typeface="Calibri (Body)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daniel.ferraz.campos@gmail.com</a:t>
            </a:r>
            <a:r>
              <a:rPr lang="en-US" sz="2200" dirty="0">
                <a:solidFill>
                  <a:srgbClr val="00A1D7"/>
                </a:solidFill>
                <a:latin typeface="Calibri (Body)"/>
              </a:rPr>
              <a:t>)</a:t>
            </a:r>
            <a:endParaRPr lang="pt-BR" sz="2200" dirty="0">
              <a:solidFill>
                <a:srgbClr val="00A1D7"/>
              </a:solidFill>
              <a:latin typeface="Calibri (Body)"/>
              <a:ea typeface="Times New Roman" panose="02020603050405020304" pitchFamily="18" charset="0"/>
            </a:endParaRPr>
          </a:p>
          <a:p>
            <a:r>
              <a:rPr lang="pt-BR" sz="2200" dirty="0">
                <a:solidFill>
                  <a:schemeClr val="bg1"/>
                </a:solidFill>
                <a:latin typeface="Calibri (Body)"/>
              </a:rPr>
              <a:t>Leandro Daniel - matrícula: </a:t>
            </a:r>
            <a:r>
              <a:rPr lang="en-US" sz="2200" dirty="0">
                <a:solidFill>
                  <a:schemeClr val="bg1"/>
                </a:solidFill>
                <a:latin typeface="Calibri (Body)"/>
              </a:rPr>
              <a:t>A57622988</a:t>
            </a:r>
            <a:r>
              <a:rPr lang="pt-BR" sz="2200" dirty="0">
                <a:solidFill>
                  <a:schemeClr val="bg1"/>
                </a:solidFill>
                <a:latin typeface="Calibri (Body)"/>
              </a:rPr>
              <a:t> </a:t>
            </a:r>
            <a:r>
              <a:rPr lang="pt-BR" sz="2200" dirty="0">
                <a:solidFill>
                  <a:srgbClr val="00A1D7"/>
                </a:solidFill>
                <a:latin typeface="Calibri (Body)"/>
              </a:rPr>
              <a:t>(</a:t>
            </a:r>
            <a:r>
              <a:rPr lang="pt-BR" sz="2200" dirty="0">
                <a:solidFill>
                  <a:srgbClr val="00A1D7"/>
                </a:solidFill>
                <a:latin typeface="Calibri (Body)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contato@leandrodaniel.com</a:t>
            </a:r>
            <a:r>
              <a:rPr lang="en-US" sz="2200" dirty="0">
                <a:solidFill>
                  <a:srgbClr val="00A1D7"/>
                </a:solidFill>
                <a:latin typeface="Calibri (Body)"/>
              </a:rPr>
              <a:t>)</a:t>
            </a:r>
            <a:endParaRPr lang="pt-BR" sz="2200" dirty="0">
              <a:solidFill>
                <a:srgbClr val="00A1D7"/>
              </a:solidFill>
              <a:latin typeface="Calibri (Body)"/>
              <a:ea typeface="Times New Roman" panose="02020603050405020304" pitchFamily="18" charset="0"/>
            </a:endParaRPr>
          </a:p>
          <a:p>
            <a:r>
              <a:rPr lang="pt-BR" sz="2200" dirty="0">
                <a:solidFill>
                  <a:schemeClr val="bg1"/>
                </a:solidFill>
                <a:latin typeface="Calibri (Body)"/>
              </a:rPr>
              <a:t>Ricardo Reis - matrícula: A57590919 </a:t>
            </a:r>
            <a:r>
              <a:rPr lang="pt-BR" sz="2200" dirty="0">
                <a:solidFill>
                  <a:srgbClr val="00A1D7"/>
                </a:solidFill>
                <a:latin typeface="Calibri (Body)"/>
              </a:rPr>
              <a:t>(</a:t>
            </a:r>
            <a:r>
              <a:rPr lang="en-US" sz="2200" dirty="0">
                <a:solidFill>
                  <a:srgbClr val="00A1D7"/>
                </a:solidFill>
                <a:latin typeface="Calibri (Body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ricardo.l.b.reis@gmail.com</a:t>
            </a:r>
            <a:r>
              <a:rPr lang="en-US" sz="2200" dirty="0">
                <a:solidFill>
                  <a:srgbClr val="00A1D7"/>
                </a:solidFill>
                <a:latin typeface="Calibri (Body)"/>
              </a:rPr>
              <a:t>) </a:t>
            </a:r>
            <a:endParaRPr lang="pt-BR" sz="2200" dirty="0">
              <a:solidFill>
                <a:srgbClr val="00A1D7"/>
              </a:solidFill>
              <a:latin typeface="Calibri (Body)"/>
              <a:ea typeface="Times New Roman" panose="02020603050405020304" pitchFamily="18" charset="0"/>
            </a:endParaRPr>
          </a:p>
          <a:p>
            <a:r>
              <a:rPr lang="pt-BR" sz="2200" dirty="0">
                <a:solidFill>
                  <a:schemeClr val="bg1"/>
                </a:solidFill>
                <a:latin typeface="Calibri (Body)"/>
              </a:rPr>
              <a:t>Rodrigo Gonçalves - matrícula: </a:t>
            </a:r>
            <a:r>
              <a:rPr lang="en-US" sz="2200" dirty="0">
                <a:solidFill>
                  <a:schemeClr val="bg1"/>
                </a:solidFill>
                <a:latin typeface="Calibri (Body)"/>
              </a:rPr>
              <a:t>A57566093 </a:t>
            </a:r>
            <a:r>
              <a:rPr lang="pt-BR" sz="2200" dirty="0">
                <a:solidFill>
                  <a:srgbClr val="00A1D7"/>
                </a:solidFill>
                <a:latin typeface="Calibri (Body)"/>
              </a:rPr>
              <a:t>(</a:t>
            </a:r>
            <a:r>
              <a:rPr lang="en-US" sz="2200" dirty="0">
                <a:solidFill>
                  <a:srgbClr val="00A1D7"/>
                </a:solidFill>
                <a:latin typeface="Calibri (Body)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rodrigo.goncalves@me.com</a:t>
            </a:r>
            <a:r>
              <a:rPr lang="en-US" sz="2200" dirty="0">
                <a:solidFill>
                  <a:srgbClr val="00A1D7"/>
                </a:solidFill>
                <a:latin typeface="Calibri (Body)"/>
              </a:rPr>
              <a:t>)</a:t>
            </a:r>
            <a:endParaRPr lang="pt-BR" sz="2200" dirty="0">
              <a:solidFill>
                <a:srgbClr val="00A1D7"/>
              </a:solidFill>
              <a:latin typeface="Calibri (Body)"/>
              <a:ea typeface="Times New Roman" panose="02020603050405020304" pitchFamily="18" charset="0"/>
            </a:endParaRPr>
          </a:p>
          <a:p>
            <a:r>
              <a:rPr lang="pt-BR" sz="2200" dirty="0">
                <a:solidFill>
                  <a:schemeClr val="bg1"/>
                </a:solidFill>
                <a:latin typeface="Calibri (Body)"/>
                <a:ea typeface="Times New Roman" panose="02020603050405020304" pitchFamily="18" charset="0"/>
              </a:rPr>
              <a:t>Ygor </a:t>
            </a:r>
            <a:r>
              <a:rPr lang="pt-BR" sz="2200" dirty="0">
                <a:solidFill>
                  <a:schemeClr val="bg1"/>
                </a:solidFill>
                <a:latin typeface="Calibri (Body)"/>
              </a:rPr>
              <a:t>Lima - matrícula: </a:t>
            </a:r>
            <a:r>
              <a:rPr lang="en-US" sz="2200" dirty="0">
                <a:solidFill>
                  <a:schemeClr val="bg1"/>
                </a:solidFill>
                <a:latin typeface="Calibri (Body)"/>
              </a:rPr>
              <a:t>A57549661 </a:t>
            </a:r>
            <a:r>
              <a:rPr lang="pt-BR" sz="2200" dirty="0">
                <a:solidFill>
                  <a:srgbClr val="00A1D7"/>
                </a:solidFill>
                <a:latin typeface="Calibri (Body)"/>
              </a:rPr>
              <a:t>(</a:t>
            </a:r>
            <a:r>
              <a:rPr lang="en-US" sz="2200" dirty="0">
                <a:solidFill>
                  <a:srgbClr val="00A1D7"/>
                </a:solidFill>
                <a:latin typeface="Calibri (Body)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ygor_redesocial@hotmail.com</a:t>
            </a:r>
            <a:r>
              <a:rPr lang="en-US" sz="2200" dirty="0">
                <a:solidFill>
                  <a:srgbClr val="00A1D7"/>
                </a:solidFill>
                <a:latin typeface="Calibri (Body)"/>
              </a:rPr>
              <a:t>)</a:t>
            </a:r>
            <a:br>
              <a:rPr lang="pt-BR" sz="2200" dirty="0">
                <a:solidFill>
                  <a:schemeClr val="bg1"/>
                </a:solidFill>
                <a:highlight>
                  <a:srgbClr val="FFFF00"/>
                </a:highlight>
                <a:latin typeface="Calibri (Body)"/>
                <a:ea typeface="Times New Roman" panose="02020603050405020304" pitchFamily="18" charset="0"/>
              </a:rPr>
            </a:br>
            <a:endParaRPr lang="pt-BR" sz="2200" dirty="0">
              <a:solidFill>
                <a:schemeClr val="bg1"/>
              </a:solidFill>
              <a:latin typeface="Calibri (Body)"/>
              <a:ea typeface="Times New Roman" panose="02020603050405020304" pitchFamily="18" charset="0"/>
            </a:endParaRPr>
          </a:p>
          <a:p>
            <a:endParaRPr lang="pt-BR" sz="2200" dirty="0">
              <a:solidFill>
                <a:schemeClr val="bg1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67987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0580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2) Base de Dados e Técnicas Estatísticas e/ou de </a:t>
            </a:r>
            <a:r>
              <a:rPr lang="pt-BR" sz="2800" b="1" i="1" dirty="0" err="1">
                <a:solidFill>
                  <a:schemeClr val="bg1"/>
                </a:solidFill>
              </a:rPr>
              <a:t>Machine</a:t>
            </a:r>
            <a:r>
              <a:rPr lang="pt-BR" sz="2800" b="1" i="1" dirty="0">
                <a:solidFill>
                  <a:schemeClr val="bg1"/>
                </a:solidFill>
              </a:rPr>
              <a:t> Learning</a:t>
            </a:r>
            <a:r>
              <a:rPr lang="pt-BR" sz="2800" b="1" dirty="0">
                <a:solidFill>
                  <a:schemeClr val="bg1"/>
                </a:solidFill>
              </a:rPr>
              <a:t> do Projeto Analítico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74208DE-0C00-40F4-A31A-3BC0AEE1B5CE}"/>
              </a:ext>
            </a:extLst>
          </p:cNvPr>
          <p:cNvSpPr/>
          <p:nvPr/>
        </p:nvSpPr>
        <p:spPr>
          <a:xfrm>
            <a:off x="176644" y="1355075"/>
            <a:ext cx="11919876" cy="846835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- Quais técnicas estatísticas e/ou de </a:t>
            </a:r>
            <a:r>
              <a:rPr lang="pt-BR" sz="2400" i="1" dirty="0" err="1"/>
              <a:t>machine</a:t>
            </a:r>
            <a:r>
              <a:rPr lang="pt-BR" sz="2400" i="1" dirty="0"/>
              <a:t> </a:t>
            </a:r>
            <a:r>
              <a:rPr lang="pt-BR" sz="2400" i="1" dirty="0" err="1"/>
              <a:t>learning</a:t>
            </a:r>
            <a:r>
              <a:rPr lang="pt-BR" sz="2400" dirty="0"/>
              <a:t> serão utilizadas (dentre as aprendidas no curso)?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CEABB78-1981-4542-9477-F6F9986CDBB1}"/>
              </a:ext>
            </a:extLst>
          </p:cNvPr>
          <p:cNvSpPr txBox="1"/>
          <p:nvPr/>
        </p:nvSpPr>
        <p:spPr>
          <a:xfrm>
            <a:off x="176644" y="2291511"/>
            <a:ext cx="1191987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Escrever aqui</a:t>
            </a:r>
          </a:p>
        </p:txBody>
      </p:sp>
    </p:spTree>
    <p:extLst>
      <p:ext uri="{BB962C8B-B14F-4D97-AF65-F5344CB8AC3E}">
        <p14:creationId xmlns:p14="http://schemas.microsoft.com/office/powerpoint/2010/main" val="303897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3) Referencial Teórico e Metodologia do Projeto Analítico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464F21F-CB9C-45F7-B671-AA1301672C7C}"/>
              </a:ext>
            </a:extLst>
          </p:cNvPr>
          <p:cNvSpPr/>
          <p:nvPr/>
        </p:nvSpPr>
        <p:spPr>
          <a:xfrm>
            <a:off x="176644" y="1355075"/>
            <a:ext cx="11919876" cy="46211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 algn="just">
              <a:lnSpc>
                <a:spcPts val="3000"/>
              </a:lnSpc>
            </a:pPr>
            <a:r>
              <a:rPr lang="pt-BR" sz="2400" dirty="0"/>
              <a:t>- </a:t>
            </a:r>
            <a:r>
              <a:rPr lang="pt-BR" sz="2400" dirty="0">
                <a:solidFill>
                  <a:prstClr val="black"/>
                </a:solidFill>
              </a:rPr>
              <a:t>Qual foi o </a:t>
            </a:r>
            <a:r>
              <a:rPr lang="pt-BR" sz="2400" b="1" dirty="0">
                <a:solidFill>
                  <a:prstClr val="black"/>
                </a:solidFill>
              </a:rPr>
              <a:t>REFERENCIAL TEÓRICO</a:t>
            </a:r>
            <a:r>
              <a:rPr lang="pt-BR" sz="2400" dirty="0">
                <a:solidFill>
                  <a:prstClr val="black"/>
                </a:solidFill>
              </a:rPr>
              <a:t> concebido (</a:t>
            </a:r>
            <a:r>
              <a:rPr lang="pt-BR" sz="2400" b="1" dirty="0">
                <a:solidFill>
                  <a:prstClr val="black"/>
                </a:solidFill>
              </a:rPr>
              <a:t>ler para a turma</a:t>
            </a:r>
            <a:r>
              <a:rPr lang="pt-BR" sz="2400" dirty="0">
                <a:solidFill>
                  <a:prstClr val="black"/>
                </a:solidFill>
              </a:rPr>
              <a:t>)</a:t>
            </a:r>
            <a:r>
              <a:rPr lang="pt-BR" sz="2400" dirty="0"/>
              <a:t>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986ED32-27EE-4608-ACDA-A45D763B90F1}"/>
              </a:ext>
            </a:extLst>
          </p:cNvPr>
          <p:cNvSpPr txBox="1"/>
          <p:nvPr/>
        </p:nvSpPr>
        <p:spPr>
          <a:xfrm>
            <a:off x="176644" y="2016087"/>
            <a:ext cx="1191987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Escrever aqui</a:t>
            </a:r>
          </a:p>
        </p:txBody>
      </p:sp>
    </p:spTree>
    <p:extLst>
      <p:ext uri="{BB962C8B-B14F-4D97-AF65-F5344CB8AC3E}">
        <p14:creationId xmlns:p14="http://schemas.microsoft.com/office/powerpoint/2010/main" val="2538997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3) Referencial Teórico e Metodologia do Projeto Analítico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464F21F-CB9C-45F7-B671-AA1301672C7C}"/>
              </a:ext>
            </a:extLst>
          </p:cNvPr>
          <p:cNvSpPr/>
          <p:nvPr/>
        </p:nvSpPr>
        <p:spPr>
          <a:xfrm>
            <a:off x="176644" y="1355075"/>
            <a:ext cx="11919876" cy="46211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lvl="0" indent="-15875" algn="just">
              <a:lnSpc>
                <a:spcPts val="3000"/>
              </a:lnSpc>
            </a:pPr>
            <a:r>
              <a:rPr lang="pt-BR" sz="2400" dirty="0">
                <a:solidFill>
                  <a:prstClr val="black"/>
                </a:solidFill>
              </a:rPr>
              <a:t>- Qual é a </a:t>
            </a:r>
            <a:r>
              <a:rPr lang="pt-BR" sz="2400" b="1" dirty="0">
                <a:solidFill>
                  <a:prstClr val="black"/>
                </a:solidFill>
              </a:rPr>
              <a:t>METODOLOGIA</a:t>
            </a:r>
            <a:r>
              <a:rPr lang="pt-BR" sz="2400" dirty="0">
                <a:solidFill>
                  <a:prstClr val="black"/>
                </a:solidFill>
              </a:rPr>
              <a:t> (procedimento passo a passo) da pesquisa?</a:t>
            </a:r>
            <a:endParaRPr lang="pt-BR" sz="2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CB5372C-5619-4615-BA99-8963D2DAED07}"/>
              </a:ext>
            </a:extLst>
          </p:cNvPr>
          <p:cNvSpPr txBox="1"/>
          <p:nvPr/>
        </p:nvSpPr>
        <p:spPr>
          <a:xfrm>
            <a:off x="176644" y="2016087"/>
            <a:ext cx="1191987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Escrever aqui</a:t>
            </a:r>
          </a:p>
        </p:txBody>
      </p:sp>
    </p:spTree>
    <p:extLst>
      <p:ext uri="{BB962C8B-B14F-4D97-AF65-F5344CB8AC3E}">
        <p14:creationId xmlns:p14="http://schemas.microsoft.com/office/powerpoint/2010/main" val="1046586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4) Análise dos Dados e Resultados Encontrados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E4F48DF-7BE3-4E81-BCEE-F95E301A11C3}"/>
              </a:ext>
            </a:extLst>
          </p:cNvPr>
          <p:cNvSpPr/>
          <p:nvPr/>
        </p:nvSpPr>
        <p:spPr>
          <a:xfrm>
            <a:off x="176644" y="1355075"/>
            <a:ext cx="11919876" cy="46211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 algn="just">
              <a:lnSpc>
                <a:spcPts val="3000"/>
              </a:lnSpc>
            </a:pPr>
            <a:r>
              <a:rPr lang="pt-BR" sz="2400" dirty="0"/>
              <a:t>- </a:t>
            </a:r>
            <a:r>
              <a:rPr lang="pt-BR" sz="2400" dirty="0">
                <a:solidFill>
                  <a:prstClr val="black"/>
                </a:solidFill>
              </a:rPr>
              <a:t>Quais </a:t>
            </a:r>
            <a:r>
              <a:rPr lang="pt-BR" sz="2400" b="1" dirty="0">
                <a:solidFill>
                  <a:prstClr val="black"/>
                </a:solidFill>
              </a:rPr>
              <a:t>RESULTADOS</a:t>
            </a:r>
            <a:r>
              <a:rPr lang="pt-BR" sz="2400" dirty="0">
                <a:solidFill>
                  <a:prstClr val="black"/>
                </a:solidFill>
              </a:rPr>
              <a:t> foram encontrados na análise nos dados</a:t>
            </a:r>
            <a:r>
              <a:rPr lang="pt-BR" sz="2400" dirty="0"/>
              <a:t>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F96A4B5-BCBF-4128-AA58-68E853C4C0C1}"/>
              </a:ext>
            </a:extLst>
          </p:cNvPr>
          <p:cNvSpPr txBox="1"/>
          <p:nvPr/>
        </p:nvSpPr>
        <p:spPr>
          <a:xfrm>
            <a:off x="176644" y="2016087"/>
            <a:ext cx="1191987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Escrever aqui</a:t>
            </a:r>
          </a:p>
        </p:txBody>
      </p:sp>
    </p:spTree>
    <p:extLst>
      <p:ext uri="{BB962C8B-B14F-4D97-AF65-F5344CB8AC3E}">
        <p14:creationId xmlns:p14="http://schemas.microsoft.com/office/powerpoint/2010/main" val="3932015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5) Implicações Gerenciais e Conclusão do Projeto Analítico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E4F48DF-7BE3-4E81-BCEE-F95E301A11C3}"/>
              </a:ext>
            </a:extLst>
          </p:cNvPr>
          <p:cNvSpPr/>
          <p:nvPr/>
        </p:nvSpPr>
        <p:spPr>
          <a:xfrm>
            <a:off x="176644" y="1355075"/>
            <a:ext cx="11919876" cy="46211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lvl="0" indent="-15875" algn="just">
              <a:lnSpc>
                <a:spcPts val="3000"/>
              </a:lnSpc>
            </a:pPr>
            <a:r>
              <a:rPr lang="pt-BR" sz="2400" dirty="0">
                <a:solidFill>
                  <a:prstClr val="black"/>
                </a:solidFill>
              </a:rPr>
              <a:t>- Quais são as </a:t>
            </a:r>
            <a:r>
              <a:rPr lang="pt-BR" sz="2400" b="1" dirty="0">
                <a:solidFill>
                  <a:prstClr val="black"/>
                </a:solidFill>
              </a:rPr>
              <a:t>IMPLICAÇÕES GERENCIAIS</a:t>
            </a:r>
            <a:r>
              <a:rPr lang="pt-BR" sz="2400" dirty="0">
                <a:solidFill>
                  <a:prstClr val="black"/>
                </a:solidFill>
              </a:rPr>
              <a:t> da pesquisa?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BFF6B08-BA12-4A27-A6FB-E5AD25D2188C}"/>
              </a:ext>
            </a:extLst>
          </p:cNvPr>
          <p:cNvSpPr txBox="1"/>
          <p:nvPr/>
        </p:nvSpPr>
        <p:spPr>
          <a:xfrm>
            <a:off x="176644" y="2016087"/>
            <a:ext cx="1191987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Escrever aqui</a:t>
            </a:r>
          </a:p>
        </p:txBody>
      </p:sp>
    </p:spTree>
    <p:extLst>
      <p:ext uri="{BB962C8B-B14F-4D97-AF65-F5344CB8AC3E}">
        <p14:creationId xmlns:p14="http://schemas.microsoft.com/office/powerpoint/2010/main" val="3981785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5) Implicações Gerenciais e Conclusão do Projeto Analítico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E4F48DF-7BE3-4E81-BCEE-F95E301A11C3}"/>
              </a:ext>
            </a:extLst>
          </p:cNvPr>
          <p:cNvSpPr/>
          <p:nvPr/>
        </p:nvSpPr>
        <p:spPr>
          <a:xfrm>
            <a:off x="176644" y="1355075"/>
            <a:ext cx="11919876" cy="46211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 algn="just">
              <a:lnSpc>
                <a:spcPts val="3000"/>
              </a:lnSpc>
            </a:pPr>
            <a:r>
              <a:rPr lang="pt-BR" sz="2400" dirty="0">
                <a:solidFill>
                  <a:prstClr val="black"/>
                </a:solidFill>
              </a:rPr>
              <a:t>- Quais foram as </a:t>
            </a:r>
            <a:r>
              <a:rPr lang="pt-BR" sz="2400" b="1" dirty="0">
                <a:solidFill>
                  <a:prstClr val="black"/>
                </a:solidFill>
              </a:rPr>
              <a:t>LIMITAÇÕES</a:t>
            </a:r>
            <a:r>
              <a:rPr lang="pt-BR" sz="2400" dirty="0">
                <a:solidFill>
                  <a:prstClr val="black"/>
                </a:solidFill>
              </a:rPr>
              <a:t> da pesquisa?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2E0FDAC-7CB4-4675-900E-00A8FF1FFE1A}"/>
              </a:ext>
            </a:extLst>
          </p:cNvPr>
          <p:cNvSpPr txBox="1"/>
          <p:nvPr/>
        </p:nvSpPr>
        <p:spPr>
          <a:xfrm>
            <a:off x="176644" y="2016087"/>
            <a:ext cx="1191987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Escrever aqui</a:t>
            </a:r>
          </a:p>
        </p:txBody>
      </p:sp>
    </p:spTree>
    <p:extLst>
      <p:ext uri="{BB962C8B-B14F-4D97-AF65-F5344CB8AC3E}">
        <p14:creationId xmlns:p14="http://schemas.microsoft.com/office/powerpoint/2010/main" val="1782597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5) Implicações Gerenciais e Conclusão do Projeto Analítico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E4F48DF-7BE3-4E81-BCEE-F95E301A11C3}"/>
              </a:ext>
            </a:extLst>
          </p:cNvPr>
          <p:cNvSpPr/>
          <p:nvPr/>
        </p:nvSpPr>
        <p:spPr>
          <a:xfrm>
            <a:off x="176644" y="1355075"/>
            <a:ext cx="11919876" cy="46211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 algn="just">
              <a:lnSpc>
                <a:spcPts val="3000"/>
              </a:lnSpc>
            </a:pPr>
            <a:r>
              <a:rPr lang="pt-BR" sz="2400" dirty="0">
                <a:solidFill>
                  <a:prstClr val="black"/>
                </a:solidFill>
              </a:rPr>
              <a:t>- Quais são as </a:t>
            </a:r>
            <a:r>
              <a:rPr lang="pt-BR" sz="2400" b="1" dirty="0">
                <a:solidFill>
                  <a:prstClr val="black"/>
                </a:solidFill>
              </a:rPr>
              <a:t>RECOMENDAÇÕES</a:t>
            </a:r>
            <a:r>
              <a:rPr lang="pt-BR" sz="2400" dirty="0">
                <a:solidFill>
                  <a:prstClr val="black"/>
                </a:solidFill>
              </a:rPr>
              <a:t> para </a:t>
            </a:r>
            <a:r>
              <a:rPr lang="pt-BR" sz="2400" b="1" dirty="0">
                <a:solidFill>
                  <a:prstClr val="black"/>
                </a:solidFill>
              </a:rPr>
              <a:t>PESQUISAS FUTURAS</a:t>
            </a:r>
            <a:r>
              <a:rPr lang="pt-BR" sz="2400" dirty="0">
                <a:solidFill>
                  <a:prstClr val="black"/>
                </a:solidFill>
              </a:rPr>
              <a:t>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669B354-350D-4C90-B1CF-E0DF5E164E9D}"/>
              </a:ext>
            </a:extLst>
          </p:cNvPr>
          <p:cNvSpPr txBox="1"/>
          <p:nvPr/>
        </p:nvSpPr>
        <p:spPr>
          <a:xfrm>
            <a:off x="176644" y="2016087"/>
            <a:ext cx="1191987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Escrever aqui</a:t>
            </a:r>
          </a:p>
        </p:txBody>
      </p:sp>
    </p:spTree>
    <p:extLst>
      <p:ext uri="{BB962C8B-B14F-4D97-AF65-F5344CB8AC3E}">
        <p14:creationId xmlns:p14="http://schemas.microsoft.com/office/powerpoint/2010/main" val="282548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5) Implicações Gerenciais e Conclusão do Projeto Analítico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E4F48DF-7BE3-4E81-BCEE-F95E301A11C3}"/>
              </a:ext>
            </a:extLst>
          </p:cNvPr>
          <p:cNvSpPr/>
          <p:nvPr/>
        </p:nvSpPr>
        <p:spPr>
          <a:xfrm>
            <a:off x="176644" y="1355075"/>
            <a:ext cx="11919876" cy="46211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 algn="just">
              <a:lnSpc>
                <a:spcPts val="3000"/>
              </a:lnSpc>
            </a:pPr>
            <a:r>
              <a:rPr lang="pt-BR" sz="2400" dirty="0">
                <a:solidFill>
                  <a:prstClr val="black"/>
                </a:solidFill>
              </a:rPr>
              <a:t>- Quais são as </a:t>
            </a:r>
            <a:r>
              <a:rPr lang="pt-BR" sz="2400" b="1" dirty="0">
                <a:solidFill>
                  <a:prstClr val="black"/>
                </a:solidFill>
              </a:rPr>
              <a:t>CONCLUSÕES</a:t>
            </a:r>
            <a:r>
              <a:rPr lang="pt-BR" sz="2400" dirty="0">
                <a:solidFill>
                  <a:prstClr val="black"/>
                </a:solidFill>
              </a:rPr>
              <a:t> da pesquisa?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36FC670-86D1-44ED-81A6-560366F90D65}"/>
              </a:ext>
            </a:extLst>
          </p:cNvPr>
          <p:cNvSpPr txBox="1"/>
          <p:nvPr/>
        </p:nvSpPr>
        <p:spPr>
          <a:xfrm>
            <a:off x="176644" y="2016087"/>
            <a:ext cx="1191987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Escrever aqui</a:t>
            </a:r>
          </a:p>
        </p:txBody>
      </p:sp>
    </p:spTree>
    <p:extLst>
      <p:ext uri="{BB962C8B-B14F-4D97-AF65-F5344CB8AC3E}">
        <p14:creationId xmlns:p14="http://schemas.microsoft.com/office/powerpoint/2010/main" val="192321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1) Contexto da Pesquisa, Busca de Artigos Científicos, Problema, Hipóteses e Objetivos do Projeto Analítico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6211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- Onde a pesquisa será realizada (contexto)?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F67441-A755-4247-851C-41974715F282}"/>
              </a:ext>
            </a:extLst>
          </p:cNvPr>
          <p:cNvSpPr txBox="1"/>
          <p:nvPr/>
        </p:nvSpPr>
        <p:spPr>
          <a:xfrm>
            <a:off x="176644" y="2016087"/>
            <a:ext cx="11919876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Vivemos tempos exponenciais, onde nossa sociedade enfrenta o desafio de combate e prevenção contra o crescente alastramento da COVID-19 em uma escala global. Deste desafiador contexto, emergem efeitos colaterais inéditos na era moderna, como o distanciamento social, dentre diversas mudanças de hábitos.</a:t>
            </a:r>
          </a:p>
          <a:p>
            <a:r>
              <a:rPr lang="pt-BR" sz="2200" i="1" dirty="0"/>
              <a:t>O vírus é altamente transmissível por gotículas e contato. Calcula-se que uma pessoa com infecção o transmita para de duas a quatro pessoas. A Organização Mundial de Saúde (OMS) recomenda o uso de máscaras combinadas com a correta higiene frequente das mãos como uma</a:t>
            </a:r>
          </a:p>
        </p:txBody>
      </p:sp>
      <p:sp>
        <p:nvSpPr>
          <p:cNvPr id="7" name="Retângulo 4">
            <a:extLst>
              <a:ext uri="{FF2B5EF4-FFF2-40B4-BE49-F238E27FC236}">
                <a16:creationId xmlns:a16="http://schemas.microsoft.com/office/drawing/2014/main" id="{F98E677B-3EA7-49FD-AAB2-91F960419DAB}"/>
              </a:ext>
            </a:extLst>
          </p:cNvPr>
          <p:cNvSpPr/>
          <p:nvPr/>
        </p:nvSpPr>
        <p:spPr>
          <a:xfrm>
            <a:off x="11311003" y="1355074"/>
            <a:ext cx="785517" cy="462113"/>
          </a:xfrm>
          <a:prstGeom prst="rect">
            <a:avLst/>
          </a:prstGeom>
          <a:solidFill>
            <a:srgbClr val="CDCDCD"/>
          </a:solidFill>
        </p:spPr>
        <p:txBody>
          <a:bodyPr wrap="none" lIns="0" tIns="0" rIns="0" bIns="91440" anchor="ctr" anchorCtr="1">
            <a:noAutofit/>
          </a:bodyPr>
          <a:lstStyle/>
          <a:p>
            <a:pPr marL="15875" indent="-15875" algn="ctr">
              <a:lnSpc>
                <a:spcPts val="3000"/>
              </a:lnSpc>
            </a:pPr>
            <a:r>
              <a:rPr lang="pt-BR" dirty="0"/>
              <a:t>[1 de 2]</a:t>
            </a:r>
          </a:p>
        </p:txBody>
      </p:sp>
    </p:spTree>
    <p:extLst>
      <p:ext uri="{BB962C8B-B14F-4D97-AF65-F5344CB8AC3E}">
        <p14:creationId xmlns:p14="http://schemas.microsoft.com/office/powerpoint/2010/main" val="35126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1) Contexto da Pesquisa, Busca de Artigos Científicos, Problema, Hipóteses e Objetivos do Projeto Analítico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6211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- Onde a pesquisa será realizada (contexto)?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F67441-A755-4247-851C-41974715F282}"/>
              </a:ext>
            </a:extLst>
          </p:cNvPr>
          <p:cNvSpPr txBox="1"/>
          <p:nvPr/>
        </p:nvSpPr>
        <p:spPr>
          <a:xfrm>
            <a:off x="176644" y="2016087"/>
            <a:ext cx="11919876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Vivemos tempos exponenciais, onde nossa sociedade enfrenta o desafio de combate e prevenção contra o crescente alastramento da COVID-19 em uma escala global. Deste desafiador contexto, emergem efeitos colaterais inéditos na era moderna, como o distanciamento social, dentre diversas mudanças de hábitos.</a:t>
            </a:r>
          </a:p>
          <a:p>
            <a:r>
              <a:rPr lang="pt-BR" sz="2200" i="1" dirty="0"/>
              <a:t>O vírus é altamente transmissível por gotículas e contato. Calcula-se que uma pessoa com infecção o transmita para de duas a quatro pessoas. A Organização Mundial de Saúde (OMS) recomenda o uso de máscaras combinadas com a correta higiene frequente das mãos como uma</a:t>
            </a:r>
          </a:p>
        </p:txBody>
      </p:sp>
      <p:sp>
        <p:nvSpPr>
          <p:cNvPr id="7" name="Retângulo 4">
            <a:extLst>
              <a:ext uri="{FF2B5EF4-FFF2-40B4-BE49-F238E27FC236}">
                <a16:creationId xmlns:a16="http://schemas.microsoft.com/office/drawing/2014/main" id="{6F061871-FDA0-491B-B84B-B5AB0970885B}"/>
              </a:ext>
            </a:extLst>
          </p:cNvPr>
          <p:cNvSpPr/>
          <p:nvPr/>
        </p:nvSpPr>
        <p:spPr>
          <a:xfrm>
            <a:off x="11311003" y="1355074"/>
            <a:ext cx="785517" cy="462113"/>
          </a:xfrm>
          <a:prstGeom prst="rect">
            <a:avLst/>
          </a:prstGeom>
          <a:solidFill>
            <a:srgbClr val="CDCDCD"/>
          </a:solidFill>
        </p:spPr>
        <p:txBody>
          <a:bodyPr wrap="none" lIns="0" tIns="0" rIns="0" bIns="91440" anchor="ctr" anchorCtr="1">
            <a:noAutofit/>
          </a:bodyPr>
          <a:lstStyle/>
          <a:p>
            <a:pPr marL="15875" indent="-15875" algn="ctr">
              <a:lnSpc>
                <a:spcPts val="3000"/>
              </a:lnSpc>
            </a:pPr>
            <a:r>
              <a:rPr lang="pt-BR" dirty="0"/>
              <a:t>[2 de 2]</a:t>
            </a:r>
          </a:p>
        </p:txBody>
      </p:sp>
    </p:spTree>
    <p:extLst>
      <p:ext uri="{BB962C8B-B14F-4D97-AF65-F5344CB8AC3E}">
        <p14:creationId xmlns:p14="http://schemas.microsoft.com/office/powerpoint/2010/main" val="392117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1) Contexto da Pesquisa, Busca de Artigos Científicos, Problema, Hipóteses e Objetivos do Projeto Analítico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6211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- Qual é a </a:t>
            </a:r>
            <a:r>
              <a:rPr lang="pt-BR" sz="2400" b="1" dirty="0"/>
              <a:t>PERGUNTA </a:t>
            </a:r>
            <a:r>
              <a:rPr lang="pt-BR" sz="2400" dirty="0"/>
              <a:t>do</a:t>
            </a:r>
            <a:r>
              <a:rPr lang="pt-BR" sz="2400" b="1" dirty="0"/>
              <a:t> PROBLEMA</a:t>
            </a:r>
            <a:r>
              <a:rPr lang="pt-BR" sz="2400" dirty="0"/>
              <a:t> de pesquisa?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C14915E-E529-4FEB-989B-94707A646704}"/>
              </a:ext>
            </a:extLst>
          </p:cNvPr>
          <p:cNvSpPr txBox="1"/>
          <p:nvPr/>
        </p:nvSpPr>
        <p:spPr>
          <a:xfrm>
            <a:off x="176644" y="2016087"/>
            <a:ext cx="1191987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Escrever aqui</a:t>
            </a:r>
          </a:p>
        </p:txBody>
      </p:sp>
    </p:spTree>
    <p:extLst>
      <p:ext uri="{BB962C8B-B14F-4D97-AF65-F5344CB8AC3E}">
        <p14:creationId xmlns:p14="http://schemas.microsoft.com/office/powerpoint/2010/main" val="381711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1) Contexto da Pesquisa, Busca de Artigos Científicos, Problema, Hipóteses e Objetivos do Projeto Analítico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6211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- Qual é o </a:t>
            </a:r>
            <a:r>
              <a:rPr lang="pt-BR" sz="2400" b="1" dirty="0"/>
              <a:t>OBJETIVO GERAL</a:t>
            </a:r>
            <a:r>
              <a:rPr lang="pt-BR" sz="2400" dirty="0"/>
              <a:t> e quais são os </a:t>
            </a:r>
            <a:r>
              <a:rPr lang="pt-BR" sz="2400" b="1" dirty="0"/>
              <a:t>OBJETIVOS ESPECÍFICOS</a:t>
            </a:r>
            <a:r>
              <a:rPr lang="pt-BR" sz="2400" dirty="0"/>
              <a:t>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CA2768-938F-4EEA-B0DD-BAF05149B6F5}"/>
              </a:ext>
            </a:extLst>
          </p:cNvPr>
          <p:cNvSpPr txBox="1"/>
          <p:nvPr/>
        </p:nvSpPr>
        <p:spPr>
          <a:xfrm>
            <a:off x="176644" y="2016087"/>
            <a:ext cx="1191987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Escrever aqui</a:t>
            </a:r>
          </a:p>
        </p:txBody>
      </p:sp>
    </p:spTree>
    <p:extLst>
      <p:ext uri="{BB962C8B-B14F-4D97-AF65-F5344CB8AC3E}">
        <p14:creationId xmlns:p14="http://schemas.microsoft.com/office/powerpoint/2010/main" val="395385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1) Contexto da Pesquisa, Busca de Artigos Científicos, Problema, Hipóteses e Objetivos do Projeto Analítico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46211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- Quais são as </a:t>
            </a:r>
            <a:r>
              <a:rPr lang="pt-BR" sz="2400" b="1" dirty="0"/>
              <a:t>HIPÓTESES</a:t>
            </a:r>
            <a:r>
              <a:rPr lang="pt-BR" sz="2400" dirty="0"/>
              <a:t> da pesquisa (se necessário)?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01C3BF0-3DB6-45FE-ABB3-0E8206DE61D9}"/>
              </a:ext>
            </a:extLst>
          </p:cNvPr>
          <p:cNvSpPr txBox="1"/>
          <p:nvPr/>
        </p:nvSpPr>
        <p:spPr>
          <a:xfrm>
            <a:off x="176644" y="2016087"/>
            <a:ext cx="1191987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Escrever aqui</a:t>
            </a:r>
          </a:p>
        </p:txBody>
      </p:sp>
    </p:spTree>
    <p:extLst>
      <p:ext uri="{BB962C8B-B14F-4D97-AF65-F5344CB8AC3E}">
        <p14:creationId xmlns:p14="http://schemas.microsoft.com/office/powerpoint/2010/main" val="1702763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619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1) Contexto da Pesquisa, Busca de Artigos Científicos, Problema, Hipóteses e Objetivos do Projeto Analítico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4351BF4-6949-465B-A55A-C8561462CF2E}"/>
              </a:ext>
            </a:extLst>
          </p:cNvPr>
          <p:cNvSpPr/>
          <p:nvPr/>
        </p:nvSpPr>
        <p:spPr>
          <a:xfrm>
            <a:off x="176644" y="1355075"/>
            <a:ext cx="11919876" cy="1231556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- Quais artigos científicos já trataram do mesmo contexto e/ou utilizaram as mesmas técnicas estatísticas e/ou de </a:t>
            </a:r>
            <a:r>
              <a:rPr lang="pt-BR" sz="2400" i="1" dirty="0" err="1"/>
              <a:t>machine</a:t>
            </a:r>
            <a:r>
              <a:rPr lang="pt-BR" sz="2400" i="1" dirty="0"/>
              <a:t> </a:t>
            </a:r>
            <a:r>
              <a:rPr lang="pt-BR" sz="2400" i="1" dirty="0" err="1"/>
              <a:t>learning</a:t>
            </a:r>
            <a:r>
              <a:rPr lang="pt-BR" sz="2400" dirty="0"/>
              <a:t> que serão utilizadas (</a:t>
            </a:r>
            <a:r>
              <a:rPr lang="pt-BR" sz="2400" b="1" dirty="0"/>
              <a:t>apresentar resumidamente 20 artigos no mínimo</a:t>
            </a:r>
            <a:r>
              <a:rPr lang="pt-BR" sz="2400" dirty="0"/>
              <a:t>)?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4CC8CAB-3F4C-409C-8745-BB5BD7AF0FCB}"/>
              </a:ext>
            </a:extLst>
          </p:cNvPr>
          <p:cNvSpPr txBox="1"/>
          <p:nvPr/>
        </p:nvSpPr>
        <p:spPr>
          <a:xfrm>
            <a:off x="176644" y="2699134"/>
            <a:ext cx="1191987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Escrever aqui</a:t>
            </a:r>
          </a:p>
        </p:txBody>
      </p:sp>
    </p:spTree>
    <p:extLst>
      <p:ext uri="{BB962C8B-B14F-4D97-AF65-F5344CB8AC3E}">
        <p14:creationId xmlns:p14="http://schemas.microsoft.com/office/powerpoint/2010/main" val="175264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0580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2) Base de Dados e Técnicas Estatísticas e/ou de </a:t>
            </a:r>
            <a:r>
              <a:rPr lang="pt-BR" sz="2800" b="1" i="1" dirty="0" err="1">
                <a:solidFill>
                  <a:schemeClr val="bg1"/>
                </a:solidFill>
              </a:rPr>
              <a:t>Machine</a:t>
            </a:r>
            <a:r>
              <a:rPr lang="pt-BR" sz="2800" b="1" i="1" dirty="0">
                <a:solidFill>
                  <a:schemeClr val="bg1"/>
                </a:solidFill>
              </a:rPr>
              <a:t> Learning</a:t>
            </a:r>
            <a:r>
              <a:rPr lang="pt-BR" sz="2800" b="1" dirty="0">
                <a:solidFill>
                  <a:schemeClr val="bg1"/>
                </a:solidFill>
              </a:rPr>
              <a:t> do Projeto Analítico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74208DE-0C00-40F4-A31A-3BC0AEE1B5CE}"/>
              </a:ext>
            </a:extLst>
          </p:cNvPr>
          <p:cNvSpPr/>
          <p:nvPr/>
        </p:nvSpPr>
        <p:spPr>
          <a:xfrm>
            <a:off x="176644" y="1355075"/>
            <a:ext cx="11919876" cy="46211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- Quais variáveis formam a </a:t>
            </a:r>
            <a:r>
              <a:rPr lang="pt-BR" sz="2400" b="1" dirty="0"/>
              <a:t>BASE DE DADOS</a:t>
            </a:r>
            <a:r>
              <a:rPr lang="pt-BR" sz="2400" dirty="0"/>
              <a:t> (</a:t>
            </a:r>
            <a:r>
              <a:rPr lang="pt-BR" sz="2400" b="1" dirty="0"/>
              <a:t>mostrar a base de dados completa</a:t>
            </a:r>
            <a:r>
              <a:rPr lang="pt-BR" sz="2400" dirty="0"/>
              <a:t>)?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23F8A5-43AB-4AB2-BB4F-7F4A30E4A077}"/>
              </a:ext>
            </a:extLst>
          </p:cNvPr>
          <p:cNvSpPr txBox="1"/>
          <p:nvPr/>
        </p:nvSpPr>
        <p:spPr>
          <a:xfrm>
            <a:off x="176644" y="2016087"/>
            <a:ext cx="1191987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Escrever aqui</a:t>
            </a:r>
          </a:p>
        </p:txBody>
      </p:sp>
    </p:spTree>
    <p:extLst>
      <p:ext uri="{BB962C8B-B14F-4D97-AF65-F5344CB8AC3E}">
        <p14:creationId xmlns:p14="http://schemas.microsoft.com/office/powerpoint/2010/main" val="599003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2289C40-6B36-4906-BF6F-3D1B594D6D57}"/>
              </a:ext>
            </a:extLst>
          </p:cNvPr>
          <p:cNvSpPr txBox="1"/>
          <p:nvPr/>
        </p:nvSpPr>
        <p:spPr>
          <a:xfrm>
            <a:off x="176644" y="207818"/>
            <a:ext cx="100580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2) Base de Dados e Técnicas Estatísticas e/ou de </a:t>
            </a:r>
            <a:r>
              <a:rPr lang="pt-BR" sz="2800" b="1" i="1" dirty="0" err="1">
                <a:solidFill>
                  <a:schemeClr val="bg1"/>
                </a:solidFill>
              </a:rPr>
              <a:t>Machine</a:t>
            </a:r>
            <a:r>
              <a:rPr lang="pt-BR" sz="2800" b="1" i="1" dirty="0">
                <a:solidFill>
                  <a:schemeClr val="bg1"/>
                </a:solidFill>
              </a:rPr>
              <a:t> Learning</a:t>
            </a:r>
            <a:r>
              <a:rPr lang="pt-BR" sz="2800" b="1" dirty="0">
                <a:solidFill>
                  <a:schemeClr val="bg1"/>
                </a:solidFill>
              </a:rPr>
              <a:t> do Projeto Analítico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74208DE-0C00-40F4-A31A-3BC0AEE1B5CE}"/>
              </a:ext>
            </a:extLst>
          </p:cNvPr>
          <p:cNvSpPr/>
          <p:nvPr/>
        </p:nvSpPr>
        <p:spPr>
          <a:xfrm>
            <a:off x="176644" y="1355075"/>
            <a:ext cx="11919876" cy="462114"/>
          </a:xfrm>
          <a:prstGeom prst="rect">
            <a:avLst/>
          </a:prstGeom>
          <a:solidFill>
            <a:srgbClr val="CDCDCD"/>
          </a:solidFill>
        </p:spPr>
        <p:txBody>
          <a:bodyPr wrap="square">
            <a:spAutoFit/>
          </a:bodyPr>
          <a:lstStyle/>
          <a:p>
            <a:pPr marL="15875" indent="-15875">
              <a:lnSpc>
                <a:spcPts val="3000"/>
              </a:lnSpc>
            </a:pPr>
            <a:r>
              <a:rPr lang="pt-BR" sz="2400" dirty="0"/>
              <a:t>- Quais variáveis foram concebidas após aplicação de </a:t>
            </a:r>
            <a:r>
              <a:rPr lang="pt-BR" sz="2400" i="1" dirty="0" err="1"/>
              <a:t>feature</a:t>
            </a:r>
            <a:r>
              <a:rPr lang="pt-BR" sz="2400" i="1" dirty="0"/>
              <a:t> </a:t>
            </a:r>
            <a:r>
              <a:rPr lang="pt-BR" sz="2400" i="1" dirty="0" err="1"/>
              <a:t>engineering</a:t>
            </a:r>
            <a:r>
              <a:rPr lang="pt-BR" sz="2400" dirty="0"/>
              <a:t>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7463C38-0C64-417D-97DB-85F9C1B86AF4}"/>
              </a:ext>
            </a:extLst>
          </p:cNvPr>
          <p:cNvSpPr txBox="1"/>
          <p:nvPr/>
        </p:nvSpPr>
        <p:spPr>
          <a:xfrm>
            <a:off x="176644" y="2016087"/>
            <a:ext cx="1191987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2200" i="1" dirty="0"/>
              <a:t>Escrever aqui</a:t>
            </a:r>
          </a:p>
        </p:txBody>
      </p:sp>
    </p:spTree>
    <p:extLst>
      <p:ext uri="{BB962C8B-B14F-4D97-AF65-F5344CB8AC3E}">
        <p14:creationId xmlns:p14="http://schemas.microsoft.com/office/powerpoint/2010/main" val="1588210080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5848</TotalTime>
  <Words>750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(Body)</vt:lpstr>
      <vt:lpstr>1_Tema do Office</vt:lpstr>
      <vt:lpstr>2_Tema do Office</vt:lpstr>
      <vt:lpstr>3_Tema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Brito Pereira de Souza</dc:creator>
  <cp:lastModifiedBy>Leandro Daniel</cp:lastModifiedBy>
  <cp:revision>434</cp:revision>
  <cp:lastPrinted>2019-10-23T23:44:30Z</cp:lastPrinted>
  <dcterms:created xsi:type="dcterms:W3CDTF">2018-05-12T05:42:05Z</dcterms:created>
  <dcterms:modified xsi:type="dcterms:W3CDTF">2020-05-24T19:05:29Z</dcterms:modified>
</cp:coreProperties>
</file>