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15"/>
  </p:notesMasterIdLst>
  <p:handoutMasterIdLst>
    <p:handoutMasterId r:id="rId16"/>
  </p:handoutMasterIdLst>
  <p:sldIdLst>
    <p:sldId id="351" r:id="rId4"/>
    <p:sldId id="346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7E50A-B830-4EC8-9635-C051D130105A}">
          <p14:sldIdLst>
            <p14:sldId id="351"/>
            <p14:sldId id="346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FFC000"/>
    <a:srgbClr val="70AD47"/>
    <a:srgbClr val="00A1D7"/>
    <a:srgbClr val="2F528F"/>
    <a:srgbClr val="4472C4"/>
    <a:srgbClr val="1B2C62"/>
    <a:srgbClr val="072963"/>
    <a:srgbClr val="072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B0B77-7EBF-43FD-BAD0-C4CA36CEEB36}" v="47" dt="2020-06-02T20:38:2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6" d="100"/>
          <a:sy n="116" d="100"/>
        </p:scale>
        <p:origin x="2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erraz de Campos Filho" userId="S::a57635769@fgv.edu.br::8866a242-fb0b-48c9-aa11-19162637424d" providerId="AD" clId="Web-{3F63DED3-F8B6-4F38-9A8E-AC084F28D19E}"/>
    <pc:docChg chg="modSld">
      <pc:chgData name="Daniel Ferraz de Campos Filho" userId="S::a57635769@fgv.edu.br::8866a242-fb0b-48c9-aa11-19162637424d" providerId="AD" clId="Web-{3F63DED3-F8B6-4F38-9A8E-AC084F28D19E}" dt="2020-05-30T21:20:11.969" v="453" actId="20577"/>
      <pc:docMkLst>
        <pc:docMk/>
      </pc:docMkLst>
      <pc:sldChg chg="modSp">
        <pc:chgData name="Daniel Ferraz de Campos Filho" userId="S::a57635769@fgv.edu.br::8866a242-fb0b-48c9-aa11-19162637424d" providerId="AD" clId="Web-{3F63DED3-F8B6-4F38-9A8E-AC084F28D19E}" dt="2020-05-30T20:56:03.315" v="121" actId="20577"/>
        <pc:sldMkLst>
          <pc:docMk/>
          <pc:sldMk cId="3953857876" sldId="361"/>
        </pc:sldMkLst>
        <pc:spChg chg="mod">
          <ac:chgData name="Daniel Ferraz de Campos Filho" userId="S::a57635769@fgv.edu.br::8866a242-fb0b-48c9-aa11-19162637424d" providerId="AD" clId="Web-{3F63DED3-F8B6-4F38-9A8E-AC084F28D19E}" dt="2020-05-30T20:56:03.315" v="121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">
        <pc:chgData name="Daniel Ferraz de Campos Filho" userId="S::a57635769@fgv.edu.br::8866a242-fb0b-48c9-aa11-19162637424d" providerId="AD" clId="Web-{3F63DED3-F8B6-4F38-9A8E-AC084F28D19E}" dt="2020-05-30T21:03:16.620" v="154" actId="20577"/>
        <pc:sldMkLst>
          <pc:docMk/>
          <pc:sldMk cId="1752641579" sldId="363"/>
        </pc:sldMkLst>
        <pc:spChg chg="mod">
          <ac:chgData name="Daniel Ferraz de Campos Filho" userId="S::a57635769@fgv.edu.br::8866a242-fb0b-48c9-aa11-19162637424d" providerId="AD" clId="Web-{3F63DED3-F8B6-4F38-9A8E-AC084F28D19E}" dt="2020-05-30T21:03:16.620" v="154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addSp delSp modSp">
        <pc:chgData name="Daniel Ferraz de Campos Filho" userId="S::a57635769@fgv.edu.br::8866a242-fb0b-48c9-aa11-19162637424d" providerId="AD" clId="Web-{3F63DED3-F8B6-4F38-9A8E-AC084F28D19E}" dt="2020-05-30T21:20:11.969" v="452" actId="20577"/>
        <pc:sldMkLst>
          <pc:docMk/>
          <pc:sldMk cId="1219197679" sldId="374"/>
        </pc:sldMkLst>
        <pc:spChg chg="mod">
          <ac:chgData name="Daniel Ferraz de Campos Filho" userId="S::a57635769@fgv.edu.br::8866a242-fb0b-48c9-aa11-19162637424d" providerId="AD" clId="Web-{3F63DED3-F8B6-4F38-9A8E-AC084F28D19E}" dt="2020-05-30T21:20:11.969" v="452" actId="20577"/>
          <ac:spMkLst>
            <pc:docMk/>
            <pc:sldMk cId="1219197679" sldId="374"/>
            <ac:spMk id="4" creationId="{E4CC8CAB-3F4C-409C-8745-BB5BD7AF0FCB}"/>
          </ac:spMkLst>
        </pc:spChg>
        <pc:graphicFrameChg chg="add del mod">
          <ac:chgData name="Daniel Ferraz de Campos Filho" userId="S::a57635769@fgv.edu.br::8866a242-fb0b-48c9-aa11-19162637424d" providerId="AD" clId="Web-{3F63DED3-F8B6-4F38-9A8E-AC084F28D19E}" dt="2020-05-30T21:11:08.864" v="230"/>
          <ac:graphicFrameMkLst>
            <pc:docMk/>
            <pc:sldMk cId="1219197679" sldId="374"/>
            <ac:graphicFrameMk id="7" creationId="{697D41A9-A512-40CC-BBCE-290DA15CB751}"/>
          </ac:graphicFrameMkLst>
        </pc:graphicFrameChg>
      </pc:sldChg>
      <pc:sldChg chg="modSp">
        <pc:chgData name="Daniel Ferraz de Campos Filho" userId="S::a57635769@fgv.edu.br::8866a242-fb0b-48c9-aa11-19162637424d" providerId="AD" clId="Web-{3F63DED3-F8B6-4F38-9A8E-AC084F28D19E}" dt="2020-05-30T21:18:50.916" v="415" actId="20577"/>
        <pc:sldMkLst>
          <pc:docMk/>
          <pc:sldMk cId="2356196915" sldId="377"/>
        </pc:sldMkLst>
        <pc:spChg chg="mod">
          <ac:chgData name="Daniel Ferraz de Campos Filho" userId="S::a57635769@fgv.edu.br::8866a242-fb0b-48c9-aa11-19162637424d" providerId="AD" clId="Web-{3F63DED3-F8B6-4F38-9A8E-AC084F28D19E}" dt="2020-05-30T21:18:50.916" v="4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Ricardo Lucio Braga Reis" userId="S::a57590919@fgv.edu.br::789c906b-d924-4b68-a4ad-fed37e68814f" providerId="AD" clId="Web-{16EAE22F-EB20-8B31-C2E7-E2D9869D9D38}"/>
    <pc:docChg chg="addSld modSld modSection">
      <pc:chgData name="Ricardo Lucio Braga Reis" userId="S::a57590919@fgv.edu.br::789c906b-d924-4b68-a4ad-fed37e68814f" providerId="AD" clId="Web-{16EAE22F-EB20-8B31-C2E7-E2D9869D9D38}" dt="2020-05-27T15:37:46.309" v="451" actId="20577"/>
      <pc:docMkLst>
        <pc:docMk/>
      </pc:docMkLst>
      <pc:sldChg chg="modSp">
        <pc:chgData name="Ricardo Lucio Braga Reis" userId="S::a57590919@fgv.edu.br::789c906b-d924-4b68-a4ad-fed37e68814f" providerId="AD" clId="Web-{16EAE22F-EB20-8B31-C2E7-E2D9869D9D38}" dt="2020-05-27T15:37:12.121" v="446" actId="20577"/>
        <pc:sldMkLst>
          <pc:docMk/>
          <pc:sldMk cId="351260889" sldId="346"/>
        </pc:sldMkLst>
        <pc:spChg chg="mod">
          <ac:chgData name="Ricardo Lucio Braga Reis" userId="S::a57590919@fgv.edu.br::789c906b-d924-4b68-a4ad-fed37e68814f" providerId="AD" clId="Web-{16EAE22F-EB20-8B31-C2E7-E2D9869D9D38}" dt="2020-05-27T15:37:12.121" v="44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">
        <pc:chgData name="Ricardo Lucio Braga Reis" userId="S::a57590919@fgv.edu.br::789c906b-d924-4b68-a4ad-fed37e68814f" providerId="AD" clId="Web-{16EAE22F-EB20-8B31-C2E7-E2D9869D9D38}" dt="2020-05-27T15:37:28.621" v="447" actId="20577"/>
        <pc:sldMkLst>
          <pc:docMk/>
          <pc:sldMk cId="3921174963" sldId="371"/>
        </pc:sldMkLst>
        <pc:spChg chg="mod">
          <ac:chgData name="Ricardo Lucio Braga Reis" userId="S::a57590919@fgv.edu.br::789c906b-d924-4b68-a4ad-fed37e68814f" providerId="AD" clId="Web-{16EAE22F-EB20-8B31-C2E7-E2D9869D9D38}" dt="2020-05-27T15:37:28.621" v="44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">
        <pc:chgData name="Ricardo Lucio Braga Reis" userId="S::a57590919@fgv.edu.br::789c906b-d924-4b68-a4ad-fed37e68814f" providerId="AD" clId="Web-{16EAE22F-EB20-8B31-C2E7-E2D9869D9D38}" dt="2020-05-27T15:37:34.309" v="449" actId="20577"/>
        <pc:sldMkLst>
          <pc:docMk/>
          <pc:sldMk cId="1275928961" sldId="372"/>
        </pc:sldMkLst>
        <pc:spChg chg="add mod">
          <ac:chgData name="Ricardo Lucio Braga Reis" userId="S::a57590919@fgv.edu.br::789c906b-d924-4b68-a4ad-fed37e68814f" providerId="AD" clId="Web-{16EAE22F-EB20-8B31-C2E7-E2D9869D9D38}" dt="2020-05-27T15:33:13.911" v="444" actId="20577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7:34.309" v="449" actId="20577"/>
          <ac:spMkLst>
            <pc:docMk/>
            <pc:sldMk cId="1275928961" sldId="372"/>
            <ac:spMk id="7" creationId="{6F061871-FDA0-491B-B84B-B5AB097088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3:00.864" v="430" actId="20577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Ricardo Lucio Braga Reis" userId="S::a57590919@fgv.edu.br::789c906b-d924-4b68-a4ad-fed37e68814f" providerId="AD" clId="Web-{16EAE22F-EB20-8B31-C2E7-E2D9869D9D38}" dt="2020-05-27T15:28:05.325" v="400"/>
          <ac:spMkLst>
            <pc:docMk/>
            <pc:sldMk cId="1275928961" sldId="372"/>
            <ac:spMk id="10" creationId="{BAC44B42-0E27-4D42-A033-763CB3BB9EC4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2:06.503" v="421" actId="1076"/>
          <ac:spMkLst>
            <pc:docMk/>
            <pc:sldMk cId="1275928961" sldId="372"/>
            <ac:spMk id="11" creationId="{CD626A95-8091-4F1D-A30E-C06E87498B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0:05.032" v="412" actId="20577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1:53.159" v="420" actId="1076"/>
          <ac:spMkLst>
            <pc:docMk/>
            <pc:sldMk cId="1275928961" sldId="372"/>
            <ac:spMk id="17" creationId="{0EACA767-5D74-4C51-98B7-763F041F495E}"/>
          </ac:spMkLst>
        </pc:spChg>
        <pc:grpChg chg="del">
          <ac:chgData name="Ricardo Lucio Braga Reis" userId="S::a57590919@fgv.edu.br::789c906b-d924-4b68-a4ad-fed37e68814f" providerId="AD" clId="Web-{16EAE22F-EB20-8B31-C2E7-E2D9869D9D38}" dt="2020-05-27T15:16:36.400" v="110"/>
          <ac:grpSpMkLst>
            <pc:docMk/>
            <pc:sldMk cId="1275928961" sldId="372"/>
            <ac:grpSpMk id="8" creationId="{1E163097-A71F-4360-857F-CDF7256C8A07}"/>
          </ac:grpSpMkLst>
        </pc:grpChg>
        <pc:cxnChg chg="add">
          <ac:chgData name="Ricardo Lucio Braga Reis" userId="S::a57590919@fgv.edu.br::789c906b-d924-4b68-a4ad-fed37e68814f" providerId="AD" clId="Web-{16EAE22F-EB20-8B31-C2E7-E2D9869D9D38}" dt="2020-05-27T15:28:19.606" v="401"/>
          <ac:cxnSpMkLst>
            <pc:docMk/>
            <pc:sldMk cId="1275928961" sldId="372"/>
            <ac:cxnSpMk id="13" creationId="{48D98D49-C026-4684-B519-FFB569F22EC7}"/>
          </ac:cxnSpMkLst>
        </pc:cxnChg>
      </pc:sldChg>
      <pc:sldChg chg="modSp add replId">
        <pc:chgData name="Ricardo Lucio Braga Reis" userId="S::a57590919@fgv.edu.br::789c906b-d924-4b68-a4ad-fed37e68814f" providerId="AD" clId="Web-{16EAE22F-EB20-8B31-C2E7-E2D9869D9D38}" dt="2020-05-27T15:37:46.309" v="451" actId="20577"/>
        <pc:sldMkLst>
          <pc:docMk/>
          <pc:sldMk cId="2557986528" sldId="373"/>
        </pc:sldMkLst>
        <pc:spChg chg="mod">
          <ac:chgData name="Ricardo Lucio Braga Reis" userId="S::a57590919@fgv.edu.br::789c906b-d924-4b68-a4ad-fed37e68814f" providerId="AD" clId="Web-{16EAE22F-EB20-8B31-C2E7-E2D9869D9D38}" dt="2020-05-27T15:37:46.309" v="451" actId="20577"/>
          <ac:spMkLst>
            <pc:docMk/>
            <pc:sldMk cId="2557986528" sldId="373"/>
            <ac:spMk id="7" creationId="{6F061871-FDA0-491B-B84B-B5AB0970885B}"/>
          </ac:spMkLst>
        </pc:spChg>
      </pc:sldChg>
    </pc:docChg>
  </pc:docChgLst>
  <pc:docChgLst>
    <pc:chgData name="Leandro Daniel" userId="682bb4abc622d264" providerId="LiveId" clId="{7AC88094-A1D5-4FA0-8F56-B6E6CBB30C7C}"/>
    <pc:docChg chg="undo custSel modSld">
      <pc:chgData name="Leandro Daniel" userId="682bb4abc622d264" providerId="LiveId" clId="{7AC88094-A1D5-4FA0-8F56-B6E6CBB30C7C}" dt="2020-05-30T22:15:00.993" v="15" actId="20577"/>
      <pc:docMkLst>
        <pc:docMk/>
      </pc:docMkLst>
      <pc:sldChg chg="modSp mod">
        <pc:chgData name="Leandro Daniel" userId="682bb4abc622d264" providerId="LiveId" clId="{7AC88094-A1D5-4FA0-8F56-B6E6CBB30C7C}" dt="2020-05-30T22:13:40.576" v="0" actId="20577"/>
        <pc:sldMkLst>
          <pc:docMk/>
          <pc:sldMk cId="679871842" sldId="351"/>
        </pc:sldMkLst>
        <pc:spChg chg="mod">
          <ac:chgData name="Leandro Daniel" userId="682bb4abc622d264" providerId="LiveId" clId="{7AC88094-A1D5-4FA0-8F56-B6E6CBB30C7C}" dt="2020-05-30T22:13:40.576" v="0" actId="20577"/>
          <ac:spMkLst>
            <pc:docMk/>
            <pc:sldMk cId="679871842" sldId="351"/>
            <ac:spMk id="2" creationId="{70F687BA-32A2-41BC-B72A-F28209A7F473}"/>
          </ac:spMkLst>
        </pc:spChg>
      </pc:sldChg>
      <pc:sldChg chg="modSp mod">
        <pc:chgData name="Leandro Daniel" userId="682bb4abc622d264" providerId="LiveId" clId="{7AC88094-A1D5-4FA0-8F56-B6E6CBB30C7C}" dt="2020-05-30T22:15:00.993" v="15" actId="20577"/>
        <pc:sldMkLst>
          <pc:docMk/>
          <pc:sldMk cId="2356196915" sldId="377"/>
        </pc:sldMkLst>
        <pc:spChg chg="mod">
          <ac:chgData name="Leandro Daniel" userId="682bb4abc622d264" providerId="LiveId" clId="{7AC88094-A1D5-4FA0-8F56-B6E6CBB30C7C}" dt="2020-05-30T22:15:00.993" v="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95C6711F-C4DC-4686-A46D-0F032EFB60A9}"/>
    <pc:docChg chg="modSld">
      <pc:chgData name="Leandro Daniel" userId="682bb4abc622d264" providerId="LiveId" clId="{95C6711F-C4DC-4686-A46D-0F032EFB60A9}" dt="2020-06-01T22:00:24.671" v="0" actId="20577"/>
      <pc:docMkLst>
        <pc:docMk/>
      </pc:docMkLst>
      <pc:sldChg chg="modSp mod">
        <pc:chgData name="Leandro Daniel" userId="682bb4abc622d264" providerId="LiveId" clId="{95C6711F-C4DC-4686-A46D-0F032EFB60A9}" dt="2020-06-01T22:00:24.671" v="0" actId="20577"/>
        <pc:sldMkLst>
          <pc:docMk/>
          <pc:sldMk cId="679871842" sldId="351"/>
        </pc:sldMkLst>
        <pc:spChg chg="mod">
          <ac:chgData name="Leandro Daniel" userId="682bb4abc622d264" providerId="LiveId" clId="{95C6711F-C4DC-4686-A46D-0F032EFB60A9}" dt="2020-06-01T22:00:24.671" v="0" actId="20577"/>
          <ac:spMkLst>
            <pc:docMk/>
            <pc:sldMk cId="679871842" sldId="351"/>
            <ac:spMk id="2" creationId="{70F687BA-32A2-41BC-B72A-F28209A7F473}"/>
          </ac:spMkLst>
        </pc:spChg>
      </pc:sldChg>
    </pc:docChg>
  </pc:docChgLst>
  <pc:docChgLst>
    <pc:chgData name="Leandro de Oliveira Daniel" userId="S::a57622988@fgv.edu.br::ff7f7cd4-1074-435c-a956-4a1fef029c30" providerId="AD" clId="Web-{576D1934-300F-FC23-9CD7-6CCE5F40640F}"/>
    <pc:docChg chg="modSld">
      <pc:chgData name="Leandro de Oliveira Daniel" userId="S::a57622988@fgv.edu.br::ff7f7cd4-1074-435c-a956-4a1fef029c30" providerId="AD" clId="Web-{576D1934-300F-FC23-9CD7-6CCE5F40640F}" dt="2020-05-30T21:49:02.200" v="210" actId="20577"/>
      <pc:docMkLst>
        <pc:docMk/>
      </pc:docMkLst>
      <pc:sldChg chg="modSp">
        <pc:chgData name="Leandro de Oliveira Daniel" userId="S::a57622988@fgv.edu.br::ff7f7cd4-1074-435c-a956-4a1fef029c30" providerId="AD" clId="Web-{576D1934-300F-FC23-9CD7-6CCE5F40640F}" dt="2020-05-30T21:37:14.052" v="8" actId="20577"/>
        <pc:sldMkLst>
          <pc:docMk/>
          <pc:sldMk cId="1275928961" sldId="372"/>
        </pc:sldMkLst>
        <pc:spChg chg="mod">
          <ac:chgData name="Leandro de Oliveira Daniel" userId="S::a57622988@fgv.edu.br::ff7f7cd4-1074-435c-a956-4a1fef029c30" providerId="AD" clId="Web-{576D1934-300F-FC23-9CD7-6CCE5F40640F}" dt="2020-05-30T21:36:58.052" v="4" actId="20577"/>
          <ac:spMkLst>
            <pc:docMk/>
            <pc:sldMk cId="1275928961" sldId="372"/>
            <ac:spMk id="52" creationId="{0475A7DF-361A-4873-B74C-76D20335235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5.942" v="6" actId="20577"/>
          <ac:spMkLst>
            <pc:docMk/>
            <pc:sldMk cId="1275928961" sldId="372"/>
            <ac:spMk id="141" creationId="{66785AF6-978F-4F12-BD3B-A23E9D9412F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8.833" v="7" actId="20577"/>
          <ac:spMkLst>
            <pc:docMk/>
            <pc:sldMk cId="1275928961" sldId="372"/>
            <ac:spMk id="145" creationId="{8A0DEF7D-8FCD-4543-AB0B-C6450C02E31F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3.349" v="5" actId="20577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1.068" v="0" actId="20577"/>
          <ac:spMkLst>
            <pc:docMk/>
            <pc:sldMk cId="1275928961" sldId="372"/>
            <ac:spMk id="166" creationId="{7F54744D-34EB-4337-91F4-EFBBC807945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9.896" v="3" actId="20577"/>
          <ac:spMkLst>
            <pc:docMk/>
            <pc:sldMk cId="1275928961" sldId="372"/>
            <ac:spMk id="167" creationId="{DE1013B5-4DDB-41CE-B97E-1E9C6372D398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14.052" v="8" actId="20577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6.521" v="2" actId="20577"/>
          <ac:spMkLst>
            <pc:docMk/>
            <pc:sldMk cId="1275928961" sldId="372"/>
            <ac:spMk id="170" creationId="{CD412FEA-4730-486F-879F-6D614467BF94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3.755" v="1" actId="20577"/>
          <ac:spMkLst>
            <pc:docMk/>
            <pc:sldMk cId="1275928961" sldId="372"/>
            <ac:spMk id="172" creationId="{552D19B7-2205-4393-8BC3-D10B6D0AF5B0}"/>
          </ac:spMkLst>
        </pc:spChg>
      </pc:sldChg>
      <pc:sldChg chg="modSp">
        <pc:chgData name="Leandro de Oliveira Daniel" userId="S::a57622988@fgv.edu.br::ff7f7cd4-1074-435c-a956-4a1fef029c30" providerId="AD" clId="Web-{576D1934-300F-FC23-9CD7-6CCE5F40640F}" dt="2020-05-30T21:48:58.840" v="208" actId="20577"/>
        <pc:sldMkLst>
          <pc:docMk/>
          <pc:sldMk cId="2356196915" sldId="377"/>
        </pc:sldMkLst>
        <pc:spChg chg="mod">
          <ac:chgData name="Leandro de Oliveira Daniel" userId="S::a57622988@fgv.edu.br::ff7f7cd4-1074-435c-a956-4a1fef029c30" providerId="AD" clId="Web-{576D1934-300F-FC23-9CD7-6CCE5F40640F}" dt="2020-05-30T21:48:58.840" v="208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7BA9A1FE-DBFD-4F2E-9BE2-09098A8CCE86}"/>
    <pc:docChg chg="undo custSel modSld modMainMaster">
      <pc:chgData name="Leandro Daniel" userId="682bb4abc622d264" providerId="LiveId" clId="{7BA9A1FE-DBFD-4F2E-9BE2-09098A8CCE86}" dt="2020-05-24T17:53:40.486" v="284" actId="6549"/>
      <pc:docMkLst>
        <pc:docMk/>
      </pc:docMkLst>
      <pc:sldChg chg="addSp delSp modSp mod">
        <pc:chgData name="Leandro Daniel" userId="682bb4abc622d264" providerId="LiveId" clId="{7BA9A1FE-DBFD-4F2E-9BE2-09098A8CCE86}" dt="2020-05-24T17:53:40.486" v="284" actId="6549"/>
        <pc:sldMkLst>
          <pc:docMk/>
          <pc:sldMk cId="679871842" sldId="351"/>
        </pc:sldMkLst>
        <pc:spChg chg="mod">
          <ac:chgData name="Leandro Daniel" userId="682bb4abc622d264" providerId="LiveId" clId="{7BA9A1FE-DBFD-4F2E-9BE2-09098A8CCE86}" dt="2020-05-24T17:53:40.486" v="284" actId="6549"/>
          <ac:spMkLst>
            <pc:docMk/>
            <pc:sldMk cId="679871842" sldId="351"/>
            <ac:spMk id="3" creationId="{94B768D7-96B0-41DF-9630-0D308384D261}"/>
          </ac:spMkLst>
        </pc:spChg>
        <pc:picChg chg="add del">
          <ac:chgData name="Leandro Daniel" userId="682bb4abc622d264" providerId="LiveId" clId="{7BA9A1FE-DBFD-4F2E-9BE2-09098A8CCE86}" dt="2020-05-24T17:38:26.040" v="184" actId="21"/>
          <ac:picMkLst>
            <pc:docMk/>
            <pc:sldMk cId="679871842" sldId="351"/>
            <ac:picMk id="4" creationId="{730B3897-DD2C-4938-8EC3-14421520CC90}"/>
          </ac:picMkLst>
        </pc:picChg>
      </pc:sldChg>
      <pc:sldMasterChg chg="addSp delSp modSp mod">
        <pc:chgData name="Leandro Daniel" userId="682bb4abc622d264" providerId="LiveId" clId="{7BA9A1FE-DBFD-4F2E-9BE2-09098A8CCE86}" dt="2020-05-24T17:51:32.742" v="236" actId="1076"/>
        <pc:sldMasterMkLst>
          <pc:docMk/>
          <pc:sldMasterMk cId="2748047865" sldId="2147483650"/>
        </pc:sldMasterMkLst>
        <pc:spChg chg="add mod ord">
          <ac:chgData name="Leandro Daniel" userId="682bb4abc622d264" providerId="LiveId" clId="{7BA9A1FE-DBFD-4F2E-9BE2-09098A8CCE86}" dt="2020-05-24T17:48:27.816" v="213" actId="207"/>
          <ac:spMkLst>
            <pc:docMk/>
            <pc:sldMasterMk cId="2748047865" sldId="2147483650"/>
            <ac:spMk id="2" creationId="{64EB0046-E308-4E16-A675-E3D297191010}"/>
          </ac:spMkLst>
        </pc:spChg>
        <pc:picChg chg="add mod">
          <ac:chgData name="Leandro Daniel" userId="682bb4abc622d264" providerId="LiveId" clId="{7BA9A1FE-DBFD-4F2E-9BE2-09098A8CCE86}" dt="2020-05-24T17:51:32.742" v="236" actId="1076"/>
          <ac:picMkLst>
            <pc:docMk/>
            <pc:sldMasterMk cId="2748047865" sldId="2147483650"/>
            <ac:picMk id="4" creationId="{D73F671B-4A3D-42B4-9CAA-AB16E1C8C881}"/>
          </ac:picMkLst>
        </pc:picChg>
        <pc:picChg chg="add del">
          <ac:chgData name="Leandro Daniel" userId="682bb4abc622d264" providerId="LiveId" clId="{7BA9A1FE-DBFD-4F2E-9BE2-09098A8CCE86}" dt="2020-05-24T17:39:02.938" v="199" actId="478"/>
          <ac:picMkLst>
            <pc:docMk/>
            <pc:sldMasterMk cId="2748047865" sldId="2147483650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21.628" v="223" actId="478"/>
          <ac:picMkLst>
            <pc:docMk/>
            <pc:sldMasterMk cId="2748047865" sldId="2147483650"/>
            <ac:picMk id="14" creationId="{7C432660-36B0-40A6-B63C-291DD076CDBF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51:36.515" v="238"/>
        <pc:sldMasterMkLst>
          <pc:docMk/>
          <pc:sldMasterMk cId="1038931235" sldId="2147483652"/>
        </pc:sldMasterMkLst>
        <pc:spChg chg="mod">
          <ac:chgData name="Leandro Daniel" userId="682bb4abc622d264" providerId="LiveId" clId="{7BA9A1FE-DBFD-4F2E-9BE2-09098A8CCE86}" dt="2020-05-24T17:48:48.544" v="216" actId="207"/>
          <ac:spMkLst>
            <pc:docMk/>
            <pc:sldMasterMk cId="1038931235" sldId="2147483652"/>
            <ac:spMk id="2" creationId="{5334EC60-A39B-4E05-8C93-2BCD38586D66}"/>
          </ac:spMkLst>
        </pc:spChg>
        <pc:spChg chg="add del mod">
          <ac:chgData name="Leandro Daniel" userId="682bb4abc622d264" providerId="LiveId" clId="{7BA9A1FE-DBFD-4F2E-9BE2-09098A8CCE86}" dt="2020-05-24T17:48:40.020" v="214" actId="478"/>
          <ac:spMkLst>
            <pc:docMk/>
            <pc:sldMasterMk cId="1038931235" sldId="2147483652"/>
            <ac:spMk id="14" creationId="{B3C50B75-1997-49B7-89D2-9960253B0F80}"/>
          </ac:spMkLst>
        </pc:spChg>
        <pc:picChg chg="del">
          <ac:chgData name="Leandro Daniel" userId="682bb4abc622d264" providerId="LiveId" clId="{7BA9A1FE-DBFD-4F2E-9BE2-09098A8CCE86}" dt="2020-05-24T17:40:10.830" v="205" actId="478"/>
          <ac:picMkLst>
            <pc:docMk/>
            <pc:sldMasterMk cId="1038931235" sldId="2147483652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49.573" v="231" actId="478"/>
          <ac:picMkLst>
            <pc:docMk/>
            <pc:sldMasterMk cId="1038931235" sldId="2147483652"/>
            <ac:picMk id="15" creationId="{B6166A5D-18F4-4ACF-BDE4-6B12EC03EB40}"/>
          </ac:picMkLst>
        </pc:picChg>
        <pc:picChg chg="add del mod">
          <ac:chgData name="Leandro Daniel" userId="682bb4abc622d264" providerId="LiveId" clId="{7BA9A1FE-DBFD-4F2E-9BE2-09098A8CCE86}" dt="2020-05-24T17:51:36.220" v="237" actId="478"/>
          <ac:picMkLst>
            <pc:docMk/>
            <pc:sldMasterMk cId="1038931235" sldId="2147483652"/>
            <ac:picMk id="16" creationId="{8D2A91A4-EB37-4A51-9E95-64EA1AC214FA}"/>
          </ac:picMkLst>
        </pc:picChg>
        <pc:picChg chg="add mod">
          <ac:chgData name="Leandro Daniel" userId="682bb4abc622d264" providerId="LiveId" clId="{7BA9A1FE-DBFD-4F2E-9BE2-09098A8CCE86}" dt="2020-05-24T17:51:36.515" v="238"/>
          <ac:picMkLst>
            <pc:docMk/>
            <pc:sldMasterMk cId="1038931235" sldId="2147483652"/>
            <ac:picMk id="17" creationId="{26D5B9F7-D9B8-4552-A8E2-279C065ACFE9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48:57.332" v="217" actId="207"/>
        <pc:sldMasterMkLst>
          <pc:docMk/>
          <pc:sldMasterMk cId="1143214059" sldId="2147483654"/>
        </pc:sldMasterMkLst>
        <pc:spChg chg="del">
          <ac:chgData name="Leandro Daniel" userId="682bb4abc622d264" providerId="LiveId" clId="{7BA9A1FE-DBFD-4F2E-9BE2-09098A8CCE86}" dt="2020-05-24T17:40:49.943" v="209" actId="478"/>
          <ac:spMkLst>
            <pc:docMk/>
            <pc:sldMasterMk cId="1143214059" sldId="2147483654"/>
            <ac:spMk id="2" creationId="{5334EC60-A39B-4E05-8C93-2BCD38586D66}"/>
          </ac:spMkLst>
        </pc:spChg>
        <pc:spChg chg="add mod">
          <ac:chgData name="Leandro Daniel" userId="682bb4abc622d264" providerId="LiveId" clId="{7BA9A1FE-DBFD-4F2E-9BE2-09098A8CCE86}" dt="2020-05-24T17:48:57.332" v="217" actId="207"/>
          <ac:spMkLst>
            <pc:docMk/>
            <pc:sldMasterMk cId="1143214059" sldId="2147483654"/>
            <ac:spMk id="14" creationId="{57F11C7B-FB85-4F49-A153-80D627D395DD}"/>
          </ac:spMkLst>
        </pc:spChg>
        <pc:picChg chg="del">
          <ac:chgData name="Leandro Daniel" userId="682bb4abc622d264" providerId="LiveId" clId="{7BA9A1FE-DBFD-4F2E-9BE2-09098A8CCE86}" dt="2020-05-24T17:40:52.132" v="210" actId="478"/>
          <ac:picMkLst>
            <pc:docMk/>
            <pc:sldMasterMk cId="1143214059" sldId="2147483654"/>
            <ac:picMk id="7" creationId="{8BDF2FFB-F417-424D-8A6F-8E1438CBFB25}"/>
          </ac:picMkLst>
        </pc:picChg>
      </pc:sldMasterChg>
    </pc:docChg>
  </pc:docChgLst>
  <pc:docChgLst>
    <pc:chgData name="Leandro Daniel" userId="682bb4abc622d264" providerId="LiveId" clId="{0C927506-5143-4A7D-B285-178AAC9CF657}"/>
    <pc:docChg chg="undo custSel addSld modSld">
      <pc:chgData name="Leandro Daniel" userId="682bb4abc622d264" providerId="LiveId" clId="{0C927506-5143-4A7D-B285-178AAC9CF657}" dt="2020-05-24T21:23:35.887" v="2500" actId="478"/>
      <pc:docMkLst>
        <pc:docMk/>
      </pc:docMkLst>
      <pc:sldChg chg="addSp modSp mod">
        <pc:chgData name="Leandro Daniel" userId="682bb4abc622d264" providerId="LiveId" clId="{0C927506-5143-4A7D-B285-178AAC9CF657}" dt="2020-05-24T20:06:37.345" v="1071" actId="20577"/>
        <pc:sldMkLst>
          <pc:docMk/>
          <pc:sldMk cId="351260889" sldId="346"/>
        </pc:sldMkLst>
        <pc:spChg chg="mod">
          <ac:chgData name="Leandro Daniel" userId="682bb4abc622d264" providerId="LiveId" clId="{0C927506-5143-4A7D-B285-178AAC9CF657}" dt="2020-05-24T20:06:37.345" v="1071" actId="20577"/>
          <ac:spMkLst>
            <pc:docMk/>
            <pc:sldMk cId="351260889" sldId="346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5.199" v="610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Leandro Daniel" userId="682bb4abc622d264" providerId="LiveId" clId="{0C927506-5143-4A7D-B285-178AAC9CF657}" dt="2020-05-24T21:22:37.469" v="2498" actId="122"/>
        <pc:sldMkLst>
          <pc:docMk/>
          <pc:sldMk cId="679871842" sldId="351"/>
        </pc:sldMkLst>
        <pc:spChg chg="mod">
          <ac:chgData name="Leandro Daniel" userId="682bb4abc622d264" providerId="LiveId" clId="{0C927506-5143-4A7D-B285-178AAC9CF657}" dt="2020-05-24T21:22:37.469" v="2498" actId="122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Leandro Daniel" userId="682bb4abc622d264" providerId="LiveId" clId="{0C927506-5143-4A7D-B285-178AAC9CF657}" dt="2020-05-24T20:52:34.557" v="2351" actId="207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add mod">
        <pc:chgData name="Leandro Daniel" userId="682bb4abc622d264" providerId="LiveId" clId="{0C927506-5143-4A7D-B285-178AAC9CF657}" dt="2020-05-24T20:59:51.439" v="2353" actId="1076"/>
        <pc:sldMkLst>
          <pc:docMk/>
          <pc:sldMk cId="3921174963" sldId="371"/>
        </pc:sldMkLst>
        <pc:spChg chg="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0.901" v="609" actId="20577"/>
          <ac:spMkLst>
            <pc:docMk/>
            <pc:sldMk cId="3921174963" sldId="371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11" creationId="{1A672CB9-5A04-4176-9D9E-55D7A9EF3CE4}"/>
          </ac:spMkLst>
        </pc:spChg>
        <pc:spChg chg="add mod">
          <ac:chgData name="Leandro Daniel" userId="682bb4abc622d264" providerId="LiveId" clId="{0C927506-5143-4A7D-B285-178AAC9CF657}" dt="2020-05-24T20:13:46.032" v="1207" actId="20577"/>
          <ac:spMkLst>
            <pc:docMk/>
            <pc:sldMk cId="3921174963" sldId="371"/>
            <ac:spMk id="14" creationId="{07CA8BF6-9A49-441F-836D-9072850A59D4}"/>
          </ac:spMkLst>
        </pc:spChg>
        <pc:spChg chg="add mod">
          <ac:chgData name="Leandro Daniel" userId="682bb4abc622d264" providerId="LiveId" clId="{0C927506-5143-4A7D-B285-178AAC9CF657}" dt="2020-05-24T20:11:30.806" v="1073" actId="20577"/>
          <ac:spMkLst>
            <pc:docMk/>
            <pc:sldMk cId="3921174963" sldId="371"/>
            <ac:spMk id="18" creationId="{E05EE9CB-CEAD-49FB-B917-F3911C866716}"/>
          </ac:spMkLst>
        </pc:spChg>
        <pc:graphicFrameChg chg="add del mod">
          <ac:chgData name="Leandro Daniel" userId="682bb4abc622d264" providerId="LiveId" clId="{0C927506-5143-4A7D-B285-178AAC9CF657}" dt="2020-05-24T19:08:11.585" v="588" actId="478"/>
          <ac:graphicFrameMkLst>
            <pc:docMk/>
            <pc:sldMk cId="3921174963" sldId="371"/>
            <ac:graphicFrameMk id="3" creationId="{439B052B-7ADE-4F71-97D8-530EF1CF479F}"/>
          </ac:graphicFrameMkLst>
        </pc:graphicFrameChg>
        <pc:picChg chg="add mod">
          <ac:chgData name="Leandro Daniel" userId="682bb4abc622d264" providerId="LiveId" clId="{0C927506-5143-4A7D-B285-178AAC9CF657}" dt="2020-05-24T20:59:51.439" v="2353" actId="1076"/>
          <ac:picMkLst>
            <pc:docMk/>
            <pc:sldMk cId="3921174963" sldId="371"/>
            <ac:picMk id="3" creationId="{36078AE8-5334-447D-AD43-BB3AF83E359B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8" creationId="{AC909D0D-3174-4A96-ACF9-9162A8A5ACEC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10" creationId="{98AB35B6-C01B-4BC7-9234-A61B0A25D67B}"/>
          </ac:picMkLst>
        </pc:picChg>
        <pc:picChg chg="add mod">
          <ac:chgData name="Leandro Daniel" userId="682bb4abc622d264" providerId="LiveId" clId="{0C927506-5143-4A7D-B285-178AAC9CF657}" dt="2020-05-24T19:20:21.954" v="924"/>
          <ac:picMkLst>
            <pc:docMk/>
            <pc:sldMk cId="3921174963" sldId="371"/>
            <ac:picMk id="15" creationId="{2F22A74C-3364-4DD1-BBA7-38E977DAC637}"/>
          </ac:picMkLst>
        </pc:picChg>
        <pc:picChg chg="add mod">
          <ac:chgData name="Leandro Daniel" userId="682bb4abc622d264" providerId="LiveId" clId="{0C927506-5143-4A7D-B285-178AAC9CF657}" dt="2020-05-24T20:05:01.027" v="943" actId="408"/>
          <ac:picMkLst>
            <pc:docMk/>
            <pc:sldMk cId="3921174963" sldId="371"/>
            <ac:picMk id="16" creationId="{B1A27C00-ABA4-4EE5-95D2-97D339292616}"/>
          </ac:picMkLst>
        </pc:picChg>
        <pc:picChg chg="add mod">
          <ac:chgData name="Leandro Daniel" userId="682bb4abc622d264" providerId="LiveId" clId="{0C927506-5143-4A7D-B285-178AAC9CF657}" dt="2020-05-24T20:04:51.283" v="941" actId="1076"/>
          <ac:picMkLst>
            <pc:docMk/>
            <pc:sldMk cId="3921174963" sldId="371"/>
            <ac:picMk id="17" creationId="{D6CEEE49-8720-460A-9FA7-E01A051D6D3D}"/>
          </ac:picMkLst>
        </pc:picChg>
        <pc:cxnChg chg="add del mod">
          <ac:chgData name="Leandro Daniel" userId="682bb4abc622d264" providerId="LiveId" clId="{0C927506-5143-4A7D-B285-178AAC9CF657}" dt="2020-05-24T19:20:16.220" v="922" actId="21"/>
          <ac:cxnSpMkLst>
            <pc:docMk/>
            <pc:sldMk cId="3921174963" sldId="371"/>
            <ac:cxnSpMk id="13" creationId="{461DF850-D789-480D-A92B-6F9C8AB2ED91}"/>
          </ac:cxnSpMkLst>
        </pc:cxnChg>
        <pc:cxnChg chg="add mod">
          <ac:chgData name="Leandro Daniel" userId="682bb4abc622d264" providerId="LiveId" clId="{0C927506-5143-4A7D-B285-178AAC9CF657}" dt="2020-05-24T19:20:21.954" v="924"/>
          <ac:cxnSpMkLst>
            <pc:docMk/>
            <pc:sldMk cId="3921174963" sldId="371"/>
            <ac:cxnSpMk id="19" creationId="{5E198959-BDE7-4419-BDC5-99C20E0B5EC8}"/>
          </ac:cxnSpMkLst>
        </pc:cxnChg>
      </pc:sldChg>
      <pc:sldChg chg="addSp delSp modSp add mod">
        <pc:chgData name="Leandro Daniel" userId="682bb4abc622d264" providerId="LiveId" clId="{0C927506-5143-4A7D-B285-178AAC9CF657}" dt="2020-05-24T21:23:35.887" v="2500" actId="478"/>
        <pc:sldMkLst>
          <pc:docMk/>
          <pc:sldMk cId="1275928961" sldId="372"/>
        </pc:sldMkLst>
        <pc:spChg chg="add mod">
          <ac:chgData name="Leandro Daniel" userId="682bb4abc622d264" providerId="LiveId" clId="{0C927506-5143-4A7D-B285-178AAC9CF657}" dt="2020-05-24T21:08:40.557" v="2372" actId="114"/>
          <ac:spMkLst>
            <pc:docMk/>
            <pc:sldMk cId="1275928961" sldId="372"/>
            <ac:spMk id="6" creationId="{AD1205DC-63D6-44A4-B20E-BC9057891E98}"/>
          </ac:spMkLst>
        </pc:spChg>
        <pc:spChg chg="del">
          <ac:chgData name="Leandro Daniel" userId="682bb4abc622d264" providerId="LiveId" clId="{0C927506-5143-4A7D-B285-178AAC9CF657}" dt="2020-05-24T19:20:11.151" v="921" actId="478"/>
          <ac:spMkLst>
            <pc:docMk/>
            <pc:sldMk cId="1275928961" sldId="372"/>
            <ac:spMk id="6" creationId="{D5F67441-A755-4247-851C-41974715F282}"/>
          </ac:spMkLst>
        </pc:spChg>
        <pc:spChg chg="mod">
          <ac:chgData name="Leandro Daniel" userId="682bb4abc622d264" providerId="LiveId" clId="{0C927506-5143-4A7D-B285-178AAC9CF657}" dt="2020-05-24T19:13:45.033" v="608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1" creationId="{96D2EE0A-E21F-4805-9CCD-AE4D58E613E5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5" creationId="{101961AE-8D08-4106-ACBA-2F8DAAC4EC0F}"/>
          </ac:spMkLst>
        </pc:spChg>
        <pc:spChg chg="add mod">
          <ac:chgData name="Leandro Daniel" userId="682bb4abc622d264" providerId="LiveId" clId="{0C927506-5143-4A7D-B285-178AAC9CF657}" dt="2020-05-24T21:10:27.850" v="2392" actId="20577"/>
          <ac:spMkLst>
            <pc:docMk/>
            <pc:sldMk cId="1275928961" sldId="372"/>
            <ac:spMk id="17" creationId="{0EACA767-5D74-4C51-98B7-763F041F495E}"/>
          </ac:spMkLst>
        </pc:spChg>
        <pc:grpChg chg="add mod">
          <ac:chgData name="Leandro Daniel" userId="682bb4abc622d264" providerId="LiveId" clId="{0C927506-5143-4A7D-B285-178AAC9CF657}" dt="2020-05-24T21:08:29.985" v="2371" actId="164"/>
          <ac:grpSpMkLst>
            <pc:docMk/>
            <pc:sldMk cId="1275928961" sldId="372"/>
            <ac:grpSpMk id="8" creationId="{1E163097-A71F-4360-857F-CDF7256C8A07}"/>
          </ac:grpSpMkLst>
        </pc:grpChg>
        <pc:picChg chg="add mod">
          <ac:chgData name="Leandro Daniel" userId="682bb4abc622d264" providerId="LiveId" clId="{0C927506-5143-4A7D-B285-178AAC9CF657}" dt="2020-05-24T21:08:29.985" v="2371" actId="164"/>
          <ac:picMkLst>
            <pc:docMk/>
            <pc:sldMk cId="1275928961" sldId="372"/>
            <ac:picMk id="4" creationId="{2AFB5B40-0E71-438C-A693-F6960B64154E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8" creationId="{AC909D0D-3174-4A96-ACF9-9162A8A5ACEC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21:23:35.887" v="2500" actId="478"/>
          <ac:picMkLst>
            <pc:docMk/>
            <pc:sldMk cId="1275928961" sldId="372"/>
            <ac:picMk id="9" creationId="{AB2D39B2-8115-48EF-8277-7854546058D4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10" creationId="{98AB35B6-C01B-4BC7-9234-A61B0A25D67B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2" creationId="{6FBC6350-2952-468E-A4A5-5EAFFA9C1274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3" creationId="{BAB79A15-E753-407A-B7F2-23D620DE7067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4" creationId="{A4711A5A-BE4E-4692-9C78-47ACAF315FE3}"/>
          </ac:picMkLst>
        </pc:picChg>
        <pc:cxnChg chg="add del mod">
          <ac:chgData name="Leandro Daniel" userId="682bb4abc622d264" providerId="LiveId" clId="{0C927506-5143-4A7D-B285-178AAC9CF657}" dt="2020-05-24T19:20:30.316" v="925" actId="478"/>
          <ac:cxnSpMkLst>
            <pc:docMk/>
            <pc:sldMk cId="1275928961" sldId="372"/>
            <ac:cxnSpMk id="16" creationId="{EA648973-512C-4670-9344-A687D2E41ED4}"/>
          </ac:cxnSpMkLst>
        </pc:cxnChg>
      </pc:sldChg>
    </pc:docChg>
  </pc:docChgLst>
  <pc:docChgLst>
    <pc:chgData name="Ricardo Lucio Braga Reis" userId="S::a57590919@fgv.edu.br::789c906b-d924-4b68-a4ad-fed37e68814f" providerId="AD" clId="Web-{8FF9442C-03F1-4696-95FD-F425B156F4E3}"/>
    <pc:docChg chg="addSld modSld modSection">
      <pc:chgData name="Ricardo Lucio Braga Reis" userId="S::a57590919@fgv.edu.br::789c906b-d924-4b68-a4ad-fed37e68814f" providerId="AD" clId="Web-{8FF9442C-03F1-4696-95FD-F425B156F4E3}" dt="2020-05-28T20:04:57.372" v="906" actId="20577"/>
      <pc:docMkLst>
        <pc:docMk/>
      </pc:docMkLst>
      <pc:sldChg chg="modSp">
        <pc:chgData name="Ricardo Lucio Braga Reis" userId="S::a57590919@fgv.edu.br::789c906b-d924-4b68-a4ad-fed37e68814f" providerId="AD" clId="Web-{8FF9442C-03F1-4696-95FD-F425B156F4E3}" dt="2020-05-28T19:31:11.314" v="528" actId="20577"/>
        <pc:sldMkLst>
          <pc:docMk/>
          <pc:sldMk cId="1752641579" sldId="363"/>
        </pc:sldMkLst>
        <pc:spChg chg="mod">
          <ac:chgData name="Ricardo Lucio Braga Reis" userId="S::a57590919@fgv.edu.br::789c906b-d924-4b68-a4ad-fed37e68814f" providerId="AD" clId="Web-{8FF9442C-03F1-4696-95FD-F425B156F4E3}" dt="2020-05-28T19:31:11.314" v="528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modSp add replId">
        <pc:chgData name="Ricardo Lucio Braga Reis" userId="S::a57590919@fgv.edu.br::789c906b-d924-4b68-a4ad-fed37e68814f" providerId="AD" clId="Web-{8FF9442C-03F1-4696-95FD-F425B156F4E3}" dt="2020-05-28T20:04:57.372" v="905" actId="20577"/>
        <pc:sldMkLst>
          <pc:docMk/>
          <pc:sldMk cId="1219197679" sldId="374"/>
        </pc:sldMkLst>
        <pc:spChg chg="mod">
          <ac:chgData name="Ricardo Lucio Braga Reis" userId="S::a57590919@fgv.edu.br::789c906b-d924-4b68-a4ad-fed37e68814f" providerId="AD" clId="Web-{8FF9442C-03F1-4696-95FD-F425B156F4E3}" dt="2020-05-28T20:04:57.372" v="905" actId="20577"/>
          <ac:spMkLst>
            <pc:docMk/>
            <pc:sldMk cId="1219197679" sldId="374"/>
            <ac:spMk id="4" creationId="{E4CC8CAB-3F4C-409C-8745-BB5BD7AF0FCB}"/>
          </ac:spMkLst>
        </pc:spChg>
      </pc:sldChg>
    </pc:docChg>
  </pc:docChgLst>
  <pc:docChgLst>
    <pc:chgData name="Leandro de Oliveira Daniel" userId="S::a57622988@fgv.edu.br::ff7f7cd4-1074-435c-a956-4a1fef029c30" providerId="AD" clId="Web-{1E36F6F0-6EE1-4B32-A79A-91B9EDD8AA61}"/>
    <pc:docChg chg="modSld">
      <pc:chgData name="Leandro de Oliveira Daniel" userId="S::a57622988@fgv.edu.br::ff7f7cd4-1074-435c-a956-4a1fef029c30" providerId="AD" clId="Web-{1E36F6F0-6EE1-4B32-A79A-91B9EDD8AA61}" dt="2020-05-25T21:43:26.234" v="5" actId="20577"/>
      <pc:docMkLst>
        <pc:docMk/>
      </pc:docMkLst>
      <pc:sldChg chg="modSp">
        <pc:chgData name="Leandro de Oliveira Daniel" userId="S::a57622988@fgv.edu.br::ff7f7cd4-1074-435c-a956-4a1fef029c30" providerId="AD" clId="Web-{1E36F6F0-6EE1-4B32-A79A-91B9EDD8AA61}" dt="2020-05-25T21:43:26.234" v="4" actId="20577"/>
        <pc:sldMkLst>
          <pc:docMk/>
          <pc:sldMk cId="3953857876" sldId="361"/>
        </pc:sldMkLst>
        <pc:spChg chg="mod">
          <ac:chgData name="Leandro de Oliveira Daniel" userId="S::a57622988@fgv.edu.br::ff7f7cd4-1074-435c-a956-4a1fef029c30" providerId="AD" clId="Web-{1E36F6F0-6EE1-4B32-A79A-91B9EDD8AA61}" dt="2020-05-25T21:43:26.234" v="4" actId="20577"/>
          <ac:spMkLst>
            <pc:docMk/>
            <pc:sldMk cId="3953857876" sldId="361"/>
            <ac:spMk id="4" creationId="{84CA2768-938F-4EEA-B0DD-BAF05149B6F5}"/>
          </ac:spMkLst>
        </pc:spChg>
      </pc:sldChg>
    </pc:docChg>
  </pc:docChgLst>
  <pc:docChgLst>
    <pc:chgData name="Ricardo Lucio Braga Reis" userId="S::a57590919@fgv.edu.br::789c906b-d924-4b68-a4ad-fed37e68814f" providerId="AD" clId="Web-{AA03B29D-5316-9A96-B91F-F6CBA42BD17D}"/>
    <pc:docChg chg="modSld">
      <pc:chgData name="Ricardo Lucio Braga Reis" userId="S::a57590919@fgv.edu.br::789c906b-d924-4b68-a4ad-fed37e68814f" providerId="AD" clId="Web-{AA03B29D-5316-9A96-B91F-F6CBA42BD17D}" dt="2020-05-30T22:08:55.251" v="204" actId="20577"/>
      <pc:docMkLst>
        <pc:docMk/>
      </pc:docMkLst>
      <pc:sldChg chg="modSp">
        <pc:chgData name="Ricardo Lucio Braga Reis" userId="S::a57590919@fgv.edu.br::789c906b-d924-4b68-a4ad-fed37e68814f" providerId="AD" clId="Web-{AA03B29D-5316-9A96-B91F-F6CBA42BD17D}" dt="2020-05-30T22:08:12.515" v="202" actId="20577"/>
        <pc:sldMkLst>
          <pc:docMk/>
          <pc:sldMk cId="2356196915" sldId="377"/>
        </pc:sldMkLst>
        <pc:spChg chg="mod">
          <ac:chgData name="Ricardo Lucio Braga Reis" userId="S::a57590919@fgv.edu.br::789c906b-d924-4b68-a4ad-fed37e68814f" providerId="AD" clId="Web-{AA03B29D-5316-9A96-B91F-F6CBA42BD17D}" dt="2020-05-30T22:08:12.515" v="202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D36B0B77-7EBF-43FD-BAD0-C4CA36CEEB36}"/>
    <pc:docChg chg="custSel addSld modSld">
      <pc:chgData name="Leandro Daniel" userId="682bb4abc622d264" providerId="LiveId" clId="{D36B0B77-7EBF-43FD-BAD0-C4CA36CEEB36}" dt="2020-06-02T20:38:31.338" v="288" actId="167"/>
      <pc:docMkLst>
        <pc:docMk/>
      </pc:docMkLst>
      <pc:sldChg chg="addSp delSp modSp mod">
        <pc:chgData name="Leandro Daniel" userId="682bb4abc622d264" providerId="LiveId" clId="{D36B0B77-7EBF-43FD-BAD0-C4CA36CEEB36}" dt="2020-06-02T20:32:44.837" v="157" actId="20577"/>
        <pc:sldMkLst>
          <pc:docMk/>
          <pc:sldMk cId="2652368446" sldId="359"/>
        </pc:sldMkLst>
        <pc:spChg chg="mod">
          <ac:chgData name="Leandro Daniel" userId="682bb4abc622d264" providerId="LiveId" clId="{D36B0B77-7EBF-43FD-BAD0-C4CA36CEEB36}" dt="2020-06-02T20:32:44.837" v="157" actId="20577"/>
          <ac:spMkLst>
            <pc:docMk/>
            <pc:sldMk cId="2652368446" sldId="359"/>
            <ac:spMk id="7" creationId="{D5F67441-A755-4247-851C-41974715F282}"/>
          </ac:spMkLst>
        </pc:sp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3" creationId="{97B3EA75-F3A8-4805-8834-5D3B319C7E31}"/>
          </ac:picMkLst>
        </pc:pic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4" creationId="{F59BDCC0-DD5D-438F-A3C3-65DFA845FB65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6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8" creationId="{00000000-0000-0000-0000-000000000000}"/>
          </ac:picMkLst>
        </pc:picChg>
        <pc:picChg chg="del">
          <ac:chgData name="Leandro Daniel" userId="682bb4abc622d264" providerId="LiveId" clId="{D36B0B77-7EBF-43FD-BAD0-C4CA36CEEB36}" dt="2020-06-02T20:25:31.231" v="10" actId="478"/>
          <ac:picMkLst>
            <pc:docMk/>
            <pc:sldMk cId="2652368446" sldId="359"/>
            <ac:picMk id="1032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34" creationId="{00000000-0000-0000-0000-000000000000}"/>
          </ac:picMkLst>
        </pc:picChg>
      </pc:sldChg>
      <pc:sldChg chg="modSp">
        <pc:chgData name="Leandro Daniel" userId="682bb4abc622d264" providerId="LiveId" clId="{D36B0B77-7EBF-43FD-BAD0-C4CA36CEEB36}" dt="2020-06-02T20:30:39.746" v="39"/>
        <pc:sldMkLst>
          <pc:docMk/>
          <pc:sldMk cId="2493464675" sldId="360"/>
        </pc:sldMkLst>
        <pc:graphicFrameChg chg="mod">
          <ac:chgData name="Leandro Daniel" userId="682bb4abc622d264" providerId="LiveId" clId="{D36B0B77-7EBF-43FD-BAD0-C4CA36CEEB36}" dt="2020-06-02T20:30:39.746" v="39"/>
          <ac:graphicFrameMkLst>
            <pc:docMk/>
            <pc:sldMk cId="2493464675" sldId="360"/>
            <ac:graphicFrameMk id="3" creationId="{00000000-0000-0000-0000-000000000000}"/>
          </ac:graphicFrameMkLst>
        </pc:graphicFrameChg>
      </pc:sldChg>
      <pc:sldChg chg="addSp delSp modSp add mod modAnim">
        <pc:chgData name="Leandro Daniel" userId="682bb4abc622d264" providerId="LiveId" clId="{D36B0B77-7EBF-43FD-BAD0-C4CA36CEEB36}" dt="2020-06-02T20:38:31.338" v="288" actId="167"/>
        <pc:sldMkLst>
          <pc:docMk/>
          <pc:sldMk cId="533370659" sldId="361"/>
        </pc:sldMkLst>
        <pc:spChg chg="mod">
          <ac:chgData name="Leandro Daniel" userId="682bb4abc622d264" providerId="LiveId" clId="{D36B0B77-7EBF-43FD-BAD0-C4CA36CEEB36}" dt="2020-06-02T20:31:23.521" v="55" actId="20577"/>
          <ac:spMkLst>
            <pc:docMk/>
            <pc:sldMk cId="533370659" sldId="361"/>
            <ac:spMk id="2" creationId="{E2289C40-6B36-4906-BF6F-3D1B594D6D57}"/>
          </ac:spMkLst>
        </pc:spChg>
        <pc:spChg chg="mod">
          <ac:chgData name="Leandro Daniel" userId="682bb4abc622d264" providerId="LiveId" clId="{D36B0B77-7EBF-43FD-BAD0-C4CA36CEEB36}" dt="2020-06-02T20:31:47.622" v="155" actId="20577"/>
          <ac:spMkLst>
            <pc:docMk/>
            <pc:sldMk cId="533370659" sldId="361"/>
            <ac:spMk id="5" creationId="{C4351BF4-6949-465B-A55A-C8561462CF2E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8" creationId="{24575FE9-2970-4439-B52B-5B4C77E954D4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9" creationId="{115DDE84-D09E-44AC-A701-31074745158F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10" creationId="{74268495-B56E-4CE0-B049-ADCA8F64564E}"/>
          </ac:spMkLst>
        </pc:spChg>
        <pc:grpChg chg="add mod ord">
          <ac:chgData name="Leandro Daniel" userId="682bb4abc622d264" providerId="LiveId" clId="{D36B0B77-7EBF-43FD-BAD0-C4CA36CEEB36}" dt="2020-06-02T20:38:31.338" v="288" actId="167"/>
          <ac:grpSpMkLst>
            <pc:docMk/>
            <pc:sldMk cId="533370659" sldId="361"/>
            <ac:grpSpMk id="11" creationId="{F7A6FD2B-CABC-4FDA-A3A6-C4157157EF93}"/>
          </ac:grpSpMkLst>
        </pc:grpChg>
        <pc:graphicFrameChg chg="del">
          <ac:chgData name="Leandro Daniel" userId="682bb4abc622d264" providerId="LiveId" clId="{D36B0B77-7EBF-43FD-BAD0-C4CA36CEEB36}" dt="2020-06-02T20:31:51.681" v="156" actId="478"/>
          <ac:graphicFrameMkLst>
            <pc:docMk/>
            <pc:sldMk cId="533370659" sldId="361"/>
            <ac:graphicFrameMk id="3" creationId="{00000000-0000-0000-0000-000000000000}"/>
          </ac:graphicFrameMkLst>
        </pc:graphicFrameChg>
        <pc:picChg chg="add mod">
          <ac:chgData name="Leandro Daniel" userId="682bb4abc622d264" providerId="LiveId" clId="{D36B0B77-7EBF-43FD-BAD0-C4CA36CEEB36}" dt="2020-06-02T20:33:55.262" v="160" actId="1076"/>
          <ac:picMkLst>
            <pc:docMk/>
            <pc:sldMk cId="533370659" sldId="361"/>
            <ac:picMk id="4" creationId="{498183E9-36AA-4CBB-8ACC-550E5AC6AC0C}"/>
          </ac:picMkLst>
        </pc:picChg>
        <pc:picChg chg="add mod ord">
          <ac:chgData name="Leandro Daniel" userId="682bb4abc622d264" providerId="LiveId" clId="{D36B0B77-7EBF-43FD-BAD0-C4CA36CEEB36}" dt="2020-06-02T20:38:20.174" v="286" actId="164"/>
          <ac:picMkLst>
            <pc:docMk/>
            <pc:sldMk cId="533370659" sldId="361"/>
            <ac:picMk id="7" creationId="{6794E1C2-97C1-4BB4-B075-1F13439ABD34}"/>
          </ac:picMkLst>
        </pc:picChg>
      </pc:sldChg>
    </pc:docChg>
  </pc:docChgLst>
  <pc:docChgLst>
    <pc:chgData name="A57566093@fgv.edu.br" userId="1bb9ad80-ff55-479f-acd6-204a7fcb2663" providerId="ADAL" clId="{6EAA8C06-7F8D-43F2-902E-F978E52A88FA}"/>
    <pc:docChg chg="undo custSel modSld addSection modSection">
      <pc:chgData name="A57566093@fgv.edu.br" userId="1bb9ad80-ff55-479f-acd6-204a7fcb2663" providerId="ADAL" clId="{6EAA8C06-7F8D-43F2-902E-F978E52A88FA}" dt="2020-05-30T18:09:42.664" v="2152" actId="1035"/>
      <pc:docMkLst>
        <pc:docMk/>
      </pc:docMkLst>
      <pc:sldChg chg="addSp delSp modSp mod">
        <pc:chgData name="A57566093@fgv.edu.br" userId="1bb9ad80-ff55-479f-acd6-204a7fcb2663" providerId="ADAL" clId="{6EAA8C06-7F8D-43F2-902E-F978E52A88FA}" dt="2020-05-30T18:09:42.664" v="2152" actId="1035"/>
        <pc:sldMkLst>
          <pc:docMk/>
          <pc:sldMk cId="1275928961" sldId="372"/>
        </pc:sldMkLst>
        <pc:spChg chg="mod">
          <ac:chgData name="A57566093@fgv.edu.br" userId="1bb9ad80-ff55-479f-acd6-204a7fcb2663" providerId="ADAL" clId="{6EAA8C06-7F8D-43F2-902E-F978E52A88FA}" dt="2020-05-30T18:09:42.664" v="2152" actId="1035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A57566093@fgv.edu.br" userId="1bb9ad80-ff55-479f-acd6-204a7fcb2663" providerId="ADAL" clId="{6EAA8C06-7F8D-43F2-902E-F978E52A88FA}" dt="2020-05-30T18:08:53.704" v="2140" actId="1038"/>
          <ac:spMkLst>
            <pc:docMk/>
            <pc:sldMk cId="1275928961" sldId="372"/>
            <ac:spMk id="47" creationId="{2188BDEC-AE57-40A1-AC7E-154444DB58F0}"/>
          </ac:spMkLst>
        </pc:spChg>
        <pc:spChg chg="mod">
          <ac:chgData name="A57566093@fgv.edu.br" userId="1bb9ad80-ff55-479f-acd6-204a7fcb2663" providerId="ADAL" clId="{6EAA8C06-7F8D-43F2-902E-F978E52A88FA}" dt="2020-05-30T18:05:01.159" v="2092" actId="20577"/>
          <ac:spMkLst>
            <pc:docMk/>
            <pc:sldMk cId="1275928961" sldId="372"/>
            <ac:spMk id="52" creationId="{0475A7DF-361A-4873-B74C-76D203352350}"/>
          </ac:spMkLst>
        </pc:spChg>
        <pc:spChg chg="del mod">
          <ac:chgData name="A57566093@fgv.edu.br" userId="1bb9ad80-ff55-479f-acd6-204a7fcb2663" providerId="ADAL" clId="{6EAA8C06-7F8D-43F2-902E-F978E52A88FA}" dt="2020-05-30T16:06:13.539" v="768" actId="478"/>
          <ac:spMkLst>
            <pc:docMk/>
            <pc:sldMk cId="1275928961" sldId="372"/>
            <ac:spMk id="56" creationId="{01C930DE-9C06-4A8C-BD93-B5D51CC5261A}"/>
          </ac:spMkLst>
        </pc:spChg>
        <pc:spChg chg="del mod">
          <ac:chgData name="A57566093@fgv.edu.br" userId="1bb9ad80-ff55-479f-acd6-204a7fcb2663" providerId="ADAL" clId="{6EAA8C06-7F8D-43F2-902E-F978E52A88FA}" dt="2020-05-30T17:10:18.334" v="1086" actId="478"/>
          <ac:spMkLst>
            <pc:docMk/>
            <pc:sldMk cId="1275928961" sldId="372"/>
            <ac:spMk id="60" creationId="{FD3C8DAB-117F-4C2A-8FC2-D09FD1E0AFCD}"/>
          </ac:spMkLst>
        </pc:spChg>
        <pc:spChg chg="del mod">
          <ac:chgData name="A57566093@fgv.edu.br" userId="1bb9ad80-ff55-479f-acd6-204a7fcb2663" providerId="ADAL" clId="{6EAA8C06-7F8D-43F2-902E-F978E52A88FA}" dt="2020-05-30T17:12:30.238" v="1091" actId="478"/>
          <ac:spMkLst>
            <pc:docMk/>
            <pc:sldMk cId="1275928961" sldId="372"/>
            <ac:spMk id="64" creationId="{AB05B829-23D6-4862-9111-F2448FEC0E6F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5" creationId="{6117BEC9-29C4-4049-B244-911DB9C24A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6" creationId="{8F316673-FBED-43E5-8AEF-DD23341CC9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7" creationId="{D6EB025E-AC31-4A25-B8D1-3A3C813EF7B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8" creationId="{735EC6FA-99C0-4A93-AE17-F8DFC76F6DFE}"/>
          </ac:spMkLst>
        </pc:spChg>
        <pc:spChg chg="del mod">
          <ac:chgData name="A57566093@fgv.edu.br" userId="1bb9ad80-ff55-479f-acd6-204a7fcb2663" providerId="ADAL" clId="{6EAA8C06-7F8D-43F2-902E-F978E52A88FA}" dt="2020-05-30T17:15:46.044" v="1129" actId="478"/>
          <ac:spMkLst>
            <pc:docMk/>
            <pc:sldMk cId="1275928961" sldId="372"/>
            <ac:spMk id="69" creationId="{8A939DE8-6B04-446F-982B-0EDCD866CE7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0" creationId="{6B320405-02EC-4767-8ED6-4A2AE162A3FB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1" creationId="{0E33FDFF-2867-4A95-8839-5EF2FA67F378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2" creationId="{152F9426-A438-445A-BF25-38AC382E4962}"/>
          </ac:spMkLst>
        </pc:spChg>
        <pc:spChg chg="del mod">
          <ac:chgData name="A57566093@fgv.edu.br" userId="1bb9ad80-ff55-479f-acd6-204a7fcb2663" providerId="ADAL" clId="{6EAA8C06-7F8D-43F2-902E-F978E52A88FA}" dt="2020-05-30T17:15:46.884" v="1130" actId="478"/>
          <ac:spMkLst>
            <pc:docMk/>
            <pc:sldMk cId="1275928961" sldId="372"/>
            <ac:spMk id="73" creationId="{E577E1D4-D9C2-4277-950B-35D18058F087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4" creationId="{9FC2E4E1-9B95-4A3A-BF09-6C20E6E4408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5" creationId="{66C61559-E7F2-4E0E-83CC-EB1BEB8FAA7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6" creationId="{17962853-B4C8-4B89-95F1-7BF905A4DD5A}"/>
          </ac:spMkLst>
        </pc:spChg>
        <pc:spChg chg="del mod">
          <ac:chgData name="A57566093@fgv.edu.br" userId="1bb9ad80-ff55-479f-acd6-204a7fcb2663" providerId="ADAL" clId="{6EAA8C06-7F8D-43F2-902E-F978E52A88FA}" dt="2020-05-30T17:15:48.048" v="1131" actId="478"/>
          <ac:spMkLst>
            <pc:docMk/>
            <pc:sldMk cId="1275928961" sldId="372"/>
            <ac:spMk id="77" creationId="{9E5C8CFE-1FB4-48D5-A910-F31A4C0B488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8" creationId="{516E0C74-4ABC-487B-A9A6-84B8BD2CFE4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9" creationId="{AF4C6CDE-FC41-4C7D-9A34-6ACB60C05083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0" creationId="{3ABF7C65-9D4E-430D-B632-6034C3D040A5}"/>
          </ac:spMkLst>
        </pc:spChg>
        <pc:spChg chg="del mod">
          <ac:chgData name="A57566093@fgv.edu.br" userId="1bb9ad80-ff55-479f-acd6-204a7fcb2663" providerId="ADAL" clId="{6EAA8C06-7F8D-43F2-902E-F978E52A88FA}" dt="2020-05-30T17:15:48.997" v="1132" actId="478"/>
          <ac:spMkLst>
            <pc:docMk/>
            <pc:sldMk cId="1275928961" sldId="372"/>
            <ac:spMk id="81" creationId="{646DA2B6-B23A-4B4A-B2D5-BF5B630F4AA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2" creationId="{812F77D9-757B-41CC-A681-C64ED82BD50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6" creationId="{1AEC6ECF-0C27-451B-AC63-12BACD6273BD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98" creationId="{0AB91B6E-EBE3-4DA5-8761-287504DDCA7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1" creationId="{058871C4-6BF6-4AA4-A64E-B588205948A7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4" creationId="{EBEB97F3-6B7B-4B88-A096-DAE1916BDAAC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3" creationId="{D3580611-CEF8-4754-BF62-848293D3247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6" creationId="{9DDEC0B5-D125-464A-9615-269DDD5588FC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9" creationId="{A97CD634-7EF8-44B7-A700-2AA0B596D49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2" creationId="{8A3D1205-79D5-4CFC-B6AC-4415A304CFF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3" creationId="{7D9BCB58-5C55-4D8D-93C5-F0FBADBEC4D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4" creationId="{CE42AB43-6BF3-41F5-9C4E-D0A9AF81D796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5" creationId="{F97F9173-C9ED-416F-8569-2E32A0AE76FC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6" creationId="{6C30A25B-8A3C-4C3E-B7A9-CF223180C05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7" creationId="{FABB6E0A-CCC2-4AD7-A0AF-7CD3984124A1}"/>
          </ac:spMkLst>
        </pc:spChg>
        <pc:spChg chg="mod">
          <ac:chgData name="A57566093@fgv.edu.br" userId="1bb9ad80-ff55-479f-acd6-204a7fcb2663" providerId="ADAL" clId="{6EAA8C06-7F8D-43F2-902E-F978E52A88FA}" dt="2020-05-30T17:59:37.734" v="2018" actId="20577"/>
          <ac:spMkLst>
            <pc:docMk/>
            <pc:sldMk cId="1275928961" sldId="372"/>
            <ac:spMk id="128" creationId="{92688E06-F987-40CF-8540-4268639286B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9" creationId="{1A0E9EB0-A93E-4A0F-9159-A3178E3C895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0" creationId="{969455D6-4BF0-4A0F-B7D6-23541D50CFF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1" creationId="{7CB07761-F4B3-4D53-AEC9-B31C26E03C9E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2" creationId="{EEAC9399-E202-4C04-99D3-A6B56D3DE0C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3" creationId="{3A33CC4D-D74B-4740-A182-2BF2D119059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4" creationId="{15F0DA74-3C64-4143-BD54-DF90199C1D2E}"/>
          </ac:spMkLst>
        </pc:spChg>
        <pc:spChg chg="mod">
          <ac:chgData name="A57566093@fgv.edu.br" userId="1bb9ad80-ff55-479f-acd6-204a7fcb2663" providerId="ADAL" clId="{6EAA8C06-7F8D-43F2-902E-F978E52A88FA}" dt="2020-05-30T17:59:15.093" v="2011" actId="20577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A57566093@fgv.edu.br" userId="1bb9ad80-ff55-479f-acd6-204a7fcb2663" providerId="ADAL" clId="{6EAA8C06-7F8D-43F2-902E-F978E52A88FA}" dt="2020-05-30T17:15:27.794" v="1112" actId="478"/>
          <ac:spMkLst>
            <pc:docMk/>
            <pc:sldMk cId="1275928961" sldId="372"/>
            <ac:spMk id="136" creationId="{B4178B04-BDF7-401F-AB34-1862A572C7C8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8" creationId="{883BA034-3CFF-4548-9ABB-E1C0C74E7C93}"/>
          </ac:spMkLst>
        </pc:spChg>
        <pc:spChg chg="add mod">
          <ac:chgData name="A57566093@fgv.edu.br" userId="1bb9ad80-ff55-479f-acd6-204a7fcb2663" providerId="ADAL" clId="{6EAA8C06-7F8D-43F2-902E-F978E52A88FA}" dt="2020-05-30T18:05:21.598" v="2099"/>
          <ac:spMkLst>
            <pc:docMk/>
            <pc:sldMk cId="1275928961" sldId="372"/>
            <ac:spMk id="139" creationId="{11CA5B1E-2A64-4CC1-8D14-56CF4B944878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0" creationId="{607C9564-A9A0-4C19-8EAC-999D0EFFD7C9}"/>
          </ac:spMkLst>
        </pc:spChg>
        <pc:spChg chg="add mod">
          <ac:chgData name="A57566093@fgv.edu.br" userId="1bb9ad80-ff55-479f-acd6-204a7fcb2663" providerId="ADAL" clId="{6EAA8C06-7F8D-43F2-902E-F978E52A88FA}" dt="2020-05-30T18:05:31.403" v="2102" actId="20577"/>
          <ac:spMkLst>
            <pc:docMk/>
            <pc:sldMk cId="1275928961" sldId="372"/>
            <ac:spMk id="141" creationId="{66785AF6-978F-4F12-BD3B-A23E9D9412F1}"/>
          </ac:spMkLst>
        </pc:spChg>
        <pc:spChg chg="add mod">
          <ac:chgData name="A57566093@fgv.edu.br" userId="1bb9ad80-ff55-479f-acd6-204a7fcb2663" providerId="ADAL" clId="{6EAA8C06-7F8D-43F2-902E-F978E52A88FA}" dt="2020-05-30T18:05:12.034" v="2095"/>
          <ac:spMkLst>
            <pc:docMk/>
            <pc:sldMk cId="1275928961" sldId="372"/>
            <ac:spMk id="142" creationId="{1C7B873A-BDF7-49C0-B480-E2B18EEC0B7F}"/>
          </ac:spMkLst>
        </pc:spChg>
        <pc:spChg chg="add mod">
          <ac:chgData name="A57566093@fgv.edu.br" userId="1bb9ad80-ff55-479f-acd6-204a7fcb2663" providerId="ADAL" clId="{6EAA8C06-7F8D-43F2-902E-F978E52A88FA}" dt="2020-05-30T18:04:58.369" v="2091" actId="20577"/>
          <ac:spMkLst>
            <pc:docMk/>
            <pc:sldMk cId="1275928961" sldId="372"/>
            <ac:spMk id="143" creationId="{33666E9B-EB64-4015-980E-A41A7F25DE24}"/>
          </ac:spMkLst>
        </pc:spChg>
        <pc:spChg chg="add mod">
          <ac:chgData name="A57566093@fgv.edu.br" userId="1bb9ad80-ff55-479f-acd6-204a7fcb2663" providerId="ADAL" clId="{6EAA8C06-7F8D-43F2-902E-F978E52A88FA}" dt="2020-05-30T18:05:07.409" v="2094" actId="20577"/>
          <ac:spMkLst>
            <pc:docMk/>
            <pc:sldMk cId="1275928961" sldId="372"/>
            <ac:spMk id="144" creationId="{8CB7FC1A-8E60-4EED-8B1D-9A05E9117621}"/>
          </ac:spMkLst>
        </pc:spChg>
        <pc:spChg chg="add mod">
          <ac:chgData name="A57566093@fgv.edu.br" userId="1bb9ad80-ff55-479f-acd6-204a7fcb2663" providerId="ADAL" clId="{6EAA8C06-7F8D-43F2-902E-F978E52A88FA}" dt="2020-05-30T18:05:18.559" v="2098" actId="20577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A57566093@fgv.edu.br" userId="1bb9ad80-ff55-479f-acd6-204a7fcb2663" providerId="ADAL" clId="{6EAA8C06-7F8D-43F2-902E-F978E52A88FA}" dt="2020-05-30T18:05:38.272" v="2105" actId="20577"/>
          <ac:spMkLst>
            <pc:docMk/>
            <pc:sldMk cId="1275928961" sldId="372"/>
            <ac:spMk id="147" creationId="{AD667E69-0B55-42F4-9903-69330D706F80}"/>
          </ac:spMkLst>
        </pc:spChg>
        <pc:spChg chg="add mod">
          <ac:chgData name="A57566093@fgv.edu.br" userId="1bb9ad80-ff55-479f-acd6-204a7fcb2663" providerId="ADAL" clId="{6EAA8C06-7F8D-43F2-902E-F978E52A88FA}" dt="2020-05-30T18:05:42.829" v="2108" actId="20577"/>
          <ac:spMkLst>
            <pc:docMk/>
            <pc:sldMk cId="1275928961" sldId="372"/>
            <ac:spMk id="148" creationId="{B0B65378-071C-4A53-AD0B-EC390F3C2EA0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9" creationId="{2855B1C8-F95F-4581-A7A9-2C83A127B926}"/>
          </ac:spMkLst>
        </pc:spChg>
        <pc:spChg chg="add mod">
          <ac:chgData name="A57566093@fgv.edu.br" userId="1bb9ad80-ff55-479f-acd6-204a7fcb2663" providerId="ADAL" clId="{6EAA8C06-7F8D-43F2-902E-F978E52A88FA}" dt="2020-05-30T18:05:49.074" v="2111" actId="20577"/>
          <ac:spMkLst>
            <pc:docMk/>
            <pc:sldMk cId="1275928961" sldId="372"/>
            <ac:spMk id="150" creationId="{5F5D66D8-AF9A-4908-8C30-FCBF866C9619}"/>
          </ac:spMkLst>
        </pc:spChg>
        <pc:grpChg chg="add del mod">
          <ac:chgData name="A57566093@fgv.edu.br" userId="1bb9ad80-ff55-479f-acd6-204a7fcb2663" providerId="ADAL" clId="{6EAA8C06-7F8D-43F2-902E-F978E52A88FA}" dt="2020-05-30T17:03:24.274" v="784" actId="165"/>
          <ac:grpSpMkLst>
            <pc:docMk/>
            <pc:sldMk cId="1275928961" sldId="372"/>
            <ac:grpSpMk id="84" creationId="{CE86F772-74FF-4732-91AB-F7660CAA0080}"/>
          </ac:grpSpMkLst>
        </pc:grpChg>
        <pc:grpChg chg="del mod">
          <ac:chgData name="A57566093@fgv.edu.br" userId="1bb9ad80-ff55-479f-acd6-204a7fcb2663" providerId="ADAL" clId="{6EAA8C06-7F8D-43F2-902E-F978E52A88FA}" dt="2020-05-30T15:52:41.374" v="337" actId="165"/>
          <ac:grpSpMkLst>
            <pc:docMk/>
            <pc:sldMk cId="1275928961" sldId="372"/>
            <ac:grpSpMk id="84" creationId="{D91536B1-6F35-4360-A678-306591A6CE20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87" creationId="{A449242F-42DA-49A5-9682-FBDECB48F21C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0" creationId="{0A78FD27-1770-48EC-8934-CB96880C0622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3" creationId="{009339D9-89B9-47EC-9739-387D913BEC3B}"/>
          </ac:grpSpMkLst>
        </pc:grpChg>
        <pc:grpChg chg="del mod ord">
          <ac:chgData name="A57566093@fgv.edu.br" userId="1bb9ad80-ff55-479f-acd6-204a7fcb2663" providerId="ADAL" clId="{6EAA8C06-7F8D-43F2-902E-F978E52A88FA}" dt="2020-05-30T17:06:36.688" v="969" actId="165"/>
          <ac:grpSpMkLst>
            <pc:docMk/>
            <pc:sldMk cId="1275928961" sldId="372"/>
            <ac:grpSpMk id="96" creationId="{AE3EBA0A-6AE8-4C22-8B5E-4545342A3379}"/>
          </ac:grpSpMkLst>
        </pc:grpChg>
        <pc:grpChg chg="del mod">
          <ac:chgData name="A57566093@fgv.edu.br" userId="1bb9ad80-ff55-479f-acd6-204a7fcb2663" providerId="ADAL" clId="{6EAA8C06-7F8D-43F2-902E-F978E52A88FA}" dt="2020-05-30T17:23:02.811" v="1293" actId="165"/>
          <ac:grpSpMkLst>
            <pc:docMk/>
            <pc:sldMk cId="1275928961" sldId="372"/>
            <ac:grpSpMk id="99" creationId="{A5601210-0137-4FFA-A0A4-5E09B487C474}"/>
          </ac:grpSpMkLst>
        </pc:grpChg>
        <pc:grpChg chg="del mod">
          <ac:chgData name="A57566093@fgv.edu.br" userId="1bb9ad80-ff55-479f-acd6-204a7fcb2663" providerId="ADAL" clId="{6EAA8C06-7F8D-43F2-902E-F978E52A88FA}" dt="2020-05-30T17:24:19.693" v="1310" actId="165"/>
          <ac:grpSpMkLst>
            <pc:docMk/>
            <pc:sldMk cId="1275928961" sldId="372"/>
            <ac:grpSpMk id="102" creationId="{455C307F-CAB5-4509-B739-A94675E2E65A}"/>
          </ac:grpSpMkLst>
        </pc:grpChg>
        <pc:grpChg chg="del mod">
          <ac:chgData name="A57566093@fgv.edu.br" userId="1bb9ad80-ff55-479f-acd6-204a7fcb2663" providerId="ADAL" clId="{6EAA8C06-7F8D-43F2-902E-F978E52A88FA}" dt="2020-05-30T17:36:36.548" v="1563" actId="165"/>
          <ac:grpSpMkLst>
            <pc:docMk/>
            <pc:sldMk cId="1275928961" sldId="372"/>
            <ac:grpSpMk id="105" creationId="{3E056A8A-BB57-4F1D-BC98-12E5C6BC16EF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108" creationId="{0E86805B-6CCF-47D5-BC48-4CEDDE54DFDA}"/>
          </ac:grpSpMkLst>
        </pc:grpChg>
        <pc:grpChg chg="del mod">
          <ac:chgData name="A57566093@fgv.edu.br" userId="1bb9ad80-ff55-479f-acd6-204a7fcb2663" providerId="ADAL" clId="{6EAA8C06-7F8D-43F2-902E-F978E52A88FA}" dt="2020-05-30T15:53:48.311" v="363" actId="165"/>
          <ac:grpSpMkLst>
            <pc:docMk/>
            <pc:sldMk cId="1275928961" sldId="372"/>
            <ac:grpSpMk id="111" creationId="{A650A8F1-3421-4ABB-88A5-7ED88D5D874C}"/>
          </ac:grpSpMkLst>
        </pc:grpChg>
        <pc:grpChg chg="del mod">
          <ac:chgData name="A57566093@fgv.edu.br" userId="1bb9ad80-ff55-479f-acd6-204a7fcb2663" providerId="ADAL" clId="{6EAA8C06-7F8D-43F2-902E-F978E52A88FA}" dt="2020-05-30T17:03:52.472" v="792" actId="165"/>
          <ac:grpSpMkLst>
            <pc:docMk/>
            <pc:sldMk cId="1275928961" sldId="372"/>
            <ac:grpSpMk id="114" creationId="{7450F4FC-D01B-4AD7-B487-0ACA7397AC4E}"/>
          </ac:grpSpMkLst>
        </pc:grpChg>
        <pc:grpChg chg="del mod ord">
          <ac:chgData name="A57566093@fgv.edu.br" userId="1bb9ad80-ff55-479f-acd6-204a7fcb2663" providerId="ADAL" clId="{6EAA8C06-7F8D-43F2-902E-F978E52A88FA}" dt="2020-05-30T17:31:01.073" v="1390" actId="165"/>
          <ac:grpSpMkLst>
            <pc:docMk/>
            <pc:sldMk cId="1275928961" sldId="372"/>
            <ac:grpSpMk id="117" creationId="{3B7BF9C9-D32C-4853-B4E0-66B308C1F1F9}"/>
          </ac:grpSpMkLst>
        </pc:grpChg>
        <pc:grpChg chg="add del mod">
          <ac:chgData name="A57566093@fgv.edu.br" userId="1bb9ad80-ff55-479f-acd6-204a7fcb2663" providerId="ADAL" clId="{6EAA8C06-7F8D-43F2-902E-F978E52A88FA}" dt="2020-05-30T17:32:39.229" v="1412" actId="165"/>
          <ac:grpSpMkLst>
            <pc:docMk/>
            <pc:sldMk cId="1275928961" sldId="372"/>
            <ac:grpSpMk id="120" creationId="{150A68D1-1CC1-4879-A373-E2A78A041BA0}"/>
          </ac:grpSpMkLst>
        </pc:grpChg>
        <pc:cxnChg chg="mod">
          <ac:chgData name="A57566093@fgv.edu.br" userId="1bb9ad80-ff55-479f-acd6-204a7fcb2663" providerId="ADAL" clId="{6EAA8C06-7F8D-43F2-902E-F978E52A88FA}" dt="2020-05-30T18:09:42.664" v="2152" actId="1035"/>
          <ac:cxnSpMkLst>
            <pc:docMk/>
            <pc:sldMk cId="1275928961" sldId="372"/>
            <ac:cxnSpMk id="13" creationId="{48D98D49-C026-4684-B519-FFB569F22EC7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46" creationId="{E61903AA-0568-4B18-96E4-544B532DC342}"/>
          </ac:cxnSpMkLst>
        </pc:cxnChg>
        <pc:cxnChg chg="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83" creationId="{D2BB6D3C-AC2E-447F-96E3-7559E90478C4}"/>
          </ac:cxnSpMkLst>
        </pc:cxnChg>
        <pc:cxnChg chg="mod topLvl">
          <ac:chgData name="A57566093@fgv.edu.br" userId="1bb9ad80-ff55-479f-acd6-204a7fcb2663" providerId="ADAL" clId="{6EAA8C06-7F8D-43F2-902E-F978E52A88FA}" dt="2020-05-30T18:08:53.704" v="2140" actId="1038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97" creationId="{0BEC07D7-3227-445D-B866-AAE84F38C61D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0" creationId="{FFB82AA6-02AA-40DA-B606-4A7EB51450C4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3" creationId="{5685F5D6-F17F-4053-BF7E-6612AEE91A0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6" creationId="{46A52265-7ED0-4ABA-9A15-12DC6DAF3090}"/>
          </ac:cxnSpMkLst>
        </pc:cxnChg>
        <pc:cxnChg chg="mod or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1" creationId="{7DD6BB29-D712-4301-B328-B1ECA188EDCB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2" creationId="{BBADFCC0-EB87-4B33-B1E3-127EC200FAE2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5" creationId="{9A78E0C1-2E98-49EF-B7DB-418A32E7780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8" creationId="{CE2797D0-1D32-4DAA-9B9E-317E500836D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21" creationId="{534EAC04-A78D-47F4-947F-CCA4C7224BE2}"/>
          </ac:cxnSpMkLst>
        </pc:cxnChg>
        <pc:cxnChg chg="add mod or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37" creationId="{9583CB98-414A-4973-A053-0DA9A7EBF6E5}"/>
          </ac:cxnSpMkLst>
        </pc:cxnChg>
        <pc:cxnChg chg="add del mod">
          <ac:chgData name="A57566093@fgv.edu.br" userId="1bb9ad80-ff55-479f-acd6-204a7fcb2663" providerId="ADAL" clId="{6EAA8C06-7F8D-43F2-902E-F978E52A88FA}" dt="2020-05-30T17:22:57.451" v="1292" actId="478"/>
          <ac:cxnSpMkLst>
            <pc:docMk/>
            <pc:sldMk cId="1275928961" sldId="372"/>
            <ac:cxnSpMk id="146" creationId="{C5871181-465C-4DE9-A9AB-DFD35381EAEB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51" creationId="{A102E9E0-C39A-4B76-AC25-248C244CD0CC}"/>
          </ac:cxnSpMkLst>
        </pc:cxnChg>
      </pc:sldChg>
    </pc:docChg>
  </pc:docChgLst>
  <pc:docChgLst>
    <pc:chgData name=" " userId="ff7f7cd4-1074-435c-a956-4a1fef029c30" providerId="ADAL" clId="{A05B594F-FEC1-4006-B716-BDAA0DDC61B5}"/>
    <pc:docChg chg="undo custSel addSld delSld modSld sldOrd modSection">
      <pc:chgData name=" " userId="ff7f7cd4-1074-435c-a956-4a1fef029c30" providerId="ADAL" clId="{A05B594F-FEC1-4006-B716-BDAA0DDC61B5}" dt="2020-05-30T19:56:33.361" v="1936" actId="20577"/>
      <pc:docMkLst>
        <pc:docMk/>
      </pc:docMkLst>
      <pc:sldChg chg="modSp mod">
        <pc:chgData name=" " userId="ff7f7cd4-1074-435c-a956-4a1fef029c30" providerId="ADAL" clId="{A05B594F-FEC1-4006-B716-BDAA0DDC61B5}" dt="2020-05-30T19:45:14.206" v="1779" actId="20577"/>
        <pc:sldMkLst>
          <pc:docMk/>
          <pc:sldMk cId="351260889" sldId="346"/>
        </pc:sldMkLst>
        <pc:spChg chg="mod">
          <ac:chgData name=" " userId="ff7f7cd4-1074-435c-a956-4a1fef029c30" providerId="ADAL" clId="{A05B594F-FEC1-4006-B716-BDAA0DDC61B5}" dt="2020-05-30T19:45:14.206" v="1779" actId="20577"/>
          <ac:spMkLst>
            <pc:docMk/>
            <pc:sldMk cId="351260889" sldId="346"/>
            <ac:spMk id="6" creationId="{D5F67441-A755-4247-851C-41974715F282}"/>
          </ac:spMkLst>
        </pc:spChg>
        <pc:spChg chg="mod">
          <ac:chgData name=" " userId="ff7f7cd4-1074-435c-a956-4a1fef029c30" providerId="ADAL" clId="{A05B594F-FEC1-4006-B716-BDAA0DDC61B5}" dt="2020-05-28T22:33:06.136" v="27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 " userId="ff7f7cd4-1074-435c-a956-4a1fef029c30" providerId="ADAL" clId="{A05B594F-FEC1-4006-B716-BDAA0DDC61B5}" dt="2020-05-30T19:41:54.956" v="1762" actId="20577"/>
        <pc:sldMkLst>
          <pc:docMk/>
          <pc:sldMk cId="679871842" sldId="351"/>
        </pc:sldMkLst>
        <pc:spChg chg="mod">
          <ac:chgData name=" " userId="ff7f7cd4-1074-435c-a956-4a1fef029c30" providerId="ADAL" clId="{A05B594F-FEC1-4006-B716-BDAA0DDC61B5}" dt="2020-05-30T19:41:54.956" v="1762" actId="20577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 " userId="ff7f7cd4-1074-435c-a956-4a1fef029c30" providerId="ADAL" clId="{A05B594F-FEC1-4006-B716-BDAA0DDC61B5}" dt="2020-05-28T22:18:18.927" v="178" actId="1036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mod">
        <pc:chgData name=" " userId="ff7f7cd4-1074-435c-a956-4a1fef029c30" providerId="ADAL" clId="{A05B594F-FEC1-4006-B716-BDAA0DDC61B5}" dt="2020-05-30T19:50:55.450" v="1781" actId="6549"/>
        <pc:sldMkLst>
          <pc:docMk/>
          <pc:sldMk cId="3817115773" sldId="360"/>
        </pc:sldMkLst>
        <pc:spChg chg="mod">
          <ac:chgData name=" " userId="ff7f7cd4-1074-435c-a956-4a1fef029c30" providerId="ADAL" clId="{A05B594F-FEC1-4006-B716-BDAA0DDC61B5}" dt="2020-05-30T19:50:55.450" v="1781" actId="6549"/>
          <ac:spMkLst>
            <pc:docMk/>
            <pc:sldMk cId="3817115773" sldId="360"/>
            <ac:spMk id="4" creationId="{6C14915E-E529-4FEB-989B-94707A646704}"/>
          </ac:spMkLst>
        </pc:spChg>
        <pc:picChg chg="add del mod">
          <ac:chgData name=" " userId="ff7f7cd4-1074-435c-a956-4a1fef029c30" providerId="ADAL" clId="{A05B594F-FEC1-4006-B716-BDAA0DDC61B5}" dt="2020-05-28T22:53:37.383" v="848" actId="478"/>
          <ac:picMkLst>
            <pc:docMk/>
            <pc:sldMk cId="3817115773" sldId="360"/>
            <ac:picMk id="3" creationId="{058DACDE-AB34-48CF-98CF-F1D9F9A62964}"/>
          </ac:picMkLst>
        </pc:picChg>
        <pc:picChg chg="add del mod">
          <ac:chgData name=" " userId="ff7f7cd4-1074-435c-a956-4a1fef029c30" providerId="ADAL" clId="{A05B594F-FEC1-4006-B716-BDAA0DDC61B5}" dt="2020-05-28T22:53:36.700" v="846" actId="478"/>
          <ac:picMkLst>
            <pc:docMk/>
            <pc:sldMk cId="3817115773" sldId="360"/>
            <ac:picMk id="6" creationId="{33755775-99B4-4F80-9EDB-2D9371E66699}"/>
          </ac:picMkLst>
        </pc:picChg>
        <pc:picChg chg="add del mod">
          <ac:chgData name=" " userId="ff7f7cd4-1074-435c-a956-4a1fef029c30" providerId="ADAL" clId="{A05B594F-FEC1-4006-B716-BDAA0DDC61B5}" dt="2020-05-28T22:54:08.422" v="877" actId="478"/>
          <ac:picMkLst>
            <pc:docMk/>
            <pc:sldMk cId="3817115773" sldId="360"/>
            <ac:picMk id="7" creationId="{03902EFC-E5F4-4B4C-935C-08E00E560C25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8" creationId="{7A11782E-CA16-4486-BCF9-1814436888E7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9" creationId="{A96C5148-7D1D-4C3F-9C96-E88FE324F19B}"/>
          </ac:picMkLst>
        </pc:picChg>
        <pc:picChg chg="add del mod modCrop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10" creationId="{07792C7A-3F1E-44B9-B0E3-D903340A5729}"/>
          </ac:picMkLst>
        </pc:picChg>
      </pc:sldChg>
      <pc:sldChg chg="modSp mod">
        <pc:chgData name=" " userId="ff7f7cd4-1074-435c-a956-4a1fef029c30" providerId="ADAL" clId="{A05B594F-FEC1-4006-B716-BDAA0DDC61B5}" dt="2020-05-28T23:00:51.495" v="922" actId="20577"/>
        <pc:sldMkLst>
          <pc:docMk/>
          <pc:sldMk cId="3953857876" sldId="361"/>
        </pc:sldMkLst>
        <pc:spChg chg="mod">
          <ac:chgData name=" " userId="ff7f7cd4-1074-435c-a956-4a1fef029c30" providerId="ADAL" clId="{A05B594F-FEC1-4006-B716-BDAA0DDC61B5}" dt="2020-05-28T23:00:51.495" v="922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 mod">
        <pc:chgData name=" " userId="ff7f7cd4-1074-435c-a956-4a1fef029c30" providerId="ADAL" clId="{A05B594F-FEC1-4006-B716-BDAA0DDC61B5}" dt="2020-05-28T23:06:30.257" v="1081" actId="6549"/>
        <pc:sldMkLst>
          <pc:docMk/>
          <pc:sldMk cId="1702763331" sldId="362"/>
        </pc:sldMkLst>
        <pc:spChg chg="mod">
          <ac:chgData name=" " userId="ff7f7cd4-1074-435c-a956-4a1fef029c30" providerId="ADAL" clId="{A05B594F-FEC1-4006-B716-BDAA0DDC61B5}" dt="2020-05-28T23:06:30.257" v="1081" actId="6549"/>
          <ac:spMkLst>
            <pc:docMk/>
            <pc:sldMk cId="1702763331" sldId="362"/>
            <ac:spMk id="4" creationId="{201C3BF0-3DB6-45FE-ABB3-0E8206DE61D9}"/>
          </ac:spMkLst>
        </pc:spChg>
      </pc:sldChg>
      <pc:sldChg chg="addSp modSp mod">
        <pc:chgData name=" " userId="ff7f7cd4-1074-435c-a956-4a1fef029c30" providerId="ADAL" clId="{A05B594F-FEC1-4006-B716-BDAA0DDC61B5}" dt="2020-05-30T03:26:04.961" v="1235" actId="21"/>
        <pc:sldMkLst>
          <pc:docMk/>
          <pc:sldMk cId="1752641579" sldId="363"/>
        </pc:sldMkLst>
        <pc:spChg chg="mod">
          <ac:chgData name=" " userId="ff7f7cd4-1074-435c-a956-4a1fef029c30" providerId="ADAL" clId="{A05B594F-FEC1-4006-B716-BDAA0DDC61B5}" dt="2020-05-30T03:26:04.961" v="1235" actId="21"/>
          <ac:spMkLst>
            <pc:docMk/>
            <pc:sldMk cId="1752641579" sldId="363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28.033" v="1086" actId="20577"/>
          <ac:spMkLst>
            <pc:docMk/>
            <pc:sldMk cId="1752641579" sldId="363"/>
            <ac:spMk id="6" creationId="{3440248A-7B86-45A3-97D8-1D374D8F82BE}"/>
          </ac:spMkLst>
        </pc:spChg>
      </pc:sldChg>
      <pc:sldChg chg="modSp mod">
        <pc:chgData name=" " userId="ff7f7cd4-1074-435c-a956-4a1fef029c30" providerId="ADAL" clId="{A05B594F-FEC1-4006-B716-BDAA0DDC61B5}" dt="2020-05-28T22:48:52.660" v="751" actId="20577"/>
        <pc:sldMkLst>
          <pc:docMk/>
          <pc:sldMk cId="282548394" sldId="369"/>
        </pc:sldMkLst>
        <pc:spChg chg="mod">
          <ac:chgData name=" " userId="ff7f7cd4-1074-435c-a956-4a1fef029c30" providerId="ADAL" clId="{A05B594F-FEC1-4006-B716-BDAA0DDC61B5}" dt="2020-05-28T22:48:52.660" v="751" actId="20577"/>
          <ac:spMkLst>
            <pc:docMk/>
            <pc:sldMk cId="282548394" sldId="369"/>
            <ac:spMk id="4" creationId="{A669B354-350D-4C90-B1CF-E0DF5E164E9D}"/>
          </ac:spMkLst>
        </pc:spChg>
      </pc:sldChg>
      <pc:sldChg chg="modSp mod">
        <pc:chgData name=" " userId="ff7f7cd4-1074-435c-a956-4a1fef029c30" providerId="ADAL" clId="{A05B594F-FEC1-4006-B716-BDAA0DDC61B5}" dt="2020-05-28T22:33:12.251" v="277" actId="20577"/>
        <pc:sldMkLst>
          <pc:docMk/>
          <pc:sldMk cId="3921174963" sldId="371"/>
        </pc:sldMkLst>
        <pc:spChg chg="mod">
          <ac:chgData name=" " userId="ff7f7cd4-1074-435c-a956-4a1fef029c30" providerId="ADAL" clId="{A05B594F-FEC1-4006-B716-BDAA0DDC61B5}" dt="2020-05-28T22:33:12.251" v="27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 mod ord">
        <pc:chgData name=" " userId="ff7f7cd4-1074-435c-a956-4a1fef029c30" providerId="ADAL" clId="{A05B594F-FEC1-4006-B716-BDAA0DDC61B5}" dt="2020-05-30T19:46:44.353" v="1780" actId="20577"/>
        <pc:sldMkLst>
          <pc:docMk/>
          <pc:sldMk cId="1275928961" sldId="372"/>
        </pc:sldMkLst>
        <pc:spChg chg="del mod">
          <ac:chgData name=" " userId="ff7f7cd4-1074-435c-a956-4a1fef029c30" providerId="ADAL" clId="{A05B594F-FEC1-4006-B716-BDAA0DDC61B5}" dt="2020-05-28T22:33:51.468" v="284" actId="478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4.708" v="305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8" creationId="{1B8B8283-2B88-4E80-9B01-984EE168069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9" creationId="{22E3BBDF-B250-4F44-83F4-9CCFEB0045A6}"/>
          </ac:spMkLst>
        </pc:spChg>
        <pc:spChg chg="del mod">
          <ac:chgData name=" " userId="ff7f7cd4-1074-435c-a956-4a1fef029c30" providerId="ADAL" clId="{A05B594F-FEC1-4006-B716-BDAA0DDC61B5}" dt="2020-05-28T22:33:49.779" v="283" actId="478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0" creationId="{F5A73895-254F-44F3-AF9F-CA11174749B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1" creationId="{BCD6EEBA-188F-4163-ABF9-CA51D36819CE}"/>
          </ac:spMkLst>
        </pc:spChg>
        <pc:spChg chg="del mod">
          <ac:chgData name=" " userId="ff7f7cd4-1074-435c-a956-4a1fef029c30" providerId="ADAL" clId="{A05B594F-FEC1-4006-B716-BDAA0DDC61B5}" dt="2020-05-28T22:36:58.818" v="319" actId="478"/>
          <ac:spMkLst>
            <pc:docMk/>
            <pc:sldMk cId="1275928961" sldId="372"/>
            <ac:spMk id="11" creationId="{CD626A95-8091-4F1D-A30E-C06E87498B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2" creationId="{05D4282C-ACF9-4229-96E9-B85FD9158B7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4" creationId="{8A56839C-96FD-4101-9D75-9B65E8311114}"/>
          </ac:spMkLst>
        </pc:spChg>
        <pc:spChg chg="mod">
          <ac:chgData name=" " userId="ff7f7cd4-1074-435c-a956-4a1fef029c30" providerId="ADAL" clId="{A05B594F-FEC1-4006-B716-BDAA0DDC61B5}" dt="2020-05-30T18:35:07.643" v="1543" actId="1076"/>
          <ac:spMkLst>
            <pc:docMk/>
            <pc:sldMk cId="1275928961" sldId="372"/>
            <ac:spMk id="15" creationId="{EE9AE69C-DA3A-4B1F-A561-C474F96FA82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6" creationId="{9846D532-F266-4A9D-A5B3-FA61C9C51151}"/>
          </ac:spMkLst>
        </pc:spChg>
        <pc:spChg chg="del mod">
          <ac:chgData name=" " userId="ff7f7cd4-1074-435c-a956-4a1fef029c30" providerId="ADAL" clId="{A05B594F-FEC1-4006-B716-BDAA0DDC61B5}" dt="2020-05-30T15:03:42.550" v="1243" actId="478"/>
          <ac:spMkLst>
            <pc:docMk/>
            <pc:sldMk cId="1275928961" sldId="372"/>
            <ac:spMk id="17" creationId="{0EACA767-5D74-4C51-98B7-763F041F49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8" creationId="{8A3038A3-20B5-4EBD-A659-539D5E20DD8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9" creationId="{682DAA7B-21B0-47BA-8A9C-DC4988ACB221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0" creationId="{683EBDD9-DCB8-4535-BF9A-93B9FFDEE09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1" creationId="{5F21226D-5C20-4A9E-9CB5-DEBA5315939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2" creationId="{B6CCCF96-64E9-4C96-BC82-6CF0CBD41A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3" creationId="{42D684F8-7EE1-4B28-B226-48BA6F70323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4" creationId="{AAA24614-27D4-4E02-9126-5D5B0F11A2F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5" creationId="{8C759338-1239-4B03-97E0-E716D6A252D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6" creationId="{062BADE4-602A-4E61-8ECF-E933B02F7E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7" creationId="{6651A0AA-86A2-4EEC-8DCE-E529034C597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8" creationId="{3C824100-B68B-4831-A191-0B7BF9581B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9" creationId="{103C6EFC-BA01-4679-B84A-649FD5AC2D6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0" creationId="{258BAEF7-9046-4596-81C6-33EFD2A490D9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1" creationId="{55FD647A-B91C-44F4-B0D5-55B234701E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2" creationId="{1B3830D1-33DC-42A1-BEAD-7BAFC8CB7AE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3" creationId="{784E7E3D-A380-4053-BA88-3C28C91BB8A0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4" creationId="{DF70B1C9-2DB4-49A6-969A-9FCA2E50B3F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5" creationId="{11EE7DB6-1ADD-45B4-A662-08D34B70D62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6" creationId="{65B43E33-A2D4-47E9-B345-2A602256CE2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7" creationId="{621CE644-5623-4B35-9EF3-0F16CCB3E5F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8" creationId="{CCA8A951-5405-4E56-A0FE-00672C307C2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9" creationId="{DAC33394-BC15-4F14-8194-7CAF37C46ADD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0" creationId="{E4D09D5E-C938-4AEE-9D1E-3F42AD632F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1" creationId="{14A23E60-FAA2-4D83-BC7B-3E28D1F8DD1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2" creationId="{F2427BCB-E324-41FA-A40D-8FF07F117F8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3" creationId="{FC270FE7-1258-4383-9523-36AFE11CA17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4" creationId="{17859494-B7B9-4537-8125-F08D149BD965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5" creationId="{88A8CA57-7E60-4612-BEB1-970267DE712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6" creationId="{2ACB3F74-8912-4B31-8B1F-E9F32B9C0D9E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47" creationId="{2188BDEC-AE57-40A1-AC7E-154444DB58F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8" creationId="{2A3F8AEC-DFBF-4D91-8137-4F5B33A2675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9" creationId="{4C71EFA0-6228-447E-9BA3-EB22A56DEB2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0" creationId="{B5EE0B7B-9FDC-448B-A143-7EDCBF55F5A3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1" creationId="{740D278E-3B16-4ED1-8970-F0B55C8FB4FD}"/>
          </ac:spMkLst>
        </pc:spChg>
        <pc:spChg chg="add 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52" creationId="{0475A7DF-361A-4873-B74C-76D20335235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3" creationId="{6731299B-2536-4023-9108-62635034C571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4" creationId="{86A5CD13-0940-4287-9C15-266930D671F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5" creationId="{65862631-B0C8-467D-823A-C9BE564340D5}"/>
          </ac:spMkLst>
        </pc:spChg>
        <pc:spChg chg="add mod">
          <ac:chgData name=" " userId="ff7f7cd4-1074-435c-a956-4a1fef029c30" providerId="ADAL" clId="{A05B594F-FEC1-4006-B716-BDAA0DDC61B5}" dt="2020-05-30T15:07:22.186" v="1268" actId="108"/>
          <ac:spMkLst>
            <pc:docMk/>
            <pc:sldMk cId="1275928961" sldId="372"/>
            <ac:spMk id="56" creationId="{01C930DE-9C06-4A8C-BD93-B5D51CC5261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7" creationId="{09B0A319-CBE6-437A-A534-4B7844A84486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8" creationId="{60319670-6BB3-43EE-8C33-D3A5D60F8E3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9" creationId="{A5B33132-9019-4E66-AD14-A7FAC98A477E}"/>
          </ac:spMkLst>
        </pc:spChg>
        <pc:spChg chg="add mod">
          <ac:chgData name=" " userId="ff7f7cd4-1074-435c-a956-4a1fef029c30" providerId="ADAL" clId="{A05B594F-FEC1-4006-B716-BDAA0DDC61B5}" dt="2020-05-30T15:07:20.956" v="1267" actId="108"/>
          <ac:spMkLst>
            <pc:docMk/>
            <pc:sldMk cId="1275928961" sldId="372"/>
            <ac:spMk id="60" creationId="{FD3C8DAB-117F-4C2A-8FC2-D09FD1E0AFC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1" creationId="{04FC1D1F-0C7C-42F9-AC93-7579E8C301A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2" creationId="{3DAFE888-AD7E-4BE5-8ED0-ACDF181F7222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3" creationId="{215FFCE8-48CB-4BE9-AD2C-9B87E4F3B8DB}"/>
          </ac:spMkLst>
        </pc:spChg>
        <pc:spChg chg="add mod">
          <ac:chgData name=" " userId="ff7f7cd4-1074-435c-a956-4a1fef029c30" providerId="ADAL" clId="{A05B594F-FEC1-4006-B716-BDAA0DDC61B5}" dt="2020-05-30T15:07:19.475" v="1266" actId="108"/>
          <ac:spMkLst>
            <pc:docMk/>
            <pc:sldMk cId="1275928961" sldId="372"/>
            <ac:spMk id="64" creationId="{AB05B829-23D6-4862-9111-F2448FEC0E6F}"/>
          </ac:spMkLst>
        </pc:spChg>
        <pc:spChg chg="add 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65" creationId="{6117BEC9-29C4-4049-B244-911DB9C24AC0}"/>
          </ac:spMkLst>
        </pc:spChg>
        <pc:spChg chg="add mod">
          <ac:chgData name=" " userId="ff7f7cd4-1074-435c-a956-4a1fef029c30" providerId="ADAL" clId="{A05B594F-FEC1-4006-B716-BDAA0DDC61B5}" dt="2020-05-30T18:16:56.298" v="1287" actId="20577"/>
          <ac:spMkLst>
            <pc:docMk/>
            <pc:sldMk cId="1275928961" sldId="372"/>
            <ac:spMk id="66" creationId="{8F316673-FBED-43E5-8AEF-DD23341CC9C0}"/>
          </ac:spMkLst>
        </pc:spChg>
        <pc:spChg chg="add mod">
          <ac:chgData name=" " userId="ff7f7cd4-1074-435c-a956-4a1fef029c30" providerId="ADAL" clId="{A05B594F-FEC1-4006-B716-BDAA0DDC61B5}" dt="2020-05-30T18:16:59.538" v="1290" actId="20577"/>
          <ac:spMkLst>
            <pc:docMk/>
            <pc:sldMk cId="1275928961" sldId="372"/>
            <ac:spMk id="67" creationId="{D6EB025E-AC31-4A25-B8D1-3A3C813EF7B2}"/>
          </ac:spMkLst>
        </pc:spChg>
        <pc:spChg chg="add mod">
          <ac:chgData name=" " userId="ff7f7cd4-1074-435c-a956-4a1fef029c30" providerId="ADAL" clId="{A05B594F-FEC1-4006-B716-BDAA0DDC61B5}" dt="2020-05-30T18:17:04.541" v="1293" actId="20577"/>
          <ac:spMkLst>
            <pc:docMk/>
            <pc:sldMk cId="1275928961" sldId="372"/>
            <ac:spMk id="68" creationId="{735EC6FA-99C0-4A93-AE17-F8DFC76F6DFE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69" creationId="{8A939DE8-6B04-446F-982B-0EDCD866CE79}"/>
          </ac:spMkLst>
        </pc:spChg>
        <pc:spChg chg="add del mod">
          <ac:chgData name=" " userId="ff7f7cd4-1074-435c-a956-4a1fef029c30" providerId="ADAL" clId="{A05B594F-FEC1-4006-B716-BDAA0DDC61B5}" dt="2020-05-30T18:32:41.649" v="1516" actId="478"/>
          <ac:spMkLst>
            <pc:docMk/>
            <pc:sldMk cId="1275928961" sldId="372"/>
            <ac:spMk id="70" creationId="{6B320405-02EC-4767-8ED6-4A2AE162A3FB}"/>
          </ac:spMkLst>
        </pc:spChg>
        <pc:spChg chg="add del mod">
          <ac:chgData name=" " userId="ff7f7cd4-1074-435c-a956-4a1fef029c30" providerId="ADAL" clId="{A05B594F-FEC1-4006-B716-BDAA0DDC61B5}" dt="2020-05-30T18:33:01.743" v="1521" actId="478"/>
          <ac:spMkLst>
            <pc:docMk/>
            <pc:sldMk cId="1275928961" sldId="372"/>
            <ac:spMk id="71" creationId="{0E33FDFF-2867-4A95-8839-5EF2FA67F378}"/>
          </ac:spMkLst>
        </pc:spChg>
        <pc:spChg chg="add mod">
          <ac:chgData name=" " userId="ff7f7cd4-1074-435c-a956-4a1fef029c30" providerId="ADAL" clId="{A05B594F-FEC1-4006-B716-BDAA0DDC61B5}" dt="2020-05-30T18:17:43.556" v="1320" actId="20577"/>
          <ac:spMkLst>
            <pc:docMk/>
            <pc:sldMk cId="1275928961" sldId="372"/>
            <ac:spMk id="72" creationId="{152F9426-A438-445A-BF25-38AC382E4962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3" creationId="{E577E1D4-D9C2-4277-950B-35D18058F087}"/>
          </ac:spMkLst>
        </pc:spChg>
        <pc:spChg chg="add del mod">
          <ac:chgData name=" " userId="ff7f7cd4-1074-435c-a956-4a1fef029c30" providerId="ADAL" clId="{A05B594F-FEC1-4006-B716-BDAA0DDC61B5}" dt="2020-05-30T18:33:04.263" v="1522" actId="478"/>
          <ac:spMkLst>
            <pc:docMk/>
            <pc:sldMk cId="1275928961" sldId="372"/>
            <ac:spMk id="74" creationId="{9FC2E4E1-9B95-4A3A-BF09-6C20E6E44089}"/>
          </ac:spMkLst>
        </pc:spChg>
        <pc:spChg chg="add mod">
          <ac:chgData name=" " userId="ff7f7cd4-1074-435c-a956-4a1fef029c30" providerId="ADAL" clId="{A05B594F-FEC1-4006-B716-BDAA0DDC61B5}" dt="2020-05-30T18:17:52.172" v="1326" actId="20577"/>
          <ac:spMkLst>
            <pc:docMk/>
            <pc:sldMk cId="1275928961" sldId="372"/>
            <ac:spMk id="75" creationId="{66C61559-E7F2-4E0E-83CC-EB1BEB8FAA7D}"/>
          </ac:spMkLst>
        </pc:spChg>
        <pc:spChg chg="add mod">
          <ac:chgData name=" " userId="ff7f7cd4-1074-435c-a956-4a1fef029c30" providerId="ADAL" clId="{A05B594F-FEC1-4006-B716-BDAA0DDC61B5}" dt="2020-05-30T18:17:57.904" v="1329" actId="20577"/>
          <ac:spMkLst>
            <pc:docMk/>
            <pc:sldMk cId="1275928961" sldId="372"/>
            <ac:spMk id="76" creationId="{17962853-B4C8-4B89-95F1-7BF905A4DD5A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7" creationId="{9E5C8CFE-1FB4-48D5-A910-F31A4C0B4882}"/>
          </ac:spMkLst>
        </pc:spChg>
        <pc:spChg chg="add del mod">
          <ac:chgData name=" " userId="ff7f7cd4-1074-435c-a956-4a1fef029c30" providerId="ADAL" clId="{A05B594F-FEC1-4006-B716-BDAA0DDC61B5}" dt="2020-05-30T18:35:31.057" v="1544" actId="478"/>
          <ac:spMkLst>
            <pc:docMk/>
            <pc:sldMk cId="1275928961" sldId="372"/>
            <ac:spMk id="78" creationId="{516E0C74-4ABC-487B-A9A6-84B8BD2CFE45}"/>
          </ac:spMkLst>
        </pc:spChg>
        <pc:spChg chg="add del mod">
          <ac:chgData name=" " userId="ff7f7cd4-1074-435c-a956-4a1fef029c30" providerId="ADAL" clId="{A05B594F-FEC1-4006-B716-BDAA0DDC61B5}" dt="2020-05-30T18:35:32.455" v="1545" actId="478"/>
          <ac:spMkLst>
            <pc:docMk/>
            <pc:sldMk cId="1275928961" sldId="372"/>
            <ac:spMk id="79" creationId="{AF4C6CDE-FC41-4C7D-9A34-6ACB60C05083}"/>
          </ac:spMkLst>
        </pc:spChg>
        <pc:spChg chg="add del mod">
          <ac:chgData name=" " userId="ff7f7cd4-1074-435c-a956-4a1fef029c30" providerId="ADAL" clId="{A05B594F-FEC1-4006-B716-BDAA0DDC61B5}" dt="2020-05-30T18:35:33.791" v="1546" actId="478"/>
          <ac:spMkLst>
            <pc:docMk/>
            <pc:sldMk cId="1275928961" sldId="372"/>
            <ac:spMk id="80" creationId="{3ABF7C65-9D4E-430D-B632-6034C3D040A5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81" creationId="{646DA2B6-B23A-4B4A-B2D5-BF5B630F4AA1}"/>
          </ac:spMkLst>
        </pc:spChg>
        <pc:spChg chg="add mod">
          <ac:chgData name=" " userId="ff7f7cd4-1074-435c-a956-4a1fef029c30" providerId="ADAL" clId="{A05B594F-FEC1-4006-B716-BDAA0DDC61B5}" dt="2020-05-30T18:34:02.977" v="1539" actId="20577"/>
          <ac:spMkLst>
            <pc:docMk/>
            <pc:sldMk cId="1275928961" sldId="372"/>
            <ac:spMk id="82" creationId="{812F77D9-757B-41CC-A681-C64ED82BD50D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86" creationId="{1AEC6ECF-0C27-451B-AC63-12BACD6273BD}"/>
          </ac:spMkLst>
        </pc:spChg>
        <pc:spChg chg="del mod topLvl">
          <ac:chgData name=" " userId="ff7f7cd4-1074-435c-a956-4a1fef029c30" providerId="ADAL" clId="{A05B594F-FEC1-4006-B716-BDAA0DDC61B5}" dt="2020-05-30T18:31:51.264" v="1504" actId="478"/>
          <ac:spMkLst>
            <pc:docMk/>
            <pc:sldMk cId="1275928961" sldId="372"/>
            <ac:spMk id="89" creationId="{AAFAB95D-71B9-488A-95E2-7672838F0A56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2" creationId="{D743BF20-C7FE-4F1D-A461-42C5F2EFA575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5" creationId="{A689AA96-5FFE-489C-A3C1-2EB8122877E2}"/>
          </ac:spMkLst>
        </pc:spChg>
        <pc:spChg chg="del mod">
          <ac:chgData name=" " userId="ff7f7cd4-1074-435c-a956-4a1fef029c30" providerId="ADAL" clId="{A05B594F-FEC1-4006-B716-BDAA0DDC61B5}" dt="2020-05-30T18:32:20.437" v="1511" actId="478"/>
          <ac:spMkLst>
            <pc:docMk/>
            <pc:sldMk cId="1275928961" sldId="372"/>
            <ac:spMk id="98" creationId="{0AB91B6E-EBE3-4DA5-8761-287504DDCA75}"/>
          </ac:spMkLst>
        </pc:spChg>
        <pc:spChg chg="del mod">
          <ac:chgData name=" " userId="ff7f7cd4-1074-435c-a956-4a1fef029c30" providerId="ADAL" clId="{A05B594F-FEC1-4006-B716-BDAA0DDC61B5}" dt="2020-05-30T18:33:38.876" v="1528" actId="478"/>
          <ac:spMkLst>
            <pc:docMk/>
            <pc:sldMk cId="1275928961" sldId="372"/>
            <ac:spMk id="101" creationId="{058871C4-6BF6-4AA4-A64E-B588205948A7}"/>
          </ac:spMkLst>
        </pc:spChg>
        <pc:spChg chg="del mod">
          <ac:chgData name=" " userId="ff7f7cd4-1074-435c-a956-4a1fef029c30" providerId="ADAL" clId="{A05B594F-FEC1-4006-B716-BDAA0DDC61B5}" dt="2020-05-30T18:33:50.530" v="1531" actId="478"/>
          <ac:spMkLst>
            <pc:docMk/>
            <pc:sldMk cId="1275928961" sldId="372"/>
            <ac:spMk id="104" creationId="{EBEB97F3-6B7B-4B88-A096-DAE1916BDAAC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0" creationId="{61199692-6A16-4E82-AC41-FD6D22D7CE69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3" creationId="{D3580611-CEF8-4754-BF62-848293D3247D}"/>
          </ac:spMkLst>
        </pc:spChg>
        <pc:spChg chg="del mod">
          <ac:chgData name=" " userId="ff7f7cd4-1074-435c-a956-4a1fef029c30" providerId="ADAL" clId="{A05B594F-FEC1-4006-B716-BDAA0DDC61B5}" dt="2020-05-30T18:33:05.707" v="1523" actId="478"/>
          <ac:spMkLst>
            <pc:docMk/>
            <pc:sldMk cId="1275928961" sldId="372"/>
            <ac:spMk id="116" creationId="{9DDEC0B5-D125-464A-9615-269DDD5588FC}"/>
          </ac:spMkLst>
        </pc:spChg>
        <pc:spChg chg="del mod">
          <ac:chgData name=" " userId="ff7f7cd4-1074-435c-a956-4a1fef029c30" providerId="ADAL" clId="{A05B594F-FEC1-4006-B716-BDAA0DDC61B5}" dt="2020-05-30T18:34:07.678" v="1540" actId="478"/>
          <ac:spMkLst>
            <pc:docMk/>
            <pc:sldMk cId="1275928961" sldId="372"/>
            <ac:spMk id="119" creationId="{A97CD634-7EF8-44B7-A700-2AA0B596D495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22" creationId="{8A3D1205-79D5-4CFC-B6AC-4415A304CFFD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3" creationId="{7D9BCB58-5C55-4D8D-93C5-F0FBADBEC4D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4" creationId="{CE42AB43-6BF3-41F5-9C4E-D0A9AF81D796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5" creationId="{F97F9173-C9ED-416F-8569-2E32A0AE76FC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6" creationId="{6C30A25B-8A3C-4C3E-B7A9-CF223180C05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7" creationId="{FABB6E0A-CCC2-4AD7-A0AF-7CD3984124A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8" creationId="{92688E06-F987-40CF-8540-4268639286B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9" creationId="{1A0E9EB0-A93E-4A0F-9159-A3178E3C895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0" creationId="{969455D6-4BF0-4A0F-B7D6-23541D50CFF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1" creationId="{7CB07761-F4B3-4D53-AEC9-B31C26E03C9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2" creationId="{EEAC9399-E202-4C04-99D3-A6B56D3DE0C5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3" creationId="{3A33CC4D-D74B-4740-A182-2BF2D1190599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4" creationId="{15F0DA74-3C64-4143-BD54-DF90199C1D2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6" creationId="{CDBB6E7F-EF73-4EB0-9384-4D1670A0D44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38" creationId="{3BF8DDE7-072A-47D0-9CB1-86D20771ACB4}"/>
          </ac:spMkLst>
        </pc:spChg>
        <pc:spChg chg="del">
          <ac:chgData name=" " userId="ff7f7cd4-1074-435c-a956-4a1fef029c30" providerId="ADAL" clId="{A05B594F-FEC1-4006-B716-BDAA0DDC61B5}" dt="2020-05-30T18:32:02.436" v="1507" actId="478"/>
          <ac:spMkLst>
            <pc:docMk/>
            <pc:sldMk cId="1275928961" sldId="372"/>
            <ac:spMk id="138" creationId="{883BA034-3CFF-4548-9ABB-E1C0C74E7C93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9" creationId="{11CA5B1E-2A64-4CC1-8D14-56CF4B944878}"/>
          </ac:spMkLst>
        </pc:spChg>
        <pc:spChg chg="del">
          <ac:chgData name=" " userId="ff7f7cd4-1074-435c-a956-4a1fef029c30" providerId="ADAL" clId="{A05B594F-FEC1-4006-B716-BDAA0DDC61B5}" dt="2020-05-30T18:32:04.452" v="1508" actId="478"/>
          <ac:spMkLst>
            <pc:docMk/>
            <pc:sldMk cId="1275928961" sldId="372"/>
            <ac:spMk id="140" creationId="{607C9564-A9A0-4C19-8EAC-999D0EFFD7C9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1" creationId="{16587BBA-A435-41CF-B2DB-E6F7477E1C8D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1" creationId="{66785AF6-978F-4F12-BD3B-A23E9D9412F1}"/>
          </ac:spMkLst>
        </pc:spChg>
        <pc:spChg chg="del mod">
          <ac:chgData name=" " userId="ff7f7cd4-1074-435c-a956-4a1fef029c30" providerId="ADAL" clId="{A05B594F-FEC1-4006-B716-BDAA0DDC61B5}" dt="2020-05-30T18:36:47.300" v="1552" actId="21"/>
          <ac:spMkLst>
            <pc:docMk/>
            <pc:sldMk cId="1275928961" sldId="372"/>
            <ac:spMk id="142" creationId="{1C7B873A-BDF7-49C0-B480-E2B18EEC0B7F}"/>
          </ac:spMkLst>
        </pc:spChg>
        <pc:spChg chg="del mod">
          <ac:chgData name=" " userId="ff7f7cd4-1074-435c-a956-4a1fef029c30" providerId="ADAL" clId="{A05B594F-FEC1-4006-B716-BDAA0DDC61B5}" dt="2020-05-30T18:48:10.856" v="1639" actId="21"/>
          <ac:spMkLst>
            <pc:docMk/>
            <pc:sldMk cId="1275928961" sldId="372"/>
            <ac:spMk id="143" creationId="{33666E9B-EB64-4015-980E-A41A7F25DE24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4" creationId="{4692AA94-9C06-41EA-B003-67CD878F0715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4" creationId="{8CB7FC1A-8E60-4EED-8B1D-9A05E9117621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 " userId="ff7f7cd4-1074-435c-a956-4a1fef029c30" providerId="ADAL" clId="{A05B594F-FEC1-4006-B716-BDAA0DDC61B5}" dt="2020-05-30T18:23:41.555" v="1347" actId="571"/>
          <ac:spMkLst>
            <pc:docMk/>
            <pc:sldMk cId="1275928961" sldId="372"/>
            <ac:spMk id="146" creationId="{F5FE30EE-BDA8-4E2B-A3A6-2B982254B0A6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47" creationId="{AD667E69-0B55-42F4-9903-69330D706F8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7" creationId="{F399523C-BE01-4EB5-80D2-85C55CED4524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0" creationId="{0EDBBD13-61B8-4F11-971B-0216E6ED5316}"/>
          </ac:spMkLst>
        </pc:spChg>
        <pc:spChg chg="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150" creationId="{5F5D66D8-AF9A-4908-8C30-FCBF866C9619}"/>
          </ac:spMkLst>
        </pc:spChg>
        <pc:spChg chg="add del mod">
          <ac:chgData name=" " userId="ff7f7cd4-1074-435c-a956-4a1fef029c30" providerId="ADAL" clId="{A05B594F-FEC1-4006-B716-BDAA0DDC61B5}" dt="2020-05-30T18:25:24.391" v="1415" actId="478"/>
          <ac:spMkLst>
            <pc:docMk/>
            <pc:sldMk cId="1275928961" sldId="372"/>
            <ac:spMk id="152" creationId="{25D4E1C1-6594-4649-BE1C-EEF74F286DE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3" creationId="{CA7F73FB-C2C9-4981-8F28-2BB6A089489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4" creationId="{0158FD5B-718A-4E51-B6DD-0EB73028D492}"/>
          </ac:spMkLst>
        </pc:spChg>
        <pc:spChg chg="add del mod">
          <ac:chgData name=" " userId="ff7f7cd4-1074-435c-a956-4a1fef029c30" providerId="ADAL" clId="{A05B594F-FEC1-4006-B716-BDAA0DDC61B5}" dt="2020-05-30T18:32:43.373" v="1517" actId="478"/>
          <ac:spMkLst>
            <pc:docMk/>
            <pc:sldMk cId="1275928961" sldId="372"/>
            <ac:spMk id="155" creationId="{5C12F2CF-7238-4D42-A1D7-55096FC26F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6" creationId="{1C594F36-69A9-4455-BBD4-2DEB5427F22F}"/>
          </ac:spMkLst>
        </pc:spChg>
        <pc:spChg chg="add mod">
          <ac:chgData name=" " userId="ff7f7cd4-1074-435c-a956-4a1fef029c30" providerId="ADAL" clId="{A05B594F-FEC1-4006-B716-BDAA0DDC61B5}" dt="2020-05-30T18:32:23.719" v="1513" actId="571"/>
          <ac:spMkLst>
            <pc:docMk/>
            <pc:sldMk cId="1275928961" sldId="372"/>
            <ac:spMk id="156" creationId="{7E9470C4-83BD-4D1E-B164-EF4D9F1D52E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7" creationId="{D7844EDA-8F96-4DEB-9657-5F6F7F1BE60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8" creationId="{B9663CA0-5DE7-446D-B015-CE25980C1C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9" creationId="{CC3998F0-384B-467E-937F-2D41F51767DE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9" creationId="{D8E33183-FA9C-4044-A79A-344F29651CDF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0" creationId="{330C3390-65A6-43AA-BB9E-29EEDE7144C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1" creationId="{A6F850E2-E2EB-4162-9A8F-CE8BB03FB569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2" creationId="{6607AF52-41F9-4D26-91E9-7F37DE1DBF01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2" creationId="{68773F12-EA6A-4F87-9D05-10AA6E31B56D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3" creationId="{6C5886D2-EE6E-406D-A7F3-017A6C70012A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4" creationId="{7BE05815-DF05-44AA-93AE-47A1B15EED5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5" creationId="{0E495E6C-D88C-453D-9982-E062D1F00CFF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5" creationId="{3F08FE3E-04F1-4D57-A883-75B5E8F8CDF5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6" creationId="{7F54744D-34EB-4337-91F4-EFBBC8079451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7" creationId="{DE1013B5-4DDB-41CE-B97E-1E9C6372D398}"/>
          </ac:spMkLst>
        </pc:spChg>
        <pc:spChg chg="add mod">
          <ac:chgData name=" " userId="ff7f7cd4-1074-435c-a956-4a1fef029c30" providerId="ADAL" clId="{A05B594F-FEC1-4006-B716-BDAA0DDC61B5}" dt="2020-05-30T18:50:02.974" v="1678" actId="6549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8" creationId="{6C484164-BF2E-4F91-BABF-14AA1D439D8D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9" creationId="{6A04A200-FCE7-44A8-A3DE-6445CE254892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0" creationId="{CD412FEA-4730-486F-879F-6D614467BF94}"/>
          </ac:spMkLst>
        </pc:spChg>
        <pc:spChg chg="add mod">
          <ac:chgData name=" " userId="ff7f7cd4-1074-435c-a956-4a1fef029c30" providerId="ADAL" clId="{A05B594F-FEC1-4006-B716-BDAA0DDC61B5}" dt="2020-05-30T19:46:44.353" v="1780" actId="20577"/>
          <ac:spMkLst>
            <pc:docMk/>
            <pc:sldMk cId="1275928961" sldId="372"/>
            <ac:spMk id="171" creationId="{7A4A3BB1-E235-4506-A150-E900E600602C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1" creationId="{8AB9B9CC-A464-445B-BDA3-12F258410646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2" creationId="{552D19B7-2205-4393-8BC3-D10B6D0AF5B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4" creationId="{E627D391-7378-4199-B1D4-B98F4BB482F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5" creationId="{402BAB28-FD36-4922-A517-51B102B221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6" creationId="{6B9486C7-3B20-43F6-9087-F194020ABD2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7" creationId="{2DB4467A-6491-4B07-9E13-0F5A2E80750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8" creationId="{0759A1F0-290E-454D-96FC-9111DCEAAE1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9" creationId="{7C2B6EEB-11EB-436F-9DAB-8C5E1AF905E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0" creationId="{F1E74037-5F13-4191-912A-C46384531E1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1" creationId="{F05681E3-5126-4F8B-9494-9A0DC275605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2" creationId="{365231A8-FB70-4C38-988F-7454270B64B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3" creationId="{23F19DCA-F72E-41C9-B8D6-4092630FF903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4" creationId="{42018CC5-FE38-4B22-9E69-6B6258616B51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5" creationId="{92F3FC61-70B3-47D3-A27F-8F3BF667D7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6" creationId="{EC710DE9-597B-4BA5-9D94-D1647B510A0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7" creationId="{B423BC19-D962-4A88-860E-442AD2D59A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8" creationId="{A53BB4B0-A87D-4CDB-A2F2-C86BDFC6CA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9" creationId="{CB36F00C-55A1-4CB9-9DAF-A8439889AE8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0" creationId="{315EC004-72B9-4D9B-AA6A-B2A4FDAB4D2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1" creationId="{D14BC9EA-753A-4EA9-903A-7444FBCC553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2" creationId="{3530FCD3-42D1-4974-AA18-A6C2C9BCBAF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3" creationId="{B9B896B7-3C80-4409-8B1F-CF8625F4ACF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4" creationId="{C9077449-5D56-4FDD-B77F-5CD0F1F58A9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5" creationId="{3B4DF319-DCE7-4BFB-9366-332E1A72731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6" creationId="{30C32365-D038-4A3E-9A77-0CFCCA697AC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7" creationId="{DA51E25E-F5F4-4C0A-B5D8-5B97F5D557A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8" creationId="{CB939445-EDEC-4EA0-A1B0-13A7A549201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9" creationId="{F1C94EFC-9666-4CDB-A45E-7187354C008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0" creationId="{CC74962D-CD25-4B6B-A6D3-DF0FCB6E45B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1" creationId="{1963FE4B-3DCE-4565-84D6-9FC6188A2AA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2" creationId="{BBFB56E8-EF0C-414A-ADF3-FC745982625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3" creationId="{70108543-B082-4B24-B804-103DDCFD308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4" creationId="{9B690B2E-E6EC-48D0-876A-2511DC15967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5" creationId="{E75B71FB-FB16-408F-AA9A-F6506517159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6" creationId="{85290C03-58E8-4ED6-B0F3-F9D434DAEFD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7" creationId="{04F1E9F7-0ED9-4288-8C70-A88E45B5FE4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8" creationId="{D816481E-BA1E-4577-AA3C-E1B9FD4FDDD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9" creationId="{A7CCE508-809E-4285-A64A-2E6C70E5370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10" creationId="{D6687D48-DE35-4127-8A36-B2EA22BF6A0C}"/>
          </ac:spMkLst>
        </pc:s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84" creationId="{D91536B1-6F35-4360-A678-306591A6CE20}"/>
          </ac:grpSpMkLst>
        </pc:grpChg>
        <pc:grpChg chg="add del mod ord">
          <ac:chgData name=" " userId="ff7f7cd4-1074-435c-a956-4a1fef029c30" providerId="ADAL" clId="{A05B594F-FEC1-4006-B716-BDAA0DDC61B5}" dt="2020-05-30T18:31:51.264" v="1504" actId="478"/>
          <ac:grpSpMkLst>
            <pc:docMk/>
            <pc:sldMk cId="1275928961" sldId="372"/>
            <ac:grpSpMk id="87" creationId="{A449242F-42DA-49A5-9682-FBDECB48F21C}"/>
          </ac:grpSpMkLst>
        </pc:grpChg>
        <pc:grpChg chg="add del mod ord">
          <ac:chgData name=" " userId="ff7f7cd4-1074-435c-a956-4a1fef029c30" providerId="ADAL" clId="{A05B594F-FEC1-4006-B716-BDAA0DDC61B5}" dt="2020-05-30T18:30:05.741" v="1499" actId="478"/>
          <ac:grpSpMkLst>
            <pc:docMk/>
            <pc:sldMk cId="1275928961" sldId="372"/>
            <ac:grpSpMk id="90" creationId="{0A78FD27-1770-48EC-8934-CB96880C0622}"/>
          </ac:grpSpMkLst>
        </pc:grpChg>
        <pc:grpChg chg="add del mod ord">
          <ac:chgData name=" " userId="ff7f7cd4-1074-435c-a956-4a1fef029c30" providerId="ADAL" clId="{A05B594F-FEC1-4006-B716-BDAA0DDC61B5}" dt="2020-05-30T18:30:09.632" v="1500" actId="478"/>
          <ac:grpSpMkLst>
            <pc:docMk/>
            <pc:sldMk cId="1275928961" sldId="372"/>
            <ac:grpSpMk id="93" creationId="{009339D9-89B9-47EC-9739-387D913BEC3B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6" creationId="{AE3EBA0A-6AE8-4C22-8B5E-4545342A337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9" creationId="{A5601210-0137-4FFA-A0A4-5E09B487C474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2" creationId="{455C307F-CAB5-4509-B739-A94675E2E65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5" creationId="{3E056A8A-BB57-4F1D-BC98-12E5C6BC16EF}"/>
          </ac:grpSpMkLst>
        </pc:grpChg>
        <pc:grpChg chg="add del mod ord">
          <ac:chgData name=" " userId="ff7f7cd4-1074-435c-a956-4a1fef029c30" providerId="ADAL" clId="{A05B594F-FEC1-4006-B716-BDAA0DDC61B5}" dt="2020-05-30T18:51:36.323" v="1681" actId="165"/>
          <ac:grpSpMkLst>
            <pc:docMk/>
            <pc:sldMk cId="1275928961" sldId="372"/>
            <ac:grpSpMk id="108" creationId="{0E86805B-6CCF-47D5-BC48-4CEDDE54DFD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1" creationId="{A650A8F1-3421-4ABB-88A5-7ED88D5D874C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4" creationId="{7450F4FC-D01B-4AD7-B487-0ACA7397AC4E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7" creationId="{3B7BF9C9-D32C-4853-B4E0-66B308C1F1F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20" creationId="{150A68D1-1CC1-4879-A373-E2A78A041BA0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6" creationId="{067A1FD9-A79C-46C1-BFC5-1245E27F5AD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9" creationId="{A8481D1E-6843-4FD9-9468-8C72B6EE5E79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2" creationId="{56740607-3A13-4D53-9EEA-2EAFF3FD91DC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5" creationId="{0DE2B785-1B0C-494A-BED1-3E0B304D06E4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8" creationId="{298FBF6A-8995-4BD7-A9AA-79E0AC836EC5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1" creationId="{7CA53D33-0A59-4463-BB2E-20AE0364EAF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4" creationId="{EA8F001B-88F9-4135-A3BA-1169595C689A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7" creationId="{C078AC51-191B-470A-8964-E943A79B9913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0" creationId="{7CDE0B80-A68C-46B3-A42D-882A9EF88542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3" creationId="{5BB155D6-4942-4CB8-8F8D-360A13BD13FF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6" creationId="{BAA944FF-C431-4686-BD91-7A978CE9A69E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9" creationId="{A0DB56B4-F87F-4478-9F26-5D8B39005671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72" creationId="{DD1B313E-0D75-4E5D-A892-F7CBB80B8B15}"/>
          </ac:grpSpMkLst>
        </pc:grpChg>
        <pc:graphicFrameChg chg="add del mod">
          <ac:chgData name=" " userId="ff7f7cd4-1074-435c-a956-4a1fef029c30" providerId="ADAL" clId="{A05B594F-FEC1-4006-B716-BDAA0DDC61B5}" dt="2020-05-28T21:55:15.413" v="127" actId="478"/>
          <ac:graphicFrameMkLst>
            <pc:docMk/>
            <pc:sldMk cId="1275928961" sldId="372"/>
            <ac:graphicFrameMk id="4" creationId="{BA495344-2495-4FC5-8DB3-C8AAE81298E0}"/>
          </ac:graphicFrameMkLst>
        </pc:graphicFrameChg>
        <pc:cxnChg chg="add del">
          <ac:chgData name=" " userId="ff7f7cd4-1074-435c-a956-4a1fef029c30" providerId="ADAL" clId="{A05B594F-FEC1-4006-B716-BDAA0DDC61B5}" dt="2020-05-30T18:53:00.857" v="1688" actId="11529"/>
          <ac:cxnSpMkLst>
            <pc:docMk/>
            <pc:sldMk cId="1275928961" sldId="372"/>
            <ac:cxnSpMk id="37" creationId="{7306A8E0-C884-423F-8B70-99A6239F5B18}"/>
          </ac:cxnSpMkLst>
        </pc:cxnChg>
        <pc:cxnChg chg="add mod">
          <ac:chgData name=" " userId="ff7f7cd4-1074-435c-a956-4a1fef029c30" providerId="ADAL" clId="{A05B594F-FEC1-4006-B716-BDAA0DDC61B5}" dt="2020-05-30T18:54:21.912" v="1697" actId="14100"/>
          <ac:cxnSpMkLst>
            <pc:docMk/>
            <pc:sldMk cId="1275928961" sldId="372"/>
            <ac:cxnSpMk id="39" creationId="{ED136F01-0119-4A70-8D9D-5AFEE72F234D}"/>
          </ac:cxnSpMkLst>
        </pc:cxnChg>
        <pc:cxnChg chg="del mod">
          <ac:chgData name=" " userId="ff7f7cd4-1074-435c-a956-4a1fef029c30" providerId="ADAL" clId="{A05B594F-FEC1-4006-B716-BDAA0DDC61B5}" dt="2020-05-30T18:52:26.815" v="1683" actId="478"/>
          <ac:cxnSpMkLst>
            <pc:docMk/>
            <pc:sldMk cId="1275928961" sldId="372"/>
            <ac:cxnSpMk id="46" creationId="{E61903AA-0568-4B18-96E4-544B532DC342}"/>
          </ac:cxnSpMkLst>
        </pc:cxnChg>
        <pc:cxnChg chg="add 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3" creationId="{D2BB6D3C-AC2E-447F-96E3-7559E90478C4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 " userId="ff7f7cd4-1074-435c-a956-4a1fef029c30" providerId="ADAL" clId="{A05B594F-FEC1-4006-B716-BDAA0DDC61B5}" dt="2020-05-30T18:31:51.264" v="1504" actId="478"/>
          <ac:cxnSpMkLst>
            <pc:docMk/>
            <pc:sldMk cId="1275928961" sldId="372"/>
            <ac:cxnSpMk id="88" creationId="{DC33FE35-96BB-4AA0-BC9F-E49B0B2395AA}"/>
          </ac:cxnSpMkLst>
        </pc:cxnChg>
        <pc:cxnChg chg="del mod topLvl">
          <ac:chgData name=" " userId="ff7f7cd4-1074-435c-a956-4a1fef029c30" providerId="ADAL" clId="{A05B594F-FEC1-4006-B716-BDAA0DDC61B5}" dt="2020-05-30T18:30:05.741" v="1499" actId="478"/>
          <ac:cxnSpMkLst>
            <pc:docMk/>
            <pc:sldMk cId="1275928961" sldId="372"/>
            <ac:cxnSpMk id="91" creationId="{E403A141-9171-477E-B089-E5C961A3877D}"/>
          </ac:cxnSpMkLst>
        </pc:cxnChg>
        <pc:cxnChg chg="del mod topLvl">
          <ac:chgData name=" " userId="ff7f7cd4-1074-435c-a956-4a1fef029c30" providerId="ADAL" clId="{A05B594F-FEC1-4006-B716-BDAA0DDC61B5}" dt="2020-05-30T18:30:09.632" v="1500" actId="478"/>
          <ac:cxnSpMkLst>
            <pc:docMk/>
            <pc:sldMk cId="1275928961" sldId="372"/>
            <ac:cxnSpMk id="94" creationId="{6F344D13-7248-4F98-AE12-685A7A22EAEA}"/>
          </ac:cxnSpMkLst>
        </pc:cxnChg>
        <pc:cxnChg chg="mod">
          <ac:chgData name=" " userId="ff7f7cd4-1074-435c-a956-4a1fef029c30" providerId="ADAL" clId="{A05B594F-FEC1-4006-B716-BDAA0DDC61B5}" dt="2020-05-30T18:36:47.300" v="1552" actId="21"/>
          <ac:cxnSpMkLst>
            <pc:docMk/>
            <pc:sldMk cId="1275928961" sldId="372"/>
            <ac:cxnSpMk id="97" creationId="{0BEC07D7-3227-445D-B866-AAE84F38C61D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0" creationId="{FFB82AA6-02AA-40DA-B606-4A7EB51450C4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3" creationId="{5685F5D6-F17F-4053-BF7E-6612AEE91A0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6" creationId="{46A52265-7ED0-4ABA-9A15-12DC6DAF3090}"/>
          </ac:cxnSpMkLst>
        </pc:cxnChg>
        <pc:cxnChg chg="mod topLvl">
          <ac:chgData name=" " userId="ff7f7cd4-1074-435c-a956-4a1fef029c30" providerId="ADAL" clId="{A05B594F-FEC1-4006-B716-BDAA0DDC61B5}" dt="2020-05-30T18:51:36.323" v="1681" actId="165"/>
          <ac:cxnSpMkLst>
            <pc:docMk/>
            <pc:sldMk cId="1275928961" sldId="372"/>
            <ac:cxnSpMk id="109" creationId="{7C1D1A00-E99A-4EB3-B421-D82B6DDEFCB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1" creationId="{7DD6BB29-D712-4301-B328-B1ECA188EDCB}"/>
          </ac:cxnSpMkLst>
        </pc:cxnChg>
        <pc:cxnChg chg="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2" creationId="{BBADFCC0-EB87-4B33-B1E3-127EC200FA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5" creationId="{9A78E0C1-2E98-49EF-B7DB-418A32E77800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8" creationId="{CE2797D0-1D32-4DAA-9B9E-317E500836D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21" creationId="{534EAC04-A78D-47F4-947F-CCA4C7224B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37" creationId="{9583CB98-414A-4973-A053-0DA9A7EBF6E5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37" creationId="{D06C2DC4-D4E5-4CCC-98C2-CB7B71E73A5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0" creationId="{AAE37FE0-64FC-47BD-970F-81BD4E9483C7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3" creationId="{54CF5832-9BFB-40E9-9881-8B412E03AF9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6" creationId="{AA4E102C-7DA9-4171-BFCB-1DAE34B1530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9" creationId="{16BA0FB7-701E-4603-883C-9A8FB661B652}"/>
          </ac:cxnSpMkLst>
        </pc:cxnChg>
        <pc:cxnChg chg="del mod">
          <ac:chgData name=" " userId="ff7f7cd4-1074-435c-a956-4a1fef029c30" providerId="ADAL" clId="{A05B594F-FEC1-4006-B716-BDAA0DDC61B5}" dt="2020-05-30T18:52:48.650" v="1686" actId="21"/>
          <ac:cxnSpMkLst>
            <pc:docMk/>
            <pc:sldMk cId="1275928961" sldId="372"/>
            <ac:cxnSpMk id="151" creationId="{A102E9E0-C39A-4B76-AC25-248C244CD0C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2" creationId="{9CB4936F-3CCC-4784-B413-919D59AC8A36}"/>
          </ac:cxnSpMkLst>
        </pc:cxnChg>
        <pc:cxnChg chg="add mod or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53" creationId="{90CCEECD-D9A2-4844-9E05-C31683BCE8DA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5" creationId="{278E2A4A-35C5-4535-A2F7-15D412FFA55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8" creationId="{7552C82F-A861-4A93-892A-13697F6D6049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1" creationId="{CFF18731-5F10-43E1-8D8E-F76B278A933B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4" creationId="{EAE35DA5-A550-4984-B390-69351C5C42E3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7" creationId="{4B2CAA67-5F77-445C-9BCC-89A6C54F19B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0" creationId="{807972D2-851B-4AE0-9D2F-BA59F23140B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3" creationId="{4747D9D4-42FD-45F9-868B-94A2D4A2AE88}"/>
          </ac:cxnSpMkLst>
        </pc:cxnChg>
      </pc:sldChg>
      <pc:sldChg chg="modSp mod">
        <pc:chgData name=" " userId="ff7f7cd4-1074-435c-a956-4a1fef029c30" providerId="ADAL" clId="{A05B594F-FEC1-4006-B716-BDAA0DDC61B5}" dt="2020-05-28T22:44:26.798" v="594" actId="20577"/>
        <pc:sldMkLst>
          <pc:docMk/>
          <pc:sldMk cId="2557986528" sldId="373"/>
        </pc:sldMkLst>
        <pc:spChg chg="mod">
          <ac:chgData name=" " userId="ff7f7cd4-1074-435c-a956-4a1fef029c30" providerId="ADAL" clId="{A05B594F-FEC1-4006-B716-BDAA0DDC61B5}" dt="2020-05-28T22:34:16.444" v="308" actId="20577"/>
          <ac:spMkLst>
            <pc:docMk/>
            <pc:sldMk cId="2557986528" sldId="373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28T22:44:26.798" v="594" actId="20577"/>
          <ac:spMkLst>
            <pc:docMk/>
            <pc:sldMk cId="2557986528" sldId="373"/>
            <ac:spMk id="17" creationId="{0EACA767-5D74-4C51-98B7-763F041F495E}"/>
          </ac:spMkLst>
        </pc:spChg>
      </pc:sldChg>
      <pc:sldChg chg="addSp modSp mod">
        <pc:chgData name=" " userId="ff7f7cd4-1074-435c-a956-4a1fef029c30" providerId="ADAL" clId="{A05B594F-FEC1-4006-B716-BDAA0DDC61B5}" dt="2020-05-30T03:26:10.819" v="1238" actId="6549"/>
        <pc:sldMkLst>
          <pc:docMk/>
          <pc:sldMk cId="1219197679" sldId="374"/>
        </pc:sldMkLst>
        <pc:spChg chg="mod">
          <ac:chgData name=" " userId="ff7f7cd4-1074-435c-a956-4a1fef029c30" providerId="ADAL" clId="{A05B594F-FEC1-4006-B716-BDAA0DDC61B5}" dt="2020-05-30T03:26:10.819" v="1238" actId="6549"/>
          <ac:spMkLst>
            <pc:docMk/>
            <pc:sldMk cId="1219197679" sldId="374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37.905" v="1088" actId="20577"/>
          <ac:spMkLst>
            <pc:docMk/>
            <pc:sldMk cId="1219197679" sldId="374"/>
            <ac:spMk id="6" creationId="{9D368356-A0FD-4638-A627-69AB05A6E61A}"/>
          </ac:spMkLst>
        </pc:spChg>
      </pc:sldChg>
      <pc:sldChg chg="addSp modSp add mod ord">
        <pc:chgData name=" " userId="ff7f7cd4-1074-435c-a956-4a1fef029c30" providerId="ADAL" clId="{A05B594F-FEC1-4006-B716-BDAA0DDC61B5}" dt="2020-05-30T03:25:35.401" v="1234" actId="1037"/>
        <pc:sldMkLst>
          <pc:docMk/>
          <pc:sldMk cId="2687276991" sldId="375"/>
        </pc:sldMkLst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9.685" v="306" actId="20577"/>
          <ac:spMkLst>
            <pc:docMk/>
            <pc:sldMk cId="2687276991" sldId="375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9" creationId="{F9E7B998-4796-4D55-9B18-DDC86A145C52}"/>
          </ac:spMkLst>
        </pc:spChg>
        <pc:spChg chg="mod">
          <ac:chgData name=" " userId="ff7f7cd4-1074-435c-a956-4a1fef029c30" providerId="ADAL" clId="{A05B594F-FEC1-4006-B716-BDAA0DDC61B5}" dt="2020-05-28T22:34:30.483" v="309" actId="114"/>
          <ac:spMkLst>
            <pc:docMk/>
            <pc:sldMk cId="2687276991" sldId="375"/>
            <ac:spMk id="15" creationId="{EE9AE69C-DA3A-4B1F-A561-C474F96FA82E}"/>
          </ac:spMkLst>
        </pc:spChg>
        <pc:spChg chg="mod">
          <ac:chgData name=" " userId="ff7f7cd4-1074-435c-a956-4a1fef029c30" providerId="ADAL" clId="{A05B594F-FEC1-4006-B716-BDAA0DDC61B5}" dt="2020-05-28T22:35:38.343" v="314" actId="20577"/>
          <ac:spMkLst>
            <pc:docMk/>
            <pc:sldMk cId="2687276991" sldId="375"/>
            <ac:spMk id="17" creationId="{0EACA767-5D74-4C51-98B7-763F041F495E}"/>
          </ac:spMkLst>
        </pc:spChg>
        <pc:picChg chg="add mod">
          <ac:chgData name=" " userId="ff7f7cd4-1074-435c-a956-4a1fef029c30" providerId="ADAL" clId="{A05B594F-FEC1-4006-B716-BDAA0DDC61B5}" dt="2020-05-30T03:25:29.823" v="1215" actId="1038"/>
          <ac:picMkLst>
            <pc:docMk/>
            <pc:sldMk cId="2687276991" sldId="375"/>
            <ac:picMk id="6" creationId="{FCCE768C-6037-43D9-9807-DE932BB4A604}"/>
          </ac:picMkLst>
        </pc:picChg>
        <pc:picChg chg="add mod">
          <ac:chgData name=" " userId="ff7f7cd4-1074-435c-a956-4a1fef029c30" providerId="ADAL" clId="{A05B594F-FEC1-4006-B716-BDAA0DDC61B5}" dt="2020-05-30T03:25:35.401" v="1234" actId="1037"/>
          <ac:picMkLst>
            <pc:docMk/>
            <pc:sldMk cId="2687276991" sldId="375"/>
            <ac:picMk id="10" creationId="{4383A8E9-C2B0-4DF9-8763-270B3147EFC8}"/>
          </ac:picMkLst>
        </pc:picChg>
      </pc:sldChg>
      <pc:sldChg chg="new del">
        <pc:chgData name=" " userId="ff7f7cd4-1074-435c-a956-4a1fef029c30" providerId="ADAL" clId="{A05B594F-FEC1-4006-B716-BDAA0DDC61B5}" dt="2020-05-28T22:32:55.024" v="274" actId="47"/>
        <pc:sldMkLst>
          <pc:docMk/>
          <pc:sldMk cId="3868800301" sldId="375"/>
        </pc:sldMkLst>
      </pc:sldChg>
      <pc:sldChg chg="modSp add mod">
        <pc:chgData name=" " userId="ff7f7cd4-1074-435c-a956-4a1fef029c30" providerId="ADAL" clId="{A05B594F-FEC1-4006-B716-BDAA0DDC61B5}" dt="2020-05-28T23:08:41.565" v="1105" actId="11"/>
        <pc:sldMkLst>
          <pc:docMk/>
          <pc:sldMk cId="2108741987" sldId="376"/>
        </pc:sldMkLst>
        <pc:spChg chg="mod">
          <ac:chgData name=" " userId="ff7f7cd4-1074-435c-a956-4a1fef029c30" providerId="ADAL" clId="{A05B594F-FEC1-4006-B716-BDAA0DDC61B5}" dt="2020-05-28T23:08:41.565" v="1105" actId="11"/>
          <ac:spMkLst>
            <pc:docMk/>
            <pc:sldMk cId="2108741987" sldId="376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44.049" v="1090" actId="20577"/>
          <ac:spMkLst>
            <pc:docMk/>
            <pc:sldMk cId="2108741987" sldId="376"/>
            <ac:spMk id="6" creationId="{9D368356-A0FD-4638-A627-69AB05A6E61A}"/>
          </ac:spMkLst>
        </pc:spChg>
      </pc:sldChg>
      <pc:sldChg chg="addSp delSp modSp add mod">
        <pc:chgData name=" " userId="ff7f7cd4-1074-435c-a956-4a1fef029c30" providerId="ADAL" clId="{A05B594F-FEC1-4006-B716-BDAA0DDC61B5}" dt="2020-05-30T19:56:33.361" v="1936" actId="20577"/>
        <pc:sldMkLst>
          <pc:docMk/>
          <pc:sldMk cId="2356196915" sldId="377"/>
        </pc:sldMkLst>
        <pc:spChg chg="del">
          <ac:chgData name=" " userId="ff7f7cd4-1074-435c-a956-4a1fef029c30" providerId="ADAL" clId="{A05B594F-FEC1-4006-B716-BDAA0DDC61B5}" dt="2020-05-28T23:08:47.545" v="1106" actId="478"/>
          <ac:spMkLst>
            <pc:docMk/>
            <pc:sldMk cId="2356196915" sldId="377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57.986" v="1092" actId="20577"/>
          <ac:spMkLst>
            <pc:docMk/>
            <pc:sldMk cId="2356196915" sldId="377"/>
            <ac:spMk id="6" creationId="{9D368356-A0FD-4638-A627-69AB05A6E61A}"/>
          </ac:spMkLst>
        </pc:spChg>
        <pc:spChg chg="add mod">
          <ac:chgData name=" " userId="ff7f7cd4-1074-435c-a956-4a1fef029c30" providerId="ADAL" clId="{A05B594F-FEC1-4006-B716-BDAA0DDC61B5}" dt="2020-05-30T19:56:33.361" v="1936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48658-E929-4850-9B5E-79AD8E209BA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AE15E-910B-4ECC-8A91-ECF13FDC65D2}">
      <dgm:prSet phldrT="[Text]" custT="1"/>
      <dgm:spPr/>
      <dgm:t>
        <a:bodyPr/>
        <a:lstStyle/>
        <a:p>
          <a:r>
            <a:rPr lang="pt-BR" sz="1400" dirty="0"/>
            <a:t>Criação de scripts em R para o pré-processamento dos dados coletados junto a ANP;</a:t>
          </a:r>
          <a:endParaRPr lang="en-US" sz="1400" dirty="0"/>
        </a:p>
      </dgm:t>
    </dgm:pt>
    <dgm:pt modelId="{BD900182-0807-4ACD-90E6-3D6EB9CD8DBC}" type="parTrans" cxnId="{60B938A4-671C-4A1F-A107-78E60160D758}">
      <dgm:prSet/>
      <dgm:spPr/>
      <dgm:t>
        <a:bodyPr/>
        <a:lstStyle/>
        <a:p>
          <a:endParaRPr lang="en-US"/>
        </a:p>
      </dgm:t>
    </dgm:pt>
    <dgm:pt modelId="{825FDF24-5865-49FB-99BA-7164D74DE16D}" type="sibTrans" cxnId="{60B938A4-671C-4A1F-A107-78E60160D758}">
      <dgm:prSet/>
      <dgm:spPr/>
      <dgm:t>
        <a:bodyPr/>
        <a:lstStyle/>
        <a:p>
          <a:endParaRPr lang="en-US"/>
        </a:p>
      </dgm:t>
    </dgm:pt>
    <dgm:pt modelId="{B7AA5256-253B-45F1-BAF0-973D5AEFA07D}">
      <dgm:prSet custT="1"/>
      <dgm:spPr>
        <a:solidFill>
          <a:srgbClr val="ED7D31"/>
        </a:solidFill>
      </dgm:spPr>
      <dgm:t>
        <a:bodyPr/>
        <a:lstStyle/>
        <a:p>
          <a:r>
            <a:rPr lang="pt-BR" sz="1400"/>
            <a:t>Enriquecimento de dados da ANP com dados provenientes do IBGE;</a:t>
          </a:r>
          <a:endParaRPr lang="en-US" sz="1400"/>
        </a:p>
      </dgm:t>
    </dgm:pt>
    <dgm:pt modelId="{B972CC1E-D2B2-46D9-86FE-EBA7752E947D}" type="parTrans" cxnId="{004165CE-4E0B-4904-A26B-DAEBA8FDF5D9}">
      <dgm:prSet/>
      <dgm:spPr/>
      <dgm:t>
        <a:bodyPr/>
        <a:lstStyle/>
        <a:p>
          <a:endParaRPr lang="en-US"/>
        </a:p>
      </dgm:t>
    </dgm:pt>
    <dgm:pt modelId="{4F301784-2905-4951-A72B-2D68225FF709}" type="sibTrans" cxnId="{004165CE-4E0B-4904-A26B-DAEBA8FDF5D9}">
      <dgm:prSet/>
      <dgm:spPr/>
      <dgm:t>
        <a:bodyPr/>
        <a:lstStyle/>
        <a:p>
          <a:endParaRPr lang="en-US"/>
        </a:p>
      </dgm:t>
    </dgm:pt>
    <dgm:pt modelId="{D6F7EC1A-6935-4693-9841-51F07860044A}">
      <dgm:prSet custT="1"/>
      <dgm:spPr>
        <a:solidFill>
          <a:srgbClr val="ED7D31"/>
        </a:solidFill>
      </dgm:spPr>
      <dgm:t>
        <a:bodyPr/>
        <a:lstStyle/>
        <a:p>
          <a:r>
            <a:rPr lang="pt-BR" sz="1400"/>
            <a:t>Geolocalização dos postos de gasolina pesquisados utilizando R a API do Google;</a:t>
          </a:r>
          <a:endParaRPr lang="en-US" sz="1400"/>
        </a:p>
      </dgm:t>
    </dgm:pt>
    <dgm:pt modelId="{D7D26360-6F8C-4C1D-B9DB-15E887757696}" type="parTrans" cxnId="{99101A04-B1AE-405A-86F7-234E11D58A31}">
      <dgm:prSet/>
      <dgm:spPr/>
      <dgm:t>
        <a:bodyPr/>
        <a:lstStyle/>
        <a:p>
          <a:endParaRPr lang="en-US"/>
        </a:p>
      </dgm:t>
    </dgm:pt>
    <dgm:pt modelId="{70DB2A78-1EBF-4ADA-B086-19D033233FD0}" type="sibTrans" cxnId="{99101A04-B1AE-405A-86F7-234E11D58A31}">
      <dgm:prSet/>
      <dgm:spPr/>
      <dgm:t>
        <a:bodyPr/>
        <a:lstStyle/>
        <a:p>
          <a:endParaRPr lang="en-US"/>
        </a:p>
      </dgm:t>
    </dgm:pt>
    <dgm:pt modelId="{469662AD-EFBC-4F7A-AB38-B47882BDAF9A}">
      <dgm:prSet custT="1"/>
      <dgm:spPr/>
      <dgm:t>
        <a:bodyPr/>
        <a:lstStyle/>
        <a:p>
          <a:r>
            <a:rPr lang="pt-BR" sz="1400"/>
            <a:t>Análise exploratória de dados utilizando Power BI, QGIS e R;</a:t>
          </a:r>
          <a:endParaRPr lang="en-US" sz="1400"/>
        </a:p>
      </dgm:t>
    </dgm:pt>
    <dgm:pt modelId="{2B288B78-F171-4870-A6DB-63C5EDA8E850}" type="parTrans" cxnId="{FD90E774-CAFB-4AF8-8CFE-84E94E2DEF24}">
      <dgm:prSet/>
      <dgm:spPr/>
      <dgm:t>
        <a:bodyPr/>
        <a:lstStyle/>
        <a:p>
          <a:endParaRPr lang="en-US"/>
        </a:p>
      </dgm:t>
    </dgm:pt>
    <dgm:pt modelId="{FE72990D-D458-4012-8D45-F1BA207540C2}" type="sibTrans" cxnId="{FD90E774-CAFB-4AF8-8CFE-84E94E2DEF24}">
      <dgm:prSet/>
      <dgm:spPr/>
      <dgm:t>
        <a:bodyPr/>
        <a:lstStyle/>
        <a:p>
          <a:endParaRPr lang="en-US"/>
        </a:p>
      </dgm:t>
    </dgm:pt>
    <dgm:pt modelId="{3F6F7779-063F-4A88-B7D6-55B0C80A2DE0}">
      <dgm:prSet custT="1"/>
      <dgm:spPr/>
      <dgm:t>
        <a:bodyPr/>
        <a:lstStyle/>
        <a:p>
          <a:r>
            <a:rPr lang="pt-BR" sz="1400"/>
            <a:t>Cálculo do centroide dos municípios pesquisados;</a:t>
          </a:r>
          <a:endParaRPr lang="en-US" sz="1400"/>
        </a:p>
      </dgm:t>
    </dgm:pt>
    <dgm:pt modelId="{EFA9F5D5-65F6-4D15-8BA6-D95D7AF7983A}" type="parTrans" cxnId="{69AB116B-B666-44B8-A987-54C69E1B505E}">
      <dgm:prSet/>
      <dgm:spPr/>
      <dgm:t>
        <a:bodyPr/>
        <a:lstStyle/>
        <a:p>
          <a:endParaRPr lang="en-US"/>
        </a:p>
      </dgm:t>
    </dgm:pt>
    <dgm:pt modelId="{41EEE79C-4A3B-4004-A060-31D1517A0BAA}" type="sibTrans" cxnId="{69AB116B-B666-44B8-A987-54C69E1B505E}">
      <dgm:prSet/>
      <dgm:spPr/>
      <dgm:t>
        <a:bodyPr/>
        <a:lstStyle/>
        <a:p>
          <a:endParaRPr lang="en-US"/>
        </a:p>
      </dgm:t>
    </dgm:pt>
    <dgm:pt modelId="{6B1A8165-52D5-4A5D-BEF2-08585E3DA989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das distancias entre os postos e centroides de municípios e as refinarias;</a:t>
          </a:r>
          <a:endParaRPr lang="en-US" sz="1400"/>
        </a:p>
      </dgm:t>
    </dgm:pt>
    <dgm:pt modelId="{8E265957-4A4A-42FE-A083-957BE8F81BBB}" type="parTrans" cxnId="{2492D6FD-8061-40F3-874C-CE1D4A893B30}">
      <dgm:prSet/>
      <dgm:spPr/>
      <dgm:t>
        <a:bodyPr/>
        <a:lstStyle/>
        <a:p>
          <a:endParaRPr lang="en-US"/>
        </a:p>
      </dgm:t>
    </dgm:pt>
    <dgm:pt modelId="{B0B51095-4929-426B-BEED-71566D285234}" type="sibTrans" cxnId="{2492D6FD-8061-40F3-874C-CE1D4A893B30}">
      <dgm:prSet/>
      <dgm:spPr/>
      <dgm:t>
        <a:bodyPr/>
        <a:lstStyle/>
        <a:p>
          <a:endParaRPr lang="en-US"/>
        </a:p>
      </dgm:t>
    </dgm:pt>
    <dgm:pt modelId="{CD92B088-9638-4AEF-A864-A12F44475E28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das distancias entre os postos e centroides de municípios e as distribuidoras;</a:t>
          </a:r>
          <a:endParaRPr lang="en-US" sz="1400"/>
        </a:p>
      </dgm:t>
    </dgm:pt>
    <dgm:pt modelId="{BC4BD58D-9E60-45C1-A6D8-6AEB2112B20D}" type="parTrans" cxnId="{ADDFFE88-8AF7-4694-8B1A-94A306657366}">
      <dgm:prSet/>
      <dgm:spPr/>
      <dgm:t>
        <a:bodyPr/>
        <a:lstStyle/>
        <a:p>
          <a:endParaRPr lang="en-US"/>
        </a:p>
      </dgm:t>
    </dgm:pt>
    <dgm:pt modelId="{45CE08CB-850C-4D19-BD57-4556FBFE3510}" type="sibTrans" cxnId="{ADDFFE88-8AF7-4694-8B1A-94A306657366}">
      <dgm:prSet/>
      <dgm:spPr/>
      <dgm:t>
        <a:bodyPr/>
        <a:lstStyle/>
        <a:p>
          <a:endParaRPr lang="en-US"/>
        </a:p>
      </dgm:t>
    </dgm:pt>
    <dgm:pt modelId="{ED84708F-BDB2-44C9-935F-EC6D7D1DB504}">
      <dgm:prSet/>
      <dgm:spPr>
        <a:solidFill>
          <a:srgbClr val="5B9BD5"/>
        </a:solidFill>
      </dgm:spPr>
      <dgm:t>
        <a:bodyPr/>
        <a:lstStyle/>
        <a:p>
          <a:r>
            <a:rPr lang="pt-BR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/>
        </a:p>
      </dgm:t>
    </dgm:pt>
    <dgm:pt modelId="{6D96C124-BA08-4F41-9A21-FE18ED0D5763}" type="parTrans" cxnId="{AD4B209B-82FE-4E2B-89E2-573C61AD3428}">
      <dgm:prSet/>
      <dgm:spPr/>
      <dgm:t>
        <a:bodyPr/>
        <a:lstStyle/>
        <a:p>
          <a:endParaRPr lang="en-US"/>
        </a:p>
      </dgm:t>
    </dgm:pt>
    <dgm:pt modelId="{74D1CF4D-0174-4CC8-905F-482147D612E4}" type="sibTrans" cxnId="{AD4B209B-82FE-4E2B-89E2-573C61AD3428}">
      <dgm:prSet/>
      <dgm:spPr/>
      <dgm:t>
        <a:bodyPr/>
        <a:lstStyle/>
        <a:p>
          <a:endParaRPr lang="en-US"/>
        </a:p>
      </dgm:t>
    </dgm:pt>
    <dgm:pt modelId="{EF282FC1-522D-4537-81F0-E56AE42E5531}">
      <dgm:prSet/>
      <dgm:spPr/>
      <dgm:t>
        <a:bodyPr/>
        <a:lstStyle/>
        <a:p>
          <a:r>
            <a:rPr lang="pt-BR" dirty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 dirty="0"/>
        </a:p>
      </dgm:t>
    </dgm:pt>
    <dgm:pt modelId="{4A650872-446B-4BA6-A7EF-633F126FCC03}" type="parTrans" cxnId="{583B6B90-90E7-4B77-B754-1D73C1CBFC20}">
      <dgm:prSet/>
      <dgm:spPr/>
      <dgm:t>
        <a:bodyPr/>
        <a:lstStyle/>
        <a:p>
          <a:endParaRPr lang="en-US"/>
        </a:p>
      </dgm:t>
    </dgm:pt>
    <dgm:pt modelId="{53C673E8-7F6C-4090-B69A-B9885714992A}" type="sibTrans" cxnId="{583B6B90-90E7-4B77-B754-1D73C1CBFC20}">
      <dgm:prSet/>
      <dgm:spPr/>
      <dgm:t>
        <a:bodyPr/>
        <a:lstStyle/>
        <a:p>
          <a:endParaRPr lang="en-US"/>
        </a:p>
      </dgm:t>
    </dgm:pt>
    <dgm:pt modelId="{EA0C3037-E2F4-4EDF-916A-305E1379C4E5}">
      <dgm:prSet custT="1"/>
      <dgm:spPr>
        <a:solidFill>
          <a:srgbClr val="5B9BD5"/>
        </a:solidFill>
      </dgm:spPr>
      <dgm:t>
        <a:bodyPr/>
        <a:lstStyle/>
        <a:p>
          <a:r>
            <a:rPr lang="pt-BR" sz="1400"/>
            <a:t>Análise dos resultados de regressão linear múltipla;</a:t>
          </a:r>
          <a:endParaRPr lang="en-US" sz="1400"/>
        </a:p>
      </dgm:t>
    </dgm:pt>
    <dgm:pt modelId="{811651AD-2823-4F60-9E14-3C5BB9DC8581}" type="parTrans" cxnId="{2E8BA750-9860-4442-9D88-BB0CA8430F65}">
      <dgm:prSet/>
      <dgm:spPr/>
      <dgm:t>
        <a:bodyPr/>
        <a:lstStyle/>
        <a:p>
          <a:endParaRPr lang="en-US"/>
        </a:p>
      </dgm:t>
    </dgm:pt>
    <dgm:pt modelId="{93C48307-6E79-4523-9C6C-3678CBB2463E}" type="sibTrans" cxnId="{2E8BA750-9860-4442-9D88-BB0CA8430F65}">
      <dgm:prSet/>
      <dgm:spPr/>
      <dgm:t>
        <a:bodyPr/>
        <a:lstStyle/>
        <a:p>
          <a:endParaRPr lang="en-US"/>
        </a:p>
      </dgm:t>
    </dgm:pt>
    <dgm:pt modelId="{7F16F367-36C5-49E5-BE04-07EC97D856D0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de autocorrelação espacial (I de Moran) para os postos e municípios pesquisados;</a:t>
          </a:r>
          <a:endParaRPr lang="en-US" sz="1400"/>
        </a:p>
      </dgm:t>
    </dgm:pt>
    <dgm:pt modelId="{3D361F40-D4A3-41B3-9609-87A6EBF416FC}" type="parTrans" cxnId="{9FD4A5E4-5408-47F9-A353-717C54EC2C73}">
      <dgm:prSet/>
      <dgm:spPr/>
      <dgm:t>
        <a:bodyPr/>
        <a:lstStyle/>
        <a:p>
          <a:endParaRPr lang="en-US"/>
        </a:p>
      </dgm:t>
    </dgm:pt>
    <dgm:pt modelId="{C271F2F9-E186-45E8-95D2-A7982C4E3205}" type="sibTrans" cxnId="{9FD4A5E4-5408-47F9-A353-717C54EC2C73}">
      <dgm:prSet/>
      <dgm:spPr/>
      <dgm:t>
        <a:bodyPr/>
        <a:lstStyle/>
        <a:p>
          <a:endParaRPr lang="en-US"/>
        </a:p>
      </dgm:t>
    </dgm:pt>
    <dgm:pt modelId="{42F29D50-BD44-4259-BDBB-756CF4A58D72}">
      <dgm:prSet custT="1"/>
      <dgm:spPr>
        <a:solidFill>
          <a:srgbClr val="FFC000"/>
        </a:solidFill>
      </dgm:spPr>
      <dgm:t>
        <a:bodyPr/>
        <a:lstStyle/>
        <a:p>
          <a:r>
            <a:rPr lang="pt-BR" sz="1400"/>
            <a:t>Avaliação dos resultados e criação de mapas temáticos;</a:t>
          </a:r>
          <a:endParaRPr lang="en-US" sz="1400"/>
        </a:p>
      </dgm:t>
    </dgm:pt>
    <dgm:pt modelId="{1883BF70-0253-48C0-A2EA-AEDF2AA2004C}" type="parTrans" cxnId="{B69DEEC9-F089-477E-8AB2-ACEF43C2CB74}">
      <dgm:prSet/>
      <dgm:spPr/>
      <dgm:t>
        <a:bodyPr/>
        <a:lstStyle/>
        <a:p>
          <a:endParaRPr lang="en-US"/>
        </a:p>
      </dgm:t>
    </dgm:pt>
    <dgm:pt modelId="{9E9845B8-8600-4CF1-950E-6C256F242CBE}" type="sibTrans" cxnId="{B69DEEC9-F089-477E-8AB2-ACEF43C2CB74}">
      <dgm:prSet/>
      <dgm:spPr/>
      <dgm:t>
        <a:bodyPr/>
        <a:lstStyle/>
        <a:p>
          <a:endParaRPr lang="en-US"/>
        </a:p>
      </dgm:t>
    </dgm:pt>
    <dgm:pt modelId="{ADB2F1B6-D744-429B-A8D6-093B4656BF4C}">
      <dgm:prSet custT="1"/>
      <dgm:spPr/>
      <dgm:t>
        <a:bodyPr/>
        <a:lstStyle/>
        <a:p>
          <a:r>
            <a:rPr lang="pt-BR" sz="1400" dirty="0"/>
            <a:t>Publicação do relatório final com as conclusões do trabalho de pesquisa.</a:t>
          </a:r>
          <a:endParaRPr lang="en-US" sz="1400" dirty="0"/>
        </a:p>
      </dgm:t>
    </dgm:pt>
    <dgm:pt modelId="{C9BFAB2B-012C-4E63-91C9-8A643B333826}" type="parTrans" cxnId="{C33B0D69-DFA3-44C7-BD1A-3D4AE4183703}">
      <dgm:prSet/>
      <dgm:spPr/>
      <dgm:t>
        <a:bodyPr/>
        <a:lstStyle/>
        <a:p>
          <a:endParaRPr lang="en-US"/>
        </a:p>
      </dgm:t>
    </dgm:pt>
    <dgm:pt modelId="{A6483386-3562-4FF0-B320-8057EC3ECC54}" type="sibTrans" cxnId="{C33B0D69-DFA3-44C7-BD1A-3D4AE4183703}">
      <dgm:prSet/>
      <dgm:spPr/>
      <dgm:t>
        <a:bodyPr/>
        <a:lstStyle/>
        <a:p>
          <a:endParaRPr lang="en-US"/>
        </a:p>
      </dgm:t>
    </dgm:pt>
    <dgm:pt modelId="{D4A0C28A-115A-4281-94FC-FF28510964AF}" type="pres">
      <dgm:prSet presAssocID="{E8648658-E929-4850-9B5E-79AD8E209BAA}" presName="diagram" presStyleCnt="0">
        <dgm:presLayoutVars>
          <dgm:dir/>
          <dgm:resizeHandles val="exact"/>
        </dgm:presLayoutVars>
      </dgm:prSet>
      <dgm:spPr/>
    </dgm:pt>
    <dgm:pt modelId="{96E8C67B-964D-478B-A6CB-1625EA110615}" type="pres">
      <dgm:prSet presAssocID="{88DAE15E-910B-4ECC-8A91-ECF13FDC65D2}" presName="node" presStyleLbl="node1" presStyleIdx="0" presStyleCnt="13">
        <dgm:presLayoutVars>
          <dgm:bulletEnabled val="1"/>
        </dgm:presLayoutVars>
      </dgm:prSet>
      <dgm:spPr/>
    </dgm:pt>
    <dgm:pt modelId="{CA2E55EA-7D4F-478E-BBBD-B339A95B6281}" type="pres">
      <dgm:prSet presAssocID="{825FDF24-5865-49FB-99BA-7164D74DE16D}" presName="sibTrans" presStyleCnt="0"/>
      <dgm:spPr/>
    </dgm:pt>
    <dgm:pt modelId="{6AB82926-A72E-4D5E-8288-CF41374C73EF}" type="pres">
      <dgm:prSet presAssocID="{B7AA5256-253B-45F1-BAF0-973D5AEFA07D}" presName="node" presStyleLbl="node1" presStyleIdx="1" presStyleCnt="13">
        <dgm:presLayoutVars>
          <dgm:bulletEnabled val="1"/>
        </dgm:presLayoutVars>
      </dgm:prSet>
      <dgm:spPr/>
    </dgm:pt>
    <dgm:pt modelId="{5F4A37BE-BAEF-4E22-B9D4-8B7123E84CE4}" type="pres">
      <dgm:prSet presAssocID="{4F301784-2905-4951-A72B-2D68225FF709}" presName="sibTrans" presStyleCnt="0"/>
      <dgm:spPr/>
    </dgm:pt>
    <dgm:pt modelId="{0F3E8439-551E-433E-8CF0-2A20ABE21DC2}" type="pres">
      <dgm:prSet presAssocID="{D6F7EC1A-6935-4693-9841-51F07860044A}" presName="node" presStyleLbl="node1" presStyleIdx="2" presStyleCnt="13">
        <dgm:presLayoutVars>
          <dgm:bulletEnabled val="1"/>
        </dgm:presLayoutVars>
      </dgm:prSet>
      <dgm:spPr/>
    </dgm:pt>
    <dgm:pt modelId="{6B0DF2AA-D35E-4C0E-9D71-0D7C776D927B}" type="pres">
      <dgm:prSet presAssocID="{70DB2A78-1EBF-4ADA-B086-19D033233FD0}" presName="sibTrans" presStyleCnt="0"/>
      <dgm:spPr/>
    </dgm:pt>
    <dgm:pt modelId="{214F06FB-9C37-45DC-9F0D-04181333D59B}" type="pres">
      <dgm:prSet presAssocID="{469662AD-EFBC-4F7A-AB38-B47882BDAF9A}" presName="node" presStyleLbl="node1" presStyleIdx="3" presStyleCnt="13">
        <dgm:presLayoutVars>
          <dgm:bulletEnabled val="1"/>
        </dgm:presLayoutVars>
      </dgm:prSet>
      <dgm:spPr/>
    </dgm:pt>
    <dgm:pt modelId="{7A946552-2964-4080-8020-CFEDCEF5F82B}" type="pres">
      <dgm:prSet presAssocID="{FE72990D-D458-4012-8D45-F1BA207540C2}" presName="sibTrans" presStyleCnt="0"/>
      <dgm:spPr/>
    </dgm:pt>
    <dgm:pt modelId="{35108240-9DB9-43CF-8ACE-CAF069FE8373}" type="pres">
      <dgm:prSet presAssocID="{3F6F7779-063F-4A88-B7D6-55B0C80A2DE0}" presName="node" presStyleLbl="node1" presStyleIdx="4" presStyleCnt="13">
        <dgm:presLayoutVars>
          <dgm:bulletEnabled val="1"/>
        </dgm:presLayoutVars>
      </dgm:prSet>
      <dgm:spPr/>
    </dgm:pt>
    <dgm:pt modelId="{EB9A89AD-9840-4515-9C6E-F0B1BC8524F9}" type="pres">
      <dgm:prSet presAssocID="{41EEE79C-4A3B-4004-A060-31D1517A0BAA}" presName="sibTrans" presStyleCnt="0"/>
      <dgm:spPr/>
    </dgm:pt>
    <dgm:pt modelId="{59824F72-FA4F-412A-B4CC-B2C7A0FFCD96}" type="pres">
      <dgm:prSet presAssocID="{6B1A8165-52D5-4A5D-BEF2-08585E3DA989}" presName="node" presStyleLbl="node1" presStyleIdx="5" presStyleCnt="13">
        <dgm:presLayoutVars>
          <dgm:bulletEnabled val="1"/>
        </dgm:presLayoutVars>
      </dgm:prSet>
      <dgm:spPr/>
    </dgm:pt>
    <dgm:pt modelId="{EEA51357-EFF3-4184-9AB7-71979EE2F282}" type="pres">
      <dgm:prSet presAssocID="{B0B51095-4929-426B-BEED-71566D285234}" presName="sibTrans" presStyleCnt="0"/>
      <dgm:spPr/>
    </dgm:pt>
    <dgm:pt modelId="{CD59546D-E6B4-4632-A231-8A5A2955F00C}" type="pres">
      <dgm:prSet presAssocID="{CD92B088-9638-4AEF-A864-A12F44475E28}" presName="node" presStyleLbl="node1" presStyleIdx="6" presStyleCnt="13">
        <dgm:presLayoutVars>
          <dgm:bulletEnabled val="1"/>
        </dgm:presLayoutVars>
      </dgm:prSet>
      <dgm:spPr/>
    </dgm:pt>
    <dgm:pt modelId="{15414849-C25F-4AAF-A2CC-2323B2D76BC6}" type="pres">
      <dgm:prSet presAssocID="{45CE08CB-850C-4D19-BD57-4556FBFE3510}" presName="sibTrans" presStyleCnt="0"/>
      <dgm:spPr/>
    </dgm:pt>
    <dgm:pt modelId="{F8D1DEB7-7DD9-4FC6-AD95-EAB8679519C2}" type="pres">
      <dgm:prSet presAssocID="{ED84708F-BDB2-44C9-935F-EC6D7D1DB504}" presName="node" presStyleLbl="node1" presStyleIdx="7" presStyleCnt="13">
        <dgm:presLayoutVars>
          <dgm:bulletEnabled val="1"/>
        </dgm:presLayoutVars>
      </dgm:prSet>
      <dgm:spPr/>
    </dgm:pt>
    <dgm:pt modelId="{F08718F5-A9F9-467E-A0F5-765009A23425}" type="pres">
      <dgm:prSet presAssocID="{74D1CF4D-0174-4CC8-905F-482147D612E4}" presName="sibTrans" presStyleCnt="0"/>
      <dgm:spPr/>
    </dgm:pt>
    <dgm:pt modelId="{B7476C18-3633-40ED-9BDE-280724279869}" type="pres">
      <dgm:prSet presAssocID="{EF282FC1-522D-4537-81F0-E56AE42E5531}" presName="node" presStyleLbl="node1" presStyleIdx="8" presStyleCnt="13">
        <dgm:presLayoutVars>
          <dgm:bulletEnabled val="1"/>
        </dgm:presLayoutVars>
      </dgm:prSet>
      <dgm:spPr/>
    </dgm:pt>
    <dgm:pt modelId="{4E8CB6A6-CB15-4C9C-9503-F718EF8D6935}" type="pres">
      <dgm:prSet presAssocID="{53C673E8-7F6C-4090-B69A-B9885714992A}" presName="sibTrans" presStyleCnt="0"/>
      <dgm:spPr/>
    </dgm:pt>
    <dgm:pt modelId="{E7E548EA-54CD-418D-B4EB-EBF63B5C7545}" type="pres">
      <dgm:prSet presAssocID="{EA0C3037-E2F4-4EDF-916A-305E1379C4E5}" presName="node" presStyleLbl="node1" presStyleIdx="9" presStyleCnt="13">
        <dgm:presLayoutVars>
          <dgm:bulletEnabled val="1"/>
        </dgm:presLayoutVars>
      </dgm:prSet>
      <dgm:spPr/>
    </dgm:pt>
    <dgm:pt modelId="{5D0D0AD1-96B1-456A-A9F1-93A22BF2A65E}" type="pres">
      <dgm:prSet presAssocID="{93C48307-6E79-4523-9C6C-3678CBB2463E}" presName="sibTrans" presStyleCnt="0"/>
      <dgm:spPr/>
    </dgm:pt>
    <dgm:pt modelId="{667B6356-BE5B-4115-B9A1-2ECF9C461F27}" type="pres">
      <dgm:prSet presAssocID="{7F16F367-36C5-49E5-BE04-07EC97D856D0}" presName="node" presStyleLbl="node1" presStyleIdx="10" presStyleCnt="13">
        <dgm:presLayoutVars>
          <dgm:bulletEnabled val="1"/>
        </dgm:presLayoutVars>
      </dgm:prSet>
      <dgm:spPr/>
    </dgm:pt>
    <dgm:pt modelId="{26C18A6D-3916-4C97-B080-0881C13A7973}" type="pres">
      <dgm:prSet presAssocID="{C271F2F9-E186-45E8-95D2-A7982C4E3205}" presName="sibTrans" presStyleCnt="0"/>
      <dgm:spPr/>
    </dgm:pt>
    <dgm:pt modelId="{97D69FD1-4EA8-43AE-9C7F-A115661A03CA}" type="pres">
      <dgm:prSet presAssocID="{42F29D50-BD44-4259-BDBB-756CF4A58D72}" presName="node" presStyleLbl="node1" presStyleIdx="11" presStyleCnt="13">
        <dgm:presLayoutVars>
          <dgm:bulletEnabled val="1"/>
        </dgm:presLayoutVars>
      </dgm:prSet>
      <dgm:spPr/>
    </dgm:pt>
    <dgm:pt modelId="{33407273-68B0-43FC-96D1-A5AD60F01E69}" type="pres">
      <dgm:prSet presAssocID="{9E9845B8-8600-4CF1-950E-6C256F242CBE}" presName="sibTrans" presStyleCnt="0"/>
      <dgm:spPr/>
    </dgm:pt>
    <dgm:pt modelId="{ABDDCEE8-BCCE-4964-8FBB-6BF502AD6E1E}" type="pres">
      <dgm:prSet presAssocID="{ADB2F1B6-D744-429B-A8D6-093B4656BF4C}" presName="node" presStyleLbl="node1" presStyleIdx="12" presStyleCnt="13">
        <dgm:presLayoutVars>
          <dgm:bulletEnabled val="1"/>
        </dgm:presLayoutVars>
      </dgm:prSet>
      <dgm:spPr/>
    </dgm:pt>
  </dgm:ptLst>
  <dgm:cxnLst>
    <dgm:cxn modelId="{99101A04-B1AE-405A-86F7-234E11D58A31}" srcId="{E8648658-E929-4850-9B5E-79AD8E209BAA}" destId="{D6F7EC1A-6935-4693-9841-51F07860044A}" srcOrd="2" destOrd="0" parTransId="{D7D26360-6F8C-4C1D-B9DB-15E887757696}" sibTransId="{70DB2A78-1EBF-4ADA-B086-19D033233FD0}"/>
    <dgm:cxn modelId="{BE997708-F07A-4FC4-9996-BCA1C98CC385}" type="presOf" srcId="{7F16F367-36C5-49E5-BE04-07EC97D856D0}" destId="{667B6356-BE5B-4115-B9A1-2ECF9C461F27}" srcOrd="0" destOrd="0" presId="urn:microsoft.com/office/officeart/2005/8/layout/default"/>
    <dgm:cxn modelId="{98545E41-B0D7-4B92-AC32-DD7B1E4792BF}" type="presOf" srcId="{D6F7EC1A-6935-4693-9841-51F07860044A}" destId="{0F3E8439-551E-433E-8CF0-2A20ABE21DC2}" srcOrd="0" destOrd="0" presId="urn:microsoft.com/office/officeart/2005/8/layout/default"/>
    <dgm:cxn modelId="{452AA265-060C-46F8-A845-A1D59A9BDE7C}" type="presOf" srcId="{3F6F7779-063F-4A88-B7D6-55B0C80A2DE0}" destId="{35108240-9DB9-43CF-8ACE-CAF069FE8373}" srcOrd="0" destOrd="0" presId="urn:microsoft.com/office/officeart/2005/8/layout/default"/>
    <dgm:cxn modelId="{C33B0D69-DFA3-44C7-BD1A-3D4AE4183703}" srcId="{E8648658-E929-4850-9B5E-79AD8E209BAA}" destId="{ADB2F1B6-D744-429B-A8D6-093B4656BF4C}" srcOrd="12" destOrd="0" parTransId="{C9BFAB2B-012C-4E63-91C9-8A643B333826}" sibTransId="{A6483386-3562-4FF0-B320-8057EC3ECC54}"/>
    <dgm:cxn modelId="{69AB116B-B666-44B8-A987-54C69E1B505E}" srcId="{E8648658-E929-4850-9B5E-79AD8E209BAA}" destId="{3F6F7779-063F-4A88-B7D6-55B0C80A2DE0}" srcOrd="4" destOrd="0" parTransId="{EFA9F5D5-65F6-4D15-8BA6-D95D7AF7983A}" sibTransId="{41EEE79C-4A3B-4004-A060-31D1517A0BAA}"/>
    <dgm:cxn modelId="{3553416C-8C5A-4552-8186-18C56F3483F3}" type="presOf" srcId="{E8648658-E929-4850-9B5E-79AD8E209BAA}" destId="{D4A0C28A-115A-4281-94FC-FF28510964AF}" srcOrd="0" destOrd="0" presId="urn:microsoft.com/office/officeart/2005/8/layout/default"/>
    <dgm:cxn modelId="{F9F2524D-8821-486D-AD2B-E52A2E6C8F2E}" type="presOf" srcId="{B7AA5256-253B-45F1-BAF0-973D5AEFA07D}" destId="{6AB82926-A72E-4D5E-8288-CF41374C73EF}" srcOrd="0" destOrd="0" presId="urn:microsoft.com/office/officeart/2005/8/layout/default"/>
    <dgm:cxn modelId="{2E8BA750-9860-4442-9D88-BB0CA8430F65}" srcId="{E8648658-E929-4850-9B5E-79AD8E209BAA}" destId="{EA0C3037-E2F4-4EDF-916A-305E1379C4E5}" srcOrd="9" destOrd="0" parTransId="{811651AD-2823-4F60-9E14-3C5BB9DC8581}" sibTransId="{93C48307-6E79-4523-9C6C-3678CBB2463E}"/>
    <dgm:cxn modelId="{FD90E774-CAFB-4AF8-8CFE-84E94E2DEF24}" srcId="{E8648658-E929-4850-9B5E-79AD8E209BAA}" destId="{469662AD-EFBC-4F7A-AB38-B47882BDAF9A}" srcOrd="3" destOrd="0" parTransId="{2B288B78-F171-4870-A6DB-63C5EDA8E850}" sibTransId="{FE72990D-D458-4012-8D45-F1BA207540C2}"/>
    <dgm:cxn modelId="{55A34579-CAEA-4DC4-982F-849D97E80A82}" type="presOf" srcId="{EF282FC1-522D-4537-81F0-E56AE42E5531}" destId="{B7476C18-3633-40ED-9BDE-280724279869}" srcOrd="0" destOrd="0" presId="urn:microsoft.com/office/officeart/2005/8/layout/default"/>
    <dgm:cxn modelId="{ADDFFE88-8AF7-4694-8B1A-94A306657366}" srcId="{E8648658-E929-4850-9B5E-79AD8E209BAA}" destId="{CD92B088-9638-4AEF-A864-A12F44475E28}" srcOrd="6" destOrd="0" parTransId="{BC4BD58D-9E60-45C1-A6D8-6AEB2112B20D}" sibTransId="{45CE08CB-850C-4D19-BD57-4556FBFE3510}"/>
    <dgm:cxn modelId="{583B6B90-90E7-4B77-B754-1D73C1CBFC20}" srcId="{E8648658-E929-4850-9B5E-79AD8E209BAA}" destId="{EF282FC1-522D-4537-81F0-E56AE42E5531}" srcOrd="8" destOrd="0" parTransId="{4A650872-446B-4BA6-A7EF-633F126FCC03}" sibTransId="{53C673E8-7F6C-4090-B69A-B9885714992A}"/>
    <dgm:cxn modelId="{3357B496-CC28-44FE-88EB-884B16FA52D5}" type="presOf" srcId="{469662AD-EFBC-4F7A-AB38-B47882BDAF9A}" destId="{214F06FB-9C37-45DC-9F0D-04181333D59B}" srcOrd="0" destOrd="0" presId="urn:microsoft.com/office/officeart/2005/8/layout/default"/>
    <dgm:cxn modelId="{AD4B209B-82FE-4E2B-89E2-573C61AD3428}" srcId="{E8648658-E929-4850-9B5E-79AD8E209BAA}" destId="{ED84708F-BDB2-44C9-935F-EC6D7D1DB504}" srcOrd="7" destOrd="0" parTransId="{6D96C124-BA08-4F41-9A21-FE18ED0D5763}" sibTransId="{74D1CF4D-0174-4CC8-905F-482147D612E4}"/>
    <dgm:cxn modelId="{60B938A4-671C-4A1F-A107-78E60160D758}" srcId="{E8648658-E929-4850-9B5E-79AD8E209BAA}" destId="{88DAE15E-910B-4ECC-8A91-ECF13FDC65D2}" srcOrd="0" destOrd="0" parTransId="{BD900182-0807-4ACD-90E6-3D6EB9CD8DBC}" sibTransId="{825FDF24-5865-49FB-99BA-7164D74DE16D}"/>
    <dgm:cxn modelId="{ACA1A9AA-E5A3-425A-9838-26B5CD97C31A}" type="presOf" srcId="{6B1A8165-52D5-4A5D-BEF2-08585E3DA989}" destId="{59824F72-FA4F-412A-B4CC-B2C7A0FFCD96}" srcOrd="0" destOrd="0" presId="urn:microsoft.com/office/officeart/2005/8/layout/default"/>
    <dgm:cxn modelId="{36B695C1-0711-473C-88C4-AFC34A640335}" type="presOf" srcId="{88DAE15E-910B-4ECC-8A91-ECF13FDC65D2}" destId="{96E8C67B-964D-478B-A6CB-1625EA110615}" srcOrd="0" destOrd="0" presId="urn:microsoft.com/office/officeart/2005/8/layout/default"/>
    <dgm:cxn modelId="{B69DEEC9-F089-477E-8AB2-ACEF43C2CB74}" srcId="{E8648658-E929-4850-9B5E-79AD8E209BAA}" destId="{42F29D50-BD44-4259-BDBB-756CF4A58D72}" srcOrd="11" destOrd="0" parTransId="{1883BF70-0253-48C0-A2EA-AEDF2AA2004C}" sibTransId="{9E9845B8-8600-4CF1-950E-6C256F242CBE}"/>
    <dgm:cxn modelId="{004165CE-4E0B-4904-A26B-DAEBA8FDF5D9}" srcId="{E8648658-E929-4850-9B5E-79AD8E209BAA}" destId="{B7AA5256-253B-45F1-BAF0-973D5AEFA07D}" srcOrd="1" destOrd="0" parTransId="{B972CC1E-D2B2-46D9-86FE-EBA7752E947D}" sibTransId="{4F301784-2905-4951-A72B-2D68225FF709}"/>
    <dgm:cxn modelId="{9754B5D0-C676-45AC-934F-A62B0A9DDD2E}" type="presOf" srcId="{42F29D50-BD44-4259-BDBB-756CF4A58D72}" destId="{97D69FD1-4EA8-43AE-9C7F-A115661A03CA}" srcOrd="0" destOrd="0" presId="urn:microsoft.com/office/officeart/2005/8/layout/default"/>
    <dgm:cxn modelId="{9FD4A5E4-5408-47F9-A353-717C54EC2C73}" srcId="{E8648658-E929-4850-9B5E-79AD8E209BAA}" destId="{7F16F367-36C5-49E5-BE04-07EC97D856D0}" srcOrd="10" destOrd="0" parTransId="{3D361F40-D4A3-41B3-9609-87A6EBF416FC}" sibTransId="{C271F2F9-E186-45E8-95D2-A7982C4E3205}"/>
    <dgm:cxn modelId="{CFC512E8-A5BE-42D9-9664-D5470755ACB3}" type="presOf" srcId="{EA0C3037-E2F4-4EDF-916A-305E1379C4E5}" destId="{E7E548EA-54CD-418D-B4EB-EBF63B5C7545}" srcOrd="0" destOrd="0" presId="urn:microsoft.com/office/officeart/2005/8/layout/default"/>
    <dgm:cxn modelId="{7804B3F0-53CB-42D2-8B1B-D3E354F23261}" type="presOf" srcId="{ED84708F-BDB2-44C9-935F-EC6D7D1DB504}" destId="{F8D1DEB7-7DD9-4FC6-AD95-EAB8679519C2}" srcOrd="0" destOrd="0" presId="urn:microsoft.com/office/officeart/2005/8/layout/default"/>
    <dgm:cxn modelId="{67F571F2-CD2E-40BC-AD60-ED8747EC4328}" type="presOf" srcId="{CD92B088-9638-4AEF-A864-A12F44475E28}" destId="{CD59546D-E6B4-4632-A231-8A5A2955F00C}" srcOrd="0" destOrd="0" presId="urn:microsoft.com/office/officeart/2005/8/layout/default"/>
    <dgm:cxn modelId="{E05863F8-2D6F-4C02-86F7-6BFC91B001E3}" type="presOf" srcId="{ADB2F1B6-D744-429B-A8D6-093B4656BF4C}" destId="{ABDDCEE8-BCCE-4964-8FBB-6BF502AD6E1E}" srcOrd="0" destOrd="0" presId="urn:microsoft.com/office/officeart/2005/8/layout/default"/>
    <dgm:cxn modelId="{2492D6FD-8061-40F3-874C-CE1D4A893B30}" srcId="{E8648658-E929-4850-9B5E-79AD8E209BAA}" destId="{6B1A8165-52D5-4A5D-BEF2-08585E3DA989}" srcOrd="5" destOrd="0" parTransId="{8E265957-4A4A-42FE-A083-957BE8F81BBB}" sibTransId="{B0B51095-4929-426B-BEED-71566D285234}"/>
    <dgm:cxn modelId="{6C29A23C-89C0-4B51-BB84-E78BD634262D}" type="presParOf" srcId="{D4A0C28A-115A-4281-94FC-FF28510964AF}" destId="{96E8C67B-964D-478B-A6CB-1625EA110615}" srcOrd="0" destOrd="0" presId="urn:microsoft.com/office/officeart/2005/8/layout/default"/>
    <dgm:cxn modelId="{F81E8CF3-4E16-4C1D-B385-0FAC2FDDAFD8}" type="presParOf" srcId="{D4A0C28A-115A-4281-94FC-FF28510964AF}" destId="{CA2E55EA-7D4F-478E-BBBD-B339A95B6281}" srcOrd="1" destOrd="0" presId="urn:microsoft.com/office/officeart/2005/8/layout/default"/>
    <dgm:cxn modelId="{1E38F197-C9AF-41FE-9F7F-6B110000F4FD}" type="presParOf" srcId="{D4A0C28A-115A-4281-94FC-FF28510964AF}" destId="{6AB82926-A72E-4D5E-8288-CF41374C73EF}" srcOrd="2" destOrd="0" presId="urn:microsoft.com/office/officeart/2005/8/layout/default"/>
    <dgm:cxn modelId="{34EA3C9F-EA28-4995-BF53-B748130C9292}" type="presParOf" srcId="{D4A0C28A-115A-4281-94FC-FF28510964AF}" destId="{5F4A37BE-BAEF-4E22-B9D4-8B7123E84CE4}" srcOrd="3" destOrd="0" presId="urn:microsoft.com/office/officeart/2005/8/layout/default"/>
    <dgm:cxn modelId="{A90F2552-1C68-4C05-A77E-E9FE5350204D}" type="presParOf" srcId="{D4A0C28A-115A-4281-94FC-FF28510964AF}" destId="{0F3E8439-551E-433E-8CF0-2A20ABE21DC2}" srcOrd="4" destOrd="0" presId="urn:microsoft.com/office/officeart/2005/8/layout/default"/>
    <dgm:cxn modelId="{3064D860-FE89-44AC-A823-D48CDBA139BE}" type="presParOf" srcId="{D4A0C28A-115A-4281-94FC-FF28510964AF}" destId="{6B0DF2AA-D35E-4C0E-9D71-0D7C776D927B}" srcOrd="5" destOrd="0" presId="urn:microsoft.com/office/officeart/2005/8/layout/default"/>
    <dgm:cxn modelId="{B96DB91E-3C7E-4886-8961-5A74162DA8F9}" type="presParOf" srcId="{D4A0C28A-115A-4281-94FC-FF28510964AF}" destId="{214F06FB-9C37-45DC-9F0D-04181333D59B}" srcOrd="6" destOrd="0" presId="urn:microsoft.com/office/officeart/2005/8/layout/default"/>
    <dgm:cxn modelId="{169354EA-1389-4184-9DE6-FA568EDFBA2C}" type="presParOf" srcId="{D4A0C28A-115A-4281-94FC-FF28510964AF}" destId="{7A946552-2964-4080-8020-CFEDCEF5F82B}" srcOrd="7" destOrd="0" presId="urn:microsoft.com/office/officeart/2005/8/layout/default"/>
    <dgm:cxn modelId="{76CD4151-A177-4BDE-A071-56F4EE5ABBB7}" type="presParOf" srcId="{D4A0C28A-115A-4281-94FC-FF28510964AF}" destId="{35108240-9DB9-43CF-8ACE-CAF069FE8373}" srcOrd="8" destOrd="0" presId="urn:microsoft.com/office/officeart/2005/8/layout/default"/>
    <dgm:cxn modelId="{69BBC2C6-9571-4784-99D7-7631337AD5F2}" type="presParOf" srcId="{D4A0C28A-115A-4281-94FC-FF28510964AF}" destId="{EB9A89AD-9840-4515-9C6E-F0B1BC8524F9}" srcOrd="9" destOrd="0" presId="urn:microsoft.com/office/officeart/2005/8/layout/default"/>
    <dgm:cxn modelId="{9832006E-A39B-4BE8-B98B-1891769DA568}" type="presParOf" srcId="{D4A0C28A-115A-4281-94FC-FF28510964AF}" destId="{59824F72-FA4F-412A-B4CC-B2C7A0FFCD96}" srcOrd="10" destOrd="0" presId="urn:microsoft.com/office/officeart/2005/8/layout/default"/>
    <dgm:cxn modelId="{F076A26A-3CB6-4668-B854-AD8DE2775278}" type="presParOf" srcId="{D4A0C28A-115A-4281-94FC-FF28510964AF}" destId="{EEA51357-EFF3-4184-9AB7-71979EE2F282}" srcOrd="11" destOrd="0" presId="urn:microsoft.com/office/officeart/2005/8/layout/default"/>
    <dgm:cxn modelId="{57DE42AF-81A1-4B1D-BD44-8408DCAEF834}" type="presParOf" srcId="{D4A0C28A-115A-4281-94FC-FF28510964AF}" destId="{CD59546D-E6B4-4632-A231-8A5A2955F00C}" srcOrd="12" destOrd="0" presId="urn:microsoft.com/office/officeart/2005/8/layout/default"/>
    <dgm:cxn modelId="{7C3E1585-5B07-4837-B838-F498E5E70E00}" type="presParOf" srcId="{D4A0C28A-115A-4281-94FC-FF28510964AF}" destId="{15414849-C25F-4AAF-A2CC-2323B2D76BC6}" srcOrd="13" destOrd="0" presId="urn:microsoft.com/office/officeart/2005/8/layout/default"/>
    <dgm:cxn modelId="{FF6569D0-28AA-4A36-96A3-F57C43A939F9}" type="presParOf" srcId="{D4A0C28A-115A-4281-94FC-FF28510964AF}" destId="{F8D1DEB7-7DD9-4FC6-AD95-EAB8679519C2}" srcOrd="14" destOrd="0" presId="urn:microsoft.com/office/officeart/2005/8/layout/default"/>
    <dgm:cxn modelId="{6EECE951-23AD-4C29-A2B6-B31C108042FD}" type="presParOf" srcId="{D4A0C28A-115A-4281-94FC-FF28510964AF}" destId="{F08718F5-A9F9-467E-A0F5-765009A23425}" srcOrd="15" destOrd="0" presId="urn:microsoft.com/office/officeart/2005/8/layout/default"/>
    <dgm:cxn modelId="{CFE54556-FCB5-429E-BC2A-8E53F5AED123}" type="presParOf" srcId="{D4A0C28A-115A-4281-94FC-FF28510964AF}" destId="{B7476C18-3633-40ED-9BDE-280724279869}" srcOrd="16" destOrd="0" presId="urn:microsoft.com/office/officeart/2005/8/layout/default"/>
    <dgm:cxn modelId="{01100A1B-7F6B-496C-8E78-3B2BCE06FCC0}" type="presParOf" srcId="{D4A0C28A-115A-4281-94FC-FF28510964AF}" destId="{4E8CB6A6-CB15-4C9C-9503-F718EF8D6935}" srcOrd="17" destOrd="0" presId="urn:microsoft.com/office/officeart/2005/8/layout/default"/>
    <dgm:cxn modelId="{9612F394-6F2D-4214-8482-23CD01C3ECCE}" type="presParOf" srcId="{D4A0C28A-115A-4281-94FC-FF28510964AF}" destId="{E7E548EA-54CD-418D-B4EB-EBF63B5C7545}" srcOrd="18" destOrd="0" presId="urn:microsoft.com/office/officeart/2005/8/layout/default"/>
    <dgm:cxn modelId="{4722F568-73F9-49D9-93D4-A2DF45B92251}" type="presParOf" srcId="{D4A0C28A-115A-4281-94FC-FF28510964AF}" destId="{5D0D0AD1-96B1-456A-A9F1-93A22BF2A65E}" srcOrd="19" destOrd="0" presId="urn:microsoft.com/office/officeart/2005/8/layout/default"/>
    <dgm:cxn modelId="{B6361D34-FAC6-417F-A1AC-0657A3069793}" type="presParOf" srcId="{D4A0C28A-115A-4281-94FC-FF28510964AF}" destId="{667B6356-BE5B-4115-B9A1-2ECF9C461F27}" srcOrd="20" destOrd="0" presId="urn:microsoft.com/office/officeart/2005/8/layout/default"/>
    <dgm:cxn modelId="{0DD985C3-9089-469B-BA27-F8931FD3F38B}" type="presParOf" srcId="{D4A0C28A-115A-4281-94FC-FF28510964AF}" destId="{26C18A6D-3916-4C97-B080-0881C13A7973}" srcOrd="21" destOrd="0" presId="urn:microsoft.com/office/officeart/2005/8/layout/default"/>
    <dgm:cxn modelId="{EFB37ECF-C6C3-45A1-B2F7-0B02E5D5A9FC}" type="presParOf" srcId="{D4A0C28A-115A-4281-94FC-FF28510964AF}" destId="{97D69FD1-4EA8-43AE-9C7F-A115661A03CA}" srcOrd="22" destOrd="0" presId="urn:microsoft.com/office/officeart/2005/8/layout/default"/>
    <dgm:cxn modelId="{EA3859C2-F4CE-48ED-9B79-9346C00B4D44}" type="presParOf" srcId="{D4A0C28A-115A-4281-94FC-FF28510964AF}" destId="{33407273-68B0-43FC-96D1-A5AD60F01E69}" srcOrd="23" destOrd="0" presId="urn:microsoft.com/office/officeart/2005/8/layout/default"/>
    <dgm:cxn modelId="{FDF2EF62-D7DF-4F10-8313-65AD2F53896F}" type="presParOf" srcId="{D4A0C28A-115A-4281-94FC-FF28510964AF}" destId="{ABDDCEE8-BCCE-4964-8FBB-6BF502AD6E1E}" srcOrd="24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8C67B-964D-478B-A6CB-1625EA110615}">
      <dsp:nvSpPr>
        <dsp:cNvPr id="0" name=""/>
        <dsp:cNvSpPr/>
      </dsp:nvSpPr>
      <dsp:spPr>
        <a:xfrm>
          <a:off x="4045" y="519173"/>
          <a:ext cx="2190159" cy="13140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Criação de scripts em R para o pré-processamento dos dados coletados junto a ANP;</a:t>
          </a:r>
          <a:endParaRPr lang="en-US" sz="1400" kern="1200" dirty="0"/>
        </a:p>
      </dsp:txBody>
      <dsp:txXfrm>
        <a:off x="4045" y="519173"/>
        <a:ext cx="2190159" cy="1314095"/>
      </dsp:txXfrm>
    </dsp:sp>
    <dsp:sp modelId="{6AB82926-A72E-4D5E-8288-CF41374C73EF}">
      <dsp:nvSpPr>
        <dsp:cNvPr id="0" name=""/>
        <dsp:cNvSpPr/>
      </dsp:nvSpPr>
      <dsp:spPr>
        <a:xfrm>
          <a:off x="2413221" y="519173"/>
          <a:ext cx="2190159" cy="1314095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Enriquecimento de dados da ANP com dados provenientes do IBGE;</a:t>
          </a:r>
          <a:endParaRPr lang="en-US" sz="1400" kern="1200"/>
        </a:p>
      </dsp:txBody>
      <dsp:txXfrm>
        <a:off x="2413221" y="519173"/>
        <a:ext cx="2190159" cy="1314095"/>
      </dsp:txXfrm>
    </dsp:sp>
    <dsp:sp modelId="{0F3E8439-551E-433E-8CF0-2A20ABE21DC2}">
      <dsp:nvSpPr>
        <dsp:cNvPr id="0" name=""/>
        <dsp:cNvSpPr/>
      </dsp:nvSpPr>
      <dsp:spPr>
        <a:xfrm>
          <a:off x="4822397" y="519173"/>
          <a:ext cx="2190159" cy="1314095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Geolocalização dos postos de gasolina pesquisados utilizando R a API do Google;</a:t>
          </a:r>
          <a:endParaRPr lang="en-US" sz="1400" kern="1200"/>
        </a:p>
      </dsp:txBody>
      <dsp:txXfrm>
        <a:off x="4822397" y="519173"/>
        <a:ext cx="2190159" cy="1314095"/>
      </dsp:txXfrm>
    </dsp:sp>
    <dsp:sp modelId="{214F06FB-9C37-45DC-9F0D-04181333D59B}">
      <dsp:nvSpPr>
        <dsp:cNvPr id="0" name=""/>
        <dsp:cNvSpPr/>
      </dsp:nvSpPr>
      <dsp:spPr>
        <a:xfrm>
          <a:off x="7231572" y="519173"/>
          <a:ext cx="2190159" cy="1314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exploratória de dados utilizando Power BI, QGIS e R;</a:t>
          </a:r>
          <a:endParaRPr lang="en-US" sz="1400" kern="1200"/>
        </a:p>
      </dsp:txBody>
      <dsp:txXfrm>
        <a:off x="7231572" y="519173"/>
        <a:ext cx="2190159" cy="1314095"/>
      </dsp:txXfrm>
    </dsp:sp>
    <dsp:sp modelId="{35108240-9DB9-43CF-8ACE-CAF069FE8373}">
      <dsp:nvSpPr>
        <dsp:cNvPr id="0" name=""/>
        <dsp:cNvSpPr/>
      </dsp:nvSpPr>
      <dsp:spPr>
        <a:xfrm>
          <a:off x="9640748" y="519173"/>
          <a:ext cx="2190159" cy="13140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do centroide dos municípios pesquisados;</a:t>
          </a:r>
          <a:endParaRPr lang="en-US" sz="1400" kern="1200"/>
        </a:p>
      </dsp:txBody>
      <dsp:txXfrm>
        <a:off x="9640748" y="519173"/>
        <a:ext cx="2190159" cy="1314095"/>
      </dsp:txXfrm>
    </dsp:sp>
    <dsp:sp modelId="{59824F72-FA4F-412A-B4CC-B2C7A0FFCD96}">
      <dsp:nvSpPr>
        <dsp:cNvPr id="0" name=""/>
        <dsp:cNvSpPr/>
      </dsp:nvSpPr>
      <dsp:spPr>
        <a:xfrm>
          <a:off x="4045" y="2052285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das distancias entre os postos e centroides de municípios e as refinarias;</a:t>
          </a:r>
          <a:endParaRPr lang="en-US" sz="1400" kern="1200"/>
        </a:p>
      </dsp:txBody>
      <dsp:txXfrm>
        <a:off x="4045" y="2052285"/>
        <a:ext cx="2190159" cy="1314095"/>
      </dsp:txXfrm>
    </dsp:sp>
    <dsp:sp modelId="{CD59546D-E6B4-4632-A231-8A5A2955F00C}">
      <dsp:nvSpPr>
        <dsp:cNvPr id="0" name=""/>
        <dsp:cNvSpPr/>
      </dsp:nvSpPr>
      <dsp:spPr>
        <a:xfrm>
          <a:off x="2413221" y="2052285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das distancias entre os postos e centroides de municípios e as distribuidoras;</a:t>
          </a:r>
          <a:endParaRPr lang="en-US" sz="1400" kern="1200"/>
        </a:p>
      </dsp:txBody>
      <dsp:txXfrm>
        <a:off x="2413221" y="2052285"/>
        <a:ext cx="2190159" cy="1314095"/>
      </dsp:txXfrm>
    </dsp:sp>
    <dsp:sp modelId="{F8D1DEB7-7DD9-4FC6-AD95-EAB8679519C2}">
      <dsp:nvSpPr>
        <dsp:cNvPr id="0" name=""/>
        <dsp:cNvSpPr/>
      </dsp:nvSpPr>
      <dsp:spPr>
        <a:xfrm>
          <a:off x="4822397" y="2052285"/>
          <a:ext cx="2190159" cy="1314095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 sz="1100" kern="1200"/>
        </a:p>
      </dsp:txBody>
      <dsp:txXfrm>
        <a:off x="4822397" y="2052285"/>
        <a:ext cx="2190159" cy="1314095"/>
      </dsp:txXfrm>
    </dsp:sp>
    <dsp:sp modelId="{B7476C18-3633-40ED-9BDE-280724279869}">
      <dsp:nvSpPr>
        <dsp:cNvPr id="0" name=""/>
        <dsp:cNvSpPr/>
      </dsp:nvSpPr>
      <dsp:spPr>
        <a:xfrm>
          <a:off x="7231572" y="2052285"/>
          <a:ext cx="2190159" cy="1314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 sz="1100" kern="1200" dirty="0"/>
        </a:p>
      </dsp:txBody>
      <dsp:txXfrm>
        <a:off x="7231572" y="2052285"/>
        <a:ext cx="2190159" cy="1314095"/>
      </dsp:txXfrm>
    </dsp:sp>
    <dsp:sp modelId="{E7E548EA-54CD-418D-B4EB-EBF63B5C7545}">
      <dsp:nvSpPr>
        <dsp:cNvPr id="0" name=""/>
        <dsp:cNvSpPr/>
      </dsp:nvSpPr>
      <dsp:spPr>
        <a:xfrm>
          <a:off x="9640748" y="2052285"/>
          <a:ext cx="2190159" cy="1314095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dos resultados de regressão linear múltipla;</a:t>
          </a:r>
          <a:endParaRPr lang="en-US" sz="1400" kern="1200"/>
        </a:p>
      </dsp:txBody>
      <dsp:txXfrm>
        <a:off x="9640748" y="2052285"/>
        <a:ext cx="2190159" cy="1314095"/>
      </dsp:txXfrm>
    </dsp:sp>
    <dsp:sp modelId="{667B6356-BE5B-4115-B9A1-2ECF9C461F27}">
      <dsp:nvSpPr>
        <dsp:cNvPr id="0" name=""/>
        <dsp:cNvSpPr/>
      </dsp:nvSpPr>
      <dsp:spPr>
        <a:xfrm>
          <a:off x="2413221" y="3585397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de autocorrelação espacial (I de Moran) para os postos e municípios pesquisados;</a:t>
          </a:r>
          <a:endParaRPr lang="en-US" sz="1400" kern="1200"/>
        </a:p>
      </dsp:txBody>
      <dsp:txXfrm>
        <a:off x="2413221" y="3585397"/>
        <a:ext cx="2190159" cy="1314095"/>
      </dsp:txXfrm>
    </dsp:sp>
    <dsp:sp modelId="{97D69FD1-4EA8-43AE-9C7F-A115661A03CA}">
      <dsp:nvSpPr>
        <dsp:cNvPr id="0" name=""/>
        <dsp:cNvSpPr/>
      </dsp:nvSpPr>
      <dsp:spPr>
        <a:xfrm>
          <a:off x="4822397" y="3585397"/>
          <a:ext cx="2190159" cy="13140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Avaliação dos resultados e criação de mapas temáticos;</a:t>
          </a:r>
          <a:endParaRPr lang="en-US" sz="1400" kern="1200"/>
        </a:p>
      </dsp:txBody>
      <dsp:txXfrm>
        <a:off x="4822397" y="3585397"/>
        <a:ext cx="2190159" cy="1314095"/>
      </dsp:txXfrm>
    </dsp:sp>
    <dsp:sp modelId="{ABDDCEE8-BCCE-4964-8FBB-6BF502AD6E1E}">
      <dsp:nvSpPr>
        <dsp:cNvPr id="0" name=""/>
        <dsp:cNvSpPr/>
      </dsp:nvSpPr>
      <dsp:spPr>
        <a:xfrm>
          <a:off x="7231572" y="3585397"/>
          <a:ext cx="2190159" cy="13140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Publicação do relatório final com as conclusões do trabalho de pesquisa.</a:t>
          </a:r>
          <a:endParaRPr lang="en-US" sz="1400" kern="1200" dirty="0"/>
        </a:p>
      </dsp:txBody>
      <dsp:txXfrm>
        <a:off x="7231572" y="3585397"/>
        <a:ext cx="2190159" cy="131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pPr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pPr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B0046-E308-4E16-A675-E3D297191010}"/>
              </a:ext>
            </a:extLst>
          </p:cNvPr>
          <p:cNvSpPr/>
          <p:nvPr userDrawn="1"/>
        </p:nvSpPr>
        <p:spPr>
          <a:xfrm>
            <a:off x="0" y="0"/>
            <a:ext cx="12192000" cy="1188191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3F671B-4A3D-42B4-9CAA-AB16E1C8C8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D5B9F7-D9B8-4552-A8E2-279C065AC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7F11C7B-FB85-4F49-A153-80D627D39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leandrodaniel.com" TargetMode="External"/><Relationship Id="rId2" Type="http://schemas.openxmlformats.org/officeDocument/2006/relationships/hyperlink" Target="mailto:daniel.ferraz.campo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gor_redesocial@hotmail.com" TargetMode="External"/><Relationship Id="rId5" Type="http://schemas.openxmlformats.org/officeDocument/2006/relationships/hyperlink" Target="https://github.com/ldaniel/Challenges-Requirements-Analytical-Projects/blob/master/rodrigo.goncalves@me.com" TargetMode="External"/><Relationship Id="rId4" Type="http://schemas.openxmlformats.org/officeDocument/2006/relationships/hyperlink" Target="https://github.com/ldaniel/Challenges-Requirements-Analytical-Projects/blob/master/ricardo.l.b.rei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892289"/>
            <a:ext cx="1219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Pré-Projeto </a:t>
            </a:r>
            <a:r>
              <a:rPr lang="pt-BR" sz="4800" b="1">
                <a:solidFill>
                  <a:schemeClr val="bg1"/>
                </a:solidFill>
              </a:rPr>
              <a:t>Grupo 1</a:t>
            </a:r>
            <a:endParaRPr lang="pt-BR" sz="4800" b="1" dirty="0">
              <a:solidFill>
                <a:schemeClr val="bg1"/>
              </a:solidFill>
            </a:endParaRPr>
          </a:p>
          <a:p>
            <a:endParaRPr lang="pt-BR" sz="3600" b="1" dirty="0">
              <a:solidFill>
                <a:schemeClr val="bg1"/>
              </a:solidFill>
            </a:endParaRP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Aplicações de Estatística Espacial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Professor Eduardo Francisco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5" y="4251638"/>
            <a:ext cx="11597457" cy="2281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Alunos</a:t>
            </a:r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:</a:t>
            </a: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Daniel Campos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A57635769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daniel.ferraz.campos@gmail.com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Leandro Daniel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A57622988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pt-BR" sz="2200">
                <a:solidFill>
                  <a:srgbClr val="00A1D7"/>
                </a:solidFill>
                <a:latin typeface="Calibri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contato@leandrodaniel.com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Ricardo Reis - matrícula: A57590919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ricardo.l.b.reis@gmail.com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 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Rodrigo Gonçalves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A57566093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rodrigo.goncalves@me.com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Ygor 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Lima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A57549661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ygor_redesocial@hotmail.com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br>
              <a:rPr lang="pt-BR" sz="2200">
                <a:solidFill>
                  <a:schemeClr val="bg1"/>
                </a:solidFill>
                <a:highlight>
                  <a:srgbClr val="FFFF00"/>
                </a:highlight>
                <a:latin typeface="Calibri (Body)"/>
                <a:ea typeface="Times New Roman" panose="02020603050405020304" pitchFamily="18" charset="0"/>
              </a:rPr>
            </a:br>
            <a:endParaRPr lang="pt-BR" sz="2200">
              <a:solidFill>
                <a:schemeClr val="bg1"/>
              </a:solidFill>
              <a:latin typeface="Calibri (Body)"/>
              <a:ea typeface="Times New Roman" panose="02020603050405020304" pitchFamily="18" charset="0"/>
            </a:endParaRPr>
          </a:p>
          <a:p>
            <a:endParaRPr lang="pt-BR" sz="220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Etapas e técnicas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Etapas e técnicas a serem desenvolvidas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990040"/>
              </p:ext>
            </p:extLst>
          </p:nvPr>
        </p:nvGraphicFramePr>
        <p:xfrm>
          <a:off x="261566" y="1832129"/>
          <a:ext cx="118349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46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2163725"/>
            <a:ext cx="4452830" cy="4694275"/>
            <a:chOff x="7599966" y="2163725"/>
            <a:chExt cx="4452830" cy="4694275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268495-B56E-4CE0-B049-ADCA8F64564E}"/>
                </a:ext>
              </a:extLst>
            </p:cNvPr>
            <p:cNvSpPr txBox="1"/>
            <p:nvPr/>
          </p:nvSpPr>
          <p:spPr>
            <a:xfrm>
              <a:off x="8379969" y="2163725"/>
              <a:ext cx="30063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 tem mais! Temos uma surpresa para a turma e uma homenagem para os professores! =)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Relatório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Apresentação do relatório final em website do GitHub gerado a partir dos </a:t>
            </a:r>
            <a:r>
              <a:rPr lang="pt-BR" sz="2400" dirty="0" err="1"/>
              <a:t>Markdowns</a:t>
            </a: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83E9-36AA-4CBB-8ACC-550E5AC6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4" y="1914995"/>
            <a:ext cx="7536836" cy="48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Intenções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das intenções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A intenção inicial deste projeto de pesquisa está em explorar, utilizando técnicas de estatística </a:t>
            </a:r>
            <a:r>
              <a:rPr lang="pt-BR" sz="2200" i="1" dirty="0" err="1"/>
              <a:t>geoespacial</a:t>
            </a:r>
            <a:r>
              <a:rPr lang="pt-BR" sz="2200" i="1" dirty="0"/>
              <a:t> abordados durante o curso, a influência das distâncias dos postos de combustíveis das distribuidoras e refinarias assim como possível </a:t>
            </a:r>
            <a:r>
              <a:rPr lang="pt-BR" sz="2200" i="1" dirty="0" err="1"/>
              <a:t>autocorrelação</a:t>
            </a:r>
            <a:r>
              <a:rPr lang="pt-BR" sz="2200" i="1" dirty="0"/>
              <a:t> espacial dos preços de combustíveis.</a:t>
            </a:r>
          </a:p>
        </p:txBody>
      </p:sp>
    </p:spTree>
    <p:extLst>
      <p:ext uri="{BB962C8B-B14F-4D97-AF65-F5344CB8AC3E}">
        <p14:creationId xmlns:p14="http://schemas.microsoft.com/office/powerpoint/2010/main" val="351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dos objetivos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objetivo é desenvolver um sistema de monitoramento utilizando dados públicos da agência nacional de petróleo e gás, combinados com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da infraestrutura de petróleo e gás fornecidos pela Empresa de Pesquisa Energética e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publicados pelo Instituto Brasileiro de Geografia e Estatística (IBGE).</a:t>
            </a:r>
          </a:p>
          <a:p>
            <a:endParaRPr lang="pt-BR" sz="2200" i="1" dirty="0"/>
          </a:p>
          <a:p>
            <a:r>
              <a:rPr lang="pt-BR" sz="2200" i="1" dirty="0"/>
              <a:t>Para execução deste trabalho, a gasolina foi escolhida como alvo das análises, e os dados foram extraídos de algumas fontes de dados públicos: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83" y="4856869"/>
            <a:ext cx="612013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76125" y="4478300"/>
            <a:ext cx="524814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2200" i="1" dirty="0"/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Agência Nacional do Petróleo (</a:t>
            </a:r>
            <a:r>
              <a:rPr lang="pt-BR" sz="2200" b="1" i="1" dirty="0"/>
              <a:t>ANP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Empresa de Pesquisa Energética (</a:t>
            </a:r>
            <a:r>
              <a:rPr lang="pt-BR" sz="2200" b="1" i="1" dirty="0"/>
              <a:t>EPE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Instituto Brasileiro de Geografia e Estatística (</a:t>
            </a:r>
            <a:r>
              <a:rPr lang="pt-BR" sz="2200" b="1" i="1" dirty="0"/>
              <a:t>IBGE</a:t>
            </a:r>
            <a:r>
              <a:rPr lang="pt-BR" sz="2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19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dos dados utilizados no projeto</a:t>
            </a:r>
          </a:p>
        </p:txBody>
      </p:sp>
      <p:sp>
        <p:nvSpPr>
          <p:cNvPr id="10" name="Freeform 9"/>
          <p:cNvSpPr/>
          <p:nvPr/>
        </p:nvSpPr>
        <p:spPr>
          <a:xfrm>
            <a:off x="176644" y="2244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ANP</a:t>
            </a:r>
            <a:endParaRPr lang="en-US" sz="4000" kern="1200" dirty="0"/>
          </a:p>
        </p:txBody>
      </p:sp>
      <p:sp>
        <p:nvSpPr>
          <p:cNvPr id="11" name="Left Brace 10"/>
          <p:cNvSpPr/>
          <p:nvPr/>
        </p:nvSpPr>
        <p:spPr>
          <a:xfrm>
            <a:off x="1852198" y="2244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63269" y="2244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Agência Nacional do Petróleo (ANP), Gás Natural e Biocombustíveis é o órgão federal responsável pela regulação das indústrias de petróleo e gás natural e de biocombustíveis no Brasil. Vinculada ao Ministério de Minas e Energia, é uma autarquia federal especial que executa a política nacional para o setor, com foco na garantia do abastecimento de combustíveis e na defesa dos interesses dos consumidores.</a:t>
            </a:r>
            <a:endParaRPr lang="en-US" sz="16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76644" y="3765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EPE</a:t>
            </a:r>
            <a:endParaRPr lang="en-US" sz="4000" kern="1200" dirty="0"/>
          </a:p>
        </p:txBody>
      </p:sp>
      <p:sp>
        <p:nvSpPr>
          <p:cNvPr id="14" name="Left Brace 13"/>
          <p:cNvSpPr/>
          <p:nvPr/>
        </p:nvSpPr>
        <p:spPr>
          <a:xfrm>
            <a:off x="1852198" y="3765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2663269" y="3765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Empresa de Pesquisa Energética (EPE) tem por finalidade prestar serviços ao Ministério de Minas e Energia (MME) na área de estudos e pesquisas destinadas a subsidiar o planejamento do setor energético, cobrindo energia elétrica, petróleo e gás natural e seus derivados e biocombustíveis. A EPE é uma empresa pública federal, 100% dependente do Orçamento Geral da União. </a:t>
            </a:r>
            <a:endParaRPr lang="en-US" sz="16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76644" y="5286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IBGE</a:t>
            </a:r>
            <a:endParaRPr lang="en-US" sz="4000" kern="1200" dirty="0"/>
          </a:p>
        </p:txBody>
      </p:sp>
      <p:sp>
        <p:nvSpPr>
          <p:cNvPr id="17" name="Left Brace 16"/>
          <p:cNvSpPr/>
          <p:nvPr/>
        </p:nvSpPr>
        <p:spPr>
          <a:xfrm>
            <a:off x="1852198" y="5286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2663269" y="5286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r>
              <a:rPr lang="pt-BR" sz="1600" dirty="0"/>
              <a:t>O Instituto Brasileiro de Geografia e Estatística - IBGE se constitui no principal provedor de dados e informações do País, que atendem às necessidades dos mais diversos segmentos da sociedade civil, bem como dos órgãos das esferas governamentais federal, estadual e municipal.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09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Levantamento de Preços e de Margens de Comercialização de Combustíveis</a:t>
            </a:r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resultado do LPMCC é apresentado em tabelas que contêm os seguintes dados:</a:t>
            </a:r>
          </a:p>
          <a:p>
            <a:endParaRPr lang="pt-BR" sz="2200" i="1" dirty="0"/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Preços de distribuição e de venda ao consumidor de gasolina comum, etanol hidratado combustível, óleo diesel não aditivado, GNV e GLP P13 praticados pelos postos revendedores;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Preços médios e desvio padrão de gasolina comum, etanol hidratado combustível, óleo diesel não aditivado, GNV e GLP, observados em cada município;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Relação de postos revendedores que se recusaram a apresentar notas fiscais de compra de combustíveis;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Síntese de preços médios, mínimos, máximos, margens brutas de revenda e desvio-padrão, em cada município 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Universo 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Período e data da coleta.</a:t>
            </a:r>
          </a:p>
        </p:txBody>
      </p:sp>
    </p:spTree>
    <p:extLst>
      <p:ext uri="{BB962C8B-B14F-4D97-AF65-F5344CB8AC3E}">
        <p14:creationId xmlns:p14="http://schemas.microsoft.com/office/powerpoint/2010/main" val="38294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dos Municípios Pesquisados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50582" y="2029723"/>
            <a:ext cx="4572000" cy="47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Exemplo de Localização dos Postos Pesquisados no Município do Rio de Janeiro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96582" y="2667622"/>
            <a:ext cx="508000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das Distribuidoras e Refinarias de Petróleo em Território Nacional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644" y="1910350"/>
            <a:ext cx="4688205" cy="4892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5" y="2543493"/>
            <a:ext cx="6457545" cy="36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6223E6-CF0D-4AD2-9536-3F012144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89" y="4988093"/>
            <a:ext cx="3391189" cy="17851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Ferramentas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Lista de ferramentas a serem utilizadas no projeto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Para este projeto de pesquisa utilizaremos o </a:t>
            </a:r>
            <a:r>
              <a:rPr lang="pt-BR" sz="2200" b="1" i="1" dirty="0"/>
              <a:t>R</a:t>
            </a:r>
            <a:r>
              <a:rPr lang="pt-BR" sz="2200" i="1" dirty="0"/>
              <a:t>, </a:t>
            </a:r>
            <a:r>
              <a:rPr lang="pt-BR" sz="2200" b="1" i="1" dirty="0" err="1"/>
              <a:t>GeoDa</a:t>
            </a:r>
            <a:r>
              <a:rPr lang="pt-BR" sz="2200" i="1" dirty="0"/>
              <a:t> e </a:t>
            </a:r>
            <a:r>
              <a:rPr lang="pt-BR" sz="2200" b="1" i="1" dirty="0"/>
              <a:t>QGIS</a:t>
            </a:r>
            <a:r>
              <a:rPr lang="pt-BR" sz="2200" i="1" dirty="0"/>
              <a:t> para pré-processamento, análise exploratória de dados e modelagem, para a visualizações utilizaremos o R,  </a:t>
            </a:r>
            <a:r>
              <a:rPr lang="pt-BR" sz="2200" b="1" i="1" dirty="0"/>
              <a:t>Power BI</a:t>
            </a:r>
            <a:r>
              <a:rPr lang="pt-BR" sz="2200" i="1" dirty="0"/>
              <a:t> e </a:t>
            </a:r>
            <a:r>
              <a:rPr lang="pt-BR" sz="2200" b="1" i="1" dirty="0"/>
              <a:t>QGIS</a:t>
            </a:r>
            <a:r>
              <a:rPr lang="pt-BR" sz="2200" i="1" dirty="0"/>
              <a:t> e a publicação do relatório final será realizada em um repositório no GitHub contendo todo o código fonte produzido para o desenvolvimento do projeto e um pagina na web (GitHub </a:t>
            </a:r>
            <a:r>
              <a:rPr lang="pt-BR" sz="2200" i="1" dirty="0" err="1"/>
              <a:t>Pages</a:t>
            </a:r>
            <a:r>
              <a:rPr lang="pt-BR" sz="2200" i="1" dirty="0"/>
              <a:t>) com o resultado final da pesquisa.</a:t>
            </a:r>
          </a:p>
        </p:txBody>
      </p:sp>
      <p:pic>
        <p:nvPicPr>
          <p:cNvPr id="1026" name="Picture 2" descr="GitHub logo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91" y="5356015"/>
            <a:ext cx="1161808" cy="104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: R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2" y="3999792"/>
            <a:ext cx="1275454" cy="98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 - 8 Motivos Para Mudar do Excel para o Power B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488" y="4033704"/>
            <a:ext cx="2714664" cy="9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isual Style Guide">
            <a:extLst>
              <a:ext uri="{FF2B5EF4-FFF2-40B4-BE49-F238E27FC236}">
                <a16:creationId xmlns:a16="http://schemas.microsoft.com/office/drawing/2014/main" id="{97B3EA75-F3A8-4805-8834-5D3B319C7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t="16090" r="6284" b="21429"/>
          <a:stretch/>
        </p:blipFill>
        <p:spPr bwMode="auto">
          <a:xfrm>
            <a:off x="2958851" y="3999128"/>
            <a:ext cx="2711770" cy="98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eoDa Center · GitHub">
            <a:extLst>
              <a:ext uri="{FF2B5EF4-FFF2-40B4-BE49-F238E27FC236}">
                <a16:creationId xmlns:a16="http://schemas.microsoft.com/office/drawing/2014/main" id="{F59BDCC0-DD5D-438F-A3C3-65DFA845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16" y="3949304"/>
            <a:ext cx="1089276" cy="108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6844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930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1_Tema do Office</vt:lpstr>
      <vt:lpstr>2_Tema do Office</vt:lpstr>
      <vt:lpstr>3_Tema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Leandro Daniel</cp:lastModifiedBy>
  <cp:revision>249</cp:revision>
  <cp:lastPrinted>2019-10-23T23:44:30Z</cp:lastPrinted>
  <dcterms:created xsi:type="dcterms:W3CDTF">2018-05-12T05:42:05Z</dcterms:created>
  <dcterms:modified xsi:type="dcterms:W3CDTF">2020-06-23T22:10:10Z</dcterms:modified>
</cp:coreProperties>
</file>