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640-06C6-E147-A816-BDF2733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E082-7A88-2442-93D3-C67FC123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C739-FB34-014F-B22B-E7B8374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3F1A-B1B3-6744-AA13-955ADEF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B0CD-B119-6147-96B3-7D9E46A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58B-6956-DA42-B6C1-AACB09E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1A8-FF2B-934B-ABFC-6821585E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FC15-EFE0-C448-BFB7-AA945B7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C7A-92B1-E94E-93C3-BEC9233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EA-CCB2-CB4F-8766-164B5FE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1B0AB-DC06-9644-99CD-075A3F16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F2CF-E179-7F48-8F78-E97D4F89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26F-57E7-9A45-ADE2-A1EB9AFA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266-6B90-3940-B4C9-CB0183A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3135-CFA2-2845-85A6-091298C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417-7E78-2C43-9978-76B47AA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60AA-BA80-5642-8A15-B1D2A1B4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61EA-2736-8547-AF0A-7189803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287-AE98-C842-9809-76216B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41B-78D4-9F48-820E-13466FB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21C-130F-7642-AE16-CB5478D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C6B3-F1C6-C242-B6D5-8545F72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672-7642-B54B-A256-1ACDA89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F02-E4B2-4747-A228-7583760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21D-9B6A-6447-AE1F-E0FE8BE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452-D7F8-1140-A428-FACB26F3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87B-0F45-8C42-8088-EF1998DE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19D6-5B5C-DF43-AD00-2C44918A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C18-B82F-CF43-A148-38D0C96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6D68-7324-674A-8927-506D34DE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E04-04BD-D945-9887-45D391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7B4-3E49-5648-8F58-9001BF3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1F2-6ACC-D042-A778-54F15FA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6975-7C62-B24A-B495-86ED5AC1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5CB7-601C-8A4F-88FB-95C31E00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8C74-C91B-0248-982F-00DC4253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4A78-11EE-AB40-B9E4-EF8B1C1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009D-925A-9149-B024-B769526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B0EFD-E7F4-8B40-88B0-9C56775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8B71-714E-3C44-9A0C-3841BC9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216-92BB-6A41-B326-DA46E11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A01B-113D-2C42-ABFF-4A4AA99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8462-4AAA-6948-AA86-81B2850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591E-5552-5F48-AB69-6999CA9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A694-699D-AF40-B59C-1A8E2C7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919C-1C68-874F-A2E4-E79D7C1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C4-ACE1-A946-A23F-2F387E2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24B-6BE6-8D44-B40B-EF8F49F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E515-52AE-1643-A811-55A9EBBF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E1D1-3492-1E41-8D5E-F9598DE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5BF0-9482-7742-A6A0-38F7F74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4945-8B28-8E4E-875B-11DC78CC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BC0-4048-9546-94B8-29EFF62B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D4289-BA1F-314F-9485-198FB9DB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1278-3E28-5148-AD75-DDEA5337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0CD6-06CC-8744-B5F0-B3345A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6FBE-BA09-B64E-97AC-1D1EC6C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DF82-2106-AC43-8959-1D36C3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9F33-1EA2-C849-B1D1-C659923E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E19D-0121-0441-AC68-0003D2FB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2DC-AE91-A749-A1AA-5B3370D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8754-7FB4-B446-B37F-5F5C71A9E8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E0C-218C-0A45-8BC1-13FFB5C2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0639-21AF-A846-AC53-F265B783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7F078-15B7-BE40-A4CD-CB479F34D8F5}"/>
              </a:ext>
            </a:extLst>
          </p:cNvPr>
          <p:cNvSpPr/>
          <p:nvPr/>
        </p:nvSpPr>
        <p:spPr>
          <a:xfrm>
            <a:off x="0" y="0"/>
            <a:ext cx="12192000" cy="2014151"/>
          </a:xfrm>
          <a:prstGeom prst="rect">
            <a:avLst/>
          </a:prstGeom>
          <a:solidFill>
            <a:srgbClr val="353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F135E3-F128-2743-9C37-721F4C20994B}"/>
              </a:ext>
            </a:extLst>
          </p:cNvPr>
          <p:cNvGrpSpPr/>
          <p:nvPr/>
        </p:nvGrpSpPr>
        <p:grpSpPr>
          <a:xfrm>
            <a:off x="809166" y="160873"/>
            <a:ext cx="10573667" cy="1692403"/>
            <a:chOff x="283029" y="160873"/>
            <a:chExt cx="10573667" cy="16924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2207BB-6E4E-1C40-AB1B-D9779921A7BE}"/>
                </a:ext>
              </a:extLst>
            </p:cNvPr>
            <p:cNvSpPr txBox="1"/>
            <p:nvPr/>
          </p:nvSpPr>
          <p:spPr>
            <a:xfrm>
              <a:off x="2923499" y="405724"/>
              <a:ext cx="7933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Abel" panose="02000506030000020004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Goldstone Meetings</a:t>
              </a:r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570459B5-D5F7-DF43-8DAD-3AB5BBA4A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15" b="89941" l="10000" r="90000">
                          <a14:foregroundMark x1="50431" y1="9615" x2="50431" y2="12574"/>
                        </a14:backgroundRemoval>
                      </a14:imgEffect>
                    </a14:imgLayer>
                  </a14:imgProps>
                </a:ext>
              </a:extLst>
            </a:blip>
            <a:srcRect l="16182" r="15401" b="24751"/>
            <a:stretch/>
          </p:blipFill>
          <p:spPr>
            <a:xfrm>
              <a:off x="283029" y="160873"/>
              <a:ext cx="2640470" cy="1692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Daniel Wu</cp:lastModifiedBy>
  <cp:revision>9</cp:revision>
  <dcterms:created xsi:type="dcterms:W3CDTF">2021-01-19T05:18:27Z</dcterms:created>
  <dcterms:modified xsi:type="dcterms:W3CDTF">2021-03-04T12:12:23Z</dcterms:modified>
</cp:coreProperties>
</file>