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0"/>
    <p:restoredTop sz="94681"/>
  </p:normalViewPr>
  <p:slideViewPr>
    <p:cSldViewPr snapToGrid="0" snapToObjects="1">
      <p:cViewPr varScale="1">
        <p:scale>
          <a:sx n="202" d="100"/>
          <a:sy n="202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5DF8-2C19-194F-A859-DFA1613B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E5ED7-7581-C941-90B5-F107A10C9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6F09-6423-FD44-985F-30514575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02AA-C0DA-2540-806B-3F93252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D12A-60EC-7447-9464-EC06040A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2DBA-B9DF-5542-9FFC-7884BA0B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84040-ED1B-964E-86E2-47A102220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D5D6-2740-C84A-9316-CFEAC710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C378-B5E0-EC46-8DAB-BC31268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F624-50D7-7646-9A5B-A80F7EB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A36AA-3687-DA43-B334-0B500F3E1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C6DD-5B6C-E34E-9BE9-02099E93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48A6-6E21-614D-B5F6-BB1A0A61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2E84-A17C-734C-8A2E-32ADE93A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EB906-1C9D-FD42-BC44-45796DC5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9609-31F2-0846-8B44-327F35E4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EE1B-C61F-7D48-A207-4D97005D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4C35-0FA9-624E-BA2D-A8CC32C2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4F23-89BD-E748-BD26-6900153F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9715-6F07-FB41-971B-35873B50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0A1A-279A-094C-B7AC-50D901C9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B98A4-1D2F-F144-86B1-06CC5A0A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7517-A5D2-084A-AF23-C62D3EB6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4C63-ED85-A347-8F2E-2D1A6878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297F-BA50-7D42-B906-F2670A57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EF68-EE87-1A4D-A5C5-A7EE6B76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0269-C964-BF41-AD96-04AE30042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BF13-1122-2742-900C-32AEDFFD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7CD52-2337-4841-85D7-99D065B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7B7F1-8D1F-064B-978D-9E69037A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1F7E-BAA2-F847-8A0E-C19EF731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0295-4689-114F-A59D-45D58D69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E427B-7872-544B-B615-09D49CDE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528CF-0D92-E446-A15E-A938C9BBB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E7073-6937-1345-92B6-F55471273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5D7C-E56B-E84C-B4AC-6463E8928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AECB2-39C1-CE4B-8F2C-ED67A63B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461EB-048A-464B-B620-0BB8B4C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7DD44-BCFB-E444-8B59-9DE3E203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7D2E-836C-EB49-8A05-2CA9384F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3A0A4-8127-2348-A351-3A0B4E5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1978A-B8D0-E84F-8D9C-EC41EAD0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C5B52-D3D5-B449-BFCB-6ACB0206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4372F-5EB0-3146-8017-092C0351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49B00-6C5B-F140-9CA2-A437E824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2FAD5-852D-F04B-B98B-D21AC33E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06A5-E02C-EB4C-BBE4-73F59F50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03B4-DD6C-AD4F-A24E-0A532B8D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A015E-29DD-FE4E-9710-C50D02D68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C1248-2234-4545-AACE-BEAE1783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A5CA4-E70D-FF4D-916E-40E838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C6C9-960D-2F4B-A16D-25955ED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C5B9-881F-B54F-9F9C-BE150C08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54D9C-1D75-B649-A719-75DD47F9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3099D-83F5-2C44-B2C6-A7CE5F43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C488-E2A4-8F44-849D-D0D8F3D4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03E6E-296C-3D42-836F-993C1BD9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18FA-4AFB-1D44-95FB-83B2AF78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897EF-2335-5041-8CFA-F7E08A7F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F033-FFC4-0846-88FB-9DE798DA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F025-1DAD-814D-A160-0EA687481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3D31-4D80-5847-9E83-001C3B00012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8819-C535-C349-993D-73523A9B0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2033D-6705-B14E-B718-4ED82D5A6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0841-6322-FB4F-851E-AFCB9F77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47E490-DFF2-B340-8231-E9B2F1A6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9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5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Wu</dc:creator>
  <cp:lastModifiedBy>Daniel Wu</cp:lastModifiedBy>
  <cp:revision>2</cp:revision>
  <dcterms:created xsi:type="dcterms:W3CDTF">2021-03-04T10:49:19Z</dcterms:created>
  <dcterms:modified xsi:type="dcterms:W3CDTF">2021-03-04T12:12:47Z</dcterms:modified>
</cp:coreProperties>
</file>