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/>
    <p:restoredTop sz="94681"/>
  </p:normalViewPr>
  <p:slideViewPr>
    <p:cSldViewPr snapToGrid="0" snapToObjects="1">
      <p:cViewPr varScale="1">
        <p:scale>
          <a:sx n="239" d="100"/>
          <a:sy n="239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C640-06C6-E147-A816-BDF273334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6E082-7A88-2442-93D3-C67FC123A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9C739-FB34-014F-B22B-E7B83748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3F1A-B1B3-6744-AA13-955ADEF8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6B0CD-B119-6147-96B3-7D9E46A1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0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658B-6956-DA42-B6C1-AACB09EB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7E1A8-FF2B-934B-ABFC-6821585E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FC15-EFE0-C448-BFB7-AA945B7C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84C7A-92B1-E94E-93C3-BEC9233F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22DEA-CCB2-CB4F-8766-164B5FE2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1B0AB-DC06-9644-99CD-075A3F167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0F2CF-E179-7F48-8F78-E97D4F894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1226F-57E7-9A45-ADE2-A1EB9AFA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C266-6B90-3940-B4C9-CB0183A0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C3135-CFA2-2845-85A6-091298CB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7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D417-7E78-2C43-9978-76B47AAC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960AA-BA80-5642-8A15-B1D2A1B44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61EA-2736-8547-AF0A-7189803D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A287-AE98-C842-9809-76216B36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C141B-78D4-9F48-820E-13466FBB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1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C21C-130F-7642-AE16-CB5478D3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C6B3-F1C6-C242-B6D5-8545F72BC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0672-7642-B54B-A256-1ACDA89E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1F02-E4B2-4747-A228-75837607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A21D-9B6A-6447-AE1F-E0FE8BE6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3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4452-D7F8-1140-A428-FACB26F3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187B-0F45-8C42-8088-EF1998DE2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D19D6-5B5C-DF43-AD00-2C44918A7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8C18-B82F-CF43-A148-38D0C964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86D68-7324-674A-8927-506D34DE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01E04-04BD-D945-9887-45D391D7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9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97B4-3E49-5648-8F58-9001BF35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E31F2-6ACC-D042-A778-54F15FA1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56975-7C62-B24A-B495-86ED5AC1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75CB7-601C-8A4F-88FB-95C31E00A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88C74-C91B-0248-982F-00DC42538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74A78-11EE-AB40-B9E4-EF8B1C19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7009D-925A-9149-B024-B7695267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B0EFD-E7F4-8B40-88B0-9C567755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8B71-714E-3C44-9A0C-3841BC9C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B1216-92BB-6A41-B326-DA46E116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6A01B-113D-2C42-ABFF-4A4AA99E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D8462-4AAA-6948-AA86-81B2850C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0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3591E-5552-5F48-AB69-6999CA9D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6A694-699D-AF40-B59C-1A8E2C71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8919C-1C68-874F-A2E4-E79D7C1F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7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03C4-ACE1-A946-A23F-2F387E27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D24B-6BE6-8D44-B40B-EF8F49F5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2E515-52AE-1643-A811-55A9EBBF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E1D1-3492-1E41-8D5E-F9598DEC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55BF0-9482-7742-A6A0-38F7F74F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44945-8B28-8E4E-875B-11DC78CC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8BC0-4048-9546-94B8-29EFF62B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D4289-BA1F-314F-9485-198FB9DB8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71278-3E28-5148-AD75-DDEA53378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E0CD6-06CC-8744-B5F0-B3345AE3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B6FBE-BA09-B64E-97AC-1D1EC6CE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CDF82-2106-AC43-8959-1D36C365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2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59F33-1EA2-C849-B1D1-C659923E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1E19D-0121-0441-AC68-0003D2FB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B2DC-AE91-A749-A1AA-5B3370D1C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C9E0C-218C-0A45-8BC1-13FFB5C2C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0639-21AF-A846-AC53-F265B7837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827F078-15B7-BE40-A4CD-CB479F34D8F5}"/>
              </a:ext>
            </a:extLst>
          </p:cNvPr>
          <p:cNvSpPr/>
          <p:nvPr/>
        </p:nvSpPr>
        <p:spPr>
          <a:xfrm>
            <a:off x="0" y="0"/>
            <a:ext cx="12192000" cy="2014151"/>
          </a:xfrm>
          <a:prstGeom prst="rect">
            <a:avLst/>
          </a:prstGeom>
          <a:solidFill>
            <a:srgbClr val="353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E96EC7-E046-7146-AB55-A671B28ACF3C}"/>
              </a:ext>
            </a:extLst>
          </p:cNvPr>
          <p:cNvGrpSpPr/>
          <p:nvPr/>
        </p:nvGrpSpPr>
        <p:grpSpPr>
          <a:xfrm>
            <a:off x="3792515" y="207712"/>
            <a:ext cx="4606970" cy="1598725"/>
            <a:chOff x="3793834" y="207712"/>
            <a:chExt cx="4606970" cy="159872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2207BB-6E4E-1C40-AB1B-D9779921A7BE}"/>
                </a:ext>
              </a:extLst>
            </p:cNvPr>
            <p:cNvSpPr txBox="1"/>
            <p:nvPr/>
          </p:nvSpPr>
          <p:spPr>
            <a:xfrm>
              <a:off x="5382029" y="405724"/>
              <a:ext cx="30187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Abel" panose="02000506030000020004" pitchFamily="2" charset="0"/>
                  <a:ea typeface="Lato" panose="020F0502020204030203" pitchFamily="34" charset="0"/>
                  <a:cs typeface="Lato" panose="020F0502020204030203" pitchFamily="34" charset="0"/>
                </a:rPr>
                <a:t>MSpray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551DE1-E603-FA44-983E-76268E3EBDC6}"/>
                </a:ext>
              </a:extLst>
            </p:cNvPr>
            <p:cNvGrpSpPr/>
            <p:nvPr/>
          </p:nvGrpSpPr>
          <p:grpSpPr>
            <a:xfrm>
              <a:off x="3793834" y="207712"/>
              <a:ext cx="1629470" cy="1598725"/>
              <a:chOff x="3765259" y="210887"/>
              <a:chExt cx="1629470" cy="1598725"/>
            </a:xfrm>
          </p:grpSpPr>
          <p:pic>
            <p:nvPicPr>
              <p:cNvPr id="12" name="Picture 11" descr="Icon&#10;&#10;Description automatically generated">
                <a:extLst>
                  <a:ext uri="{FF2B5EF4-FFF2-40B4-BE49-F238E27FC236}">
                    <a16:creationId xmlns:a16="http://schemas.microsoft.com/office/drawing/2014/main" id="{02069663-2D32-C64A-8D28-E9D3DDD1A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710" b="96241" l="4117" r="95026">
                            <a14:foregroundMark x1="13808" y1="20192" x2="15352" y2="17570"/>
                            <a14:foregroundMark x1="16123" y1="18619" x2="22556" y2="12413"/>
                            <a14:foregroundMark x1="28473" y1="8654" x2="52230" y2="2710"/>
                            <a14:foregroundMark x1="91767" y1="31469" x2="95111" y2="38462"/>
                            <a14:foregroundMark x1="7376" y1="32867" x2="4117" y2="42657"/>
                            <a14:foregroundMark x1="27873" y1="91084" x2="33276" y2="92832"/>
                            <a14:foregroundMark x1="62350" y1="94056" x2="54974" y2="96241"/>
                            <a14:backgroundMark x1="20669" y1="44231" x2="55746" y2="45105"/>
                            <a14:backgroundMark x1="55746" y1="45105" x2="78473" y2="45017"/>
                            <a14:backgroundMark x1="22213" y1="42657" x2="22213" y2="6582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65259" y="210887"/>
                <a:ext cx="1629470" cy="1598725"/>
              </a:xfrm>
              <a:prstGeom prst="rect">
                <a:avLst/>
              </a:prstGeom>
            </p:spPr>
          </p:pic>
          <p:pic>
            <p:nvPicPr>
              <p:cNvPr id="6" name="Picture 5" descr="Icon&#10;&#10;Description automatically generated">
                <a:extLst>
                  <a:ext uri="{FF2B5EF4-FFF2-40B4-BE49-F238E27FC236}">
                    <a16:creationId xmlns:a16="http://schemas.microsoft.com/office/drawing/2014/main" id="{A0D261E7-B06E-3E4C-8D93-E7890A2EFF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40223" y1="54371" x2="44340" y2="55944"/>
                            <a14:foregroundMark x1="73156" y1="36888" x2="73585" y2="35839"/>
                            <a14:foregroundMark x1="58405" y1="68444" x2="56003" y2="68619"/>
                          </a14:backgroundRemoval>
                        </a14:imgEffect>
                      </a14:imgLayer>
                    </a14:imgProps>
                  </a:ext>
                </a:extLst>
              </a:blip>
              <a:srcRect l="17911" t="26528" r="19738" b="27795"/>
              <a:stretch/>
            </p:blipFill>
            <p:spPr>
              <a:xfrm>
                <a:off x="4083050" y="631825"/>
                <a:ext cx="1016000" cy="7302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1043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Abel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Wu</dc:creator>
  <cp:lastModifiedBy>Daniel Wu</cp:lastModifiedBy>
  <cp:revision>6</cp:revision>
  <dcterms:created xsi:type="dcterms:W3CDTF">2021-01-19T05:18:27Z</dcterms:created>
  <dcterms:modified xsi:type="dcterms:W3CDTF">2021-01-20T07:31:34Z</dcterms:modified>
</cp:coreProperties>
</file>