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110" d="100"/>
          <a:sy n="110" d="100"/>
        </p:scale>
        <p:origin x="72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D37D-9963-2B1B-7137-1C20976C6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0F735-CFB9-9C54-E09E-00705FCF2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43D94-89C3-63AF-6D8C-B8548B73F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34A26-5AA4-5BBD-B445-61A9DB13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96FA7-73B9-0C99-FF75-26874D9D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BE80E-5A76-0A87-7F77-7FB10C2A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F1CCE-04F4-BD4A-DAEE-476FF396A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694A8-7793-9490-AA16-A909A39B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E3B1-8930-CA53-50E4-BF00A96D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52CCB-C681-41A5-746B-83A7C191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B50659-4D8E-85A9-0A15-709B60619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3A598-7100-95F5-A17D-1F2FC932C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E8018-6125-9E37-8EAB-98E21068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C227-7F20-E694-6B08-B04C76AD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698FB-4FFF-B493-B421-810171EC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4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2A71-BDF4-2ABD-8480-54B33AAE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C7FF-333C-FBBD-79D4-AE57C2B4E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75A39-2D85-2A3A-2E47-C09CB13F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A13D-70A1-152E-7735-E9E079A2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C90A-16FA-06B3-1225-552238DB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52CB-B4E8-D0A6-189B-E0B4811E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34CD9-C22B-AEB6-0B17-2F12F7329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26DD-2FA2-4119-A8B4-9B585FB8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81CBF-780D-2C75-BEE1-F3324610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AD3EF-A86D-6A93-9180-618772A7A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18D6-ED0E-EA31-3B74-0880B37B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48949-27A5-1A35-1EA4-C75AC2DB1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9AEF1-F6BA-0419-0738-A03B03771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4F6F-020E-95C5-9DCA-E5A46860C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98CC2-09BE-BD9D-89A5-DB44D454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0D1D2-3D8C-8D93-90A7-632AFB12B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82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17E3-F0D0-9CA8-0DE6-EEBD095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5A52-C81C-2171-7148-C73413927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2792-6FBD-857D-EBD4-3509C62D4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40C1-2B91-D3B0-88D8-C306A950C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FDC37-F196-8C0D-A949-E11301143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14752-4D8E-AE40-E908-EE9B1F8D8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BC2C9-05E7-7895-5BC6-323F410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BA54B-BB52-92A5-DC40-88F3E87D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68DA-BD41-9F7A-BFA4-E1BABA0B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5FAD-30A7-4937-1772-613022CA8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2334B-814B-8C70-D0CD-480C7EDD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58381-4BF0-5BB1-A564-2C7F0022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B1ECA8-D4A3-8D14-F104-F6265A1A9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E2796-5806-F6A5-6325-9507BFD6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42143-24C5-1D0D-2B68-6E401850D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27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1B01-61D9-4561-5219-801C011A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152D-F0DE-3A3B-34E8-4A4C99CEB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6DA93-17DA-C315-913C-F41BEBE3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B0C60-5685-9340-EA2D-6D92BAC8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30F9-6D2B-DFF4-1747-DAF491FF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2034F-9788-706B-703C-34E53779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6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00DBD-6519-460E-89F0-08F14D462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B1D96-F3DA-BA50-155A-61EEC9391D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15650-E022-B118-613A-DE8508099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FCF8A-7C1C-EFB7-CCFA-A7B071913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F0FEF-5FE1-8ACD-9865-46C77079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590E7-58CC-B55C-F8D3-C2DD9A0A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1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956B5-9D5F-99C7-A624-D930A57F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C5F3-9275-2412-E4FE-23E6B1A7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14CB-C474-137D-529C-29F9A0AA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95EE-EBD5-874E-B75A-B48BDCA66474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CAD3-CDA6-990F-AB7E-577D78D29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27444-7425-0205-DC86-C833F1C1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91308-0459-404C-878A-F9375E1C4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D61E4CF-4EAD-B424-E44D-257C391E447C}"/>
              </a:ext>
            </a:extLst>
          </p:cNvPr>
          <p:cNvSpPr/>
          <p:nvPr/>
        </p:nvSpPr>
        <p:spPr>
          <a:xfrm>
            <a:off x="1036285" y="2494695"/>
            <a:ext cx="1634836" cy="1634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A4D935-AE4C-8DBC-2D1E-19E1B3C38A9D}"/>
              </a:ext>
            </a:extLst>
          </p:cNvPr>
          <p:cNvSpPr/>
          <p:nvPr/>
        </p:nvSpPr>
        <p:spPr>
          <a:xfrm>
            <a:off x="6293120" y="2494695"/>
            <a:ext cx="1634836" cy="16348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Mesh</a:t>
            </a:r>
          </a:p>
          <a:p>
            <a:pPr algn="ctr"/>
            <a:r>
              <a:rPr lang="en-US" dirty="0"/>
              <a:t>Node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223CF9-B962-76D1-45DC-9ADF653244B9}"/>
              </a:ext>
            </a:extLst>
          </p:cNvPr>
          <p:cNvSpPr/>
          <p:nvPr/>
        </p:nvSpPr>
        <p:spPr>
          <a:xfrm>
            <a:off x="3345084" y="3074832"/>
            <a:ext cx="2326511" cy="474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889197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Larry da Ponte</dc:creator>
  <cp:lastModifiedBy>Larry da Ponte</cp:lastModifiedBy>
  <cp:revision>1</cp:revision>
  <dcterms:created xsi:type="dcterms:W3CDTF">2025-03-21T23:56:34Z</dcterms:created>
  <dcterms:modified xsi:type="dcterms:W3CDTF">2025-03-22T00:22:56Z</dcterms:modified>
</cp:coreProperties>
</file>