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5" r:id="rId4"/>
    <p:sldId id="266" r:id="rId5"/>
    <p:sldId id="268" r:id="rId6"/>
    <p:sldId id="26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2625F-7BDA-4686-B7FE-09221CA58CAA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B90A6-42D4-4D38-95E0-9687560C4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053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80B5C-E51C-4897-B4B8-E669DCF27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0377CC-D75F-45E2-8DFE-AB01A3712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32FDAC-6596-4F58-AA59-033BB019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C02212-2B8F-4EA3-81EC-6BEF0E21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C9B48E-55E7-4A2A-B67B-0570CBCD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33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0253D-0CE1-4B47-AF09-FD6FB5AE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8757A9-6A19-45BE-A2DA-77AA5DE78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7A93BA-D331-4800-907F-D0C107F1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649AED-2DF2-4F9B-B5BF-B56BD805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8C94D4-090C-4F65-9648-6D4381E8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38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835686-570A-4F56-9570-DD64B048F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723EB6-FC7D-4F9C-894C-E4819D458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96B61D-BFCF-43F3-9615-823E78CF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15FF75-D96F-4506-A537-570CCA7B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6D8DBD-3488-4E00-B4D2-72533E27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52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C13D6-95F7-4499-AD86-7B2FE37A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8177E8-881B-4B5E-AD4C-7F93E42B0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9334C1-BEF9-4C76-9603-B30DFACF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B7117B-D9BE-405C-A496-069C1677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DB086E-45FE-4612-8B9C-8BC7CBC0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0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D330D-CF93-4B05-8531-96AC9DFD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1A623A-56F7-4ACA-B97D-01A84D651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EB9B91-6B10-4454-92FA-E302B066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6CEBF7-2CC7-4BF7-BAA4-7856E224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6A54F8-C428-46CC-9187-70975C35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69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702AD-598B-4534-94D6-0865733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264980-DDD3-4539-BB36-C5DC2CEB3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864BE2-BC78-434A-A0B0-8753F93B4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987E25-F36B-4214-A8B8-AB20DC2B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A4484B-25D3-4550-BB9E-BB4E2955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5B0F38-0C93-4BCF-BF9B-C3FF937A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9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1885C-7E6A-45F8-9504-3054EEE6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181896-E33C-4FC9-8B16-E516517D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2CAAE9-68E6-48C5-8F49-ABFF4F3E5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8A061A-DE03-4910-82F6-C4DC9788F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C335CE7-9013-4A6D-A769-1E923EC1A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14AC38E-2F2A-413D-B5E8-0FF19C54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F06888D-D5B8-4EFA-BAD1-B4AC489E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EF79E1A-FD4A-4774-814C-3D2CEAB5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17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20AA8-0F72-4102-9287-4E30572A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67EA00-9627-40C5-9800-6B002A09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551697-D663-4E3D-884E-C99878A5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CDE2B6-54D5-4B88-BC73-BE65E0B3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0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6A22DD-469B-4D25-A857-3D53785F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124D59-47D9-4538-9547-482CC02F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3519BC-3210-4042-BC9C-CB40A314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71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3D9FB-0957-491B-9502-1A898B5D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B26315-2E76-47F7-8DB7-6F22A5282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D41182-13DC-4B9D-966D-E436370E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59A619-8C1E-4A99-B31C-358A9668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1A12EA-3138-471C-A670-57595026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9C8EFB-02FC-467F-85ED-0C0A06E8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83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07A01-49C0-4A79-92A7-F0933198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1D55B3-A53B-4CB3-A701-FE0CD866B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A8857D-8BAF-4623-A497-08FAA9A56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FCF15F-99F2-4A3E-925C-62052BE8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65B720-5966-4E83-81C0-B64F362D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7A3792-A957-4BC0-AAF7-11A6E9B9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8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8A0638-F925-4628-8A6C-819B6F8B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9141BA-D8E5-4638-B45E-56851ABBF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1F76C4-A80F-4155-B803-DCDD3D836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A33AC-A642-4685-890E-41F89017EDB1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68B2AC-4E87-4D26-8B1D-2D1863452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0DCA58-645F-4127-AC00-2524E0E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69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1E567DE-826D-45A6-86B0-D60F82E99EC8}"/>
              </a:ext>
            </a:extLst>
          </p:cNvPr>
          <p:cNvSpPr/>
          <p:nvPr/>
        </p:nvSpPr>
        <p:spPr>
          <a:xfrm>
            <a:off x="1381577" y="2017013"/>
            <a:ext cx="1777649" cy="875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D5090BF-4F51-4320-8601-2B5CE0360410}"/>
              </a:ext>
            </a:extLst>
          </p:cNvPr>
          <p:cNvSpPr/>
          <p:nvPr/>
        </p:nvSpPr>
        <p:spPr>
          <a:xfrm>
            <a:off x="6845300" y="787399"/>
            <a:ext cx="4635500" cy="54737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Comidinhas da nutri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F2763A1-A0E5-4A55-81D1-D62D0B1D6404}"/>
              </a:ext>
            </a:extLst>
          </p:cNvPr>
          <p:cNvCxnSpPr>
            <a:cxnSpLocks/>
          </p:cNvCxnSpPr>
          <p:nvPr/>
        </p:nvCxnSpPr>
        <p:spPr>
          <a:xfrm>
            <a:off x="3150838" y="2603527"/>
            <a:ext cx="36944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A45BFF-15E8-443D-BED7-29A0541C732E}"/>
              </a:ext>
            </a:extLst>
          </p:cNvPr>
          <p:cNvSpPr txBox="1"/>
          <p:nvPr/>
        </p:nvSpPr>
        <p:spPr>
          <a:xfrm>
            <a:off x="3393794" y="1752346"/>
            <a:ext cx="30991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1500" dirty="0">
                <a:solidFill>
                  <a:srgbClr val="333333"/>
                </a:solidFill>
              </a:rPr>
              <a:t>Realizar pedido</a:t>
            </a:r>
          </a:p>
          <a:p>
            <a:pPr marL="342900" indent="-342900">
              <a:buAutoNum type="arabicPeriod"/>
            </a:pPr>
            <a:r>
              <a:rPr lang="pt-BR" sz="1500" dirty="0">
                <a:solidFill>
                  <a:srgbClr val="333333"/>
                </a:solidFill>
              </a:rPr>
              <a:t>Trocar pedido</a:t>
            </a:r>
          </a:p>
          <a:p>
            <a:pPr marL="342900" indent="-342900">
              <a:buAutoNum type="arabicPeriod"/>
            </a:pPr>
            <a:r>
              <a:rPr lang="pt-BR" sz="1500" dirty="0">
                <a:solidFill>
                  <a:srgbClr val="333333"/>
                </a:solidFill>
              </a:rPr>
              <a:t>Devolver produto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2BDE7A-C0F5-4FC2-BFB7-914A0C8511B1}"/>
              </a:ext>
            </a:extLst>
          </p:cNvPr>
          <p:cNvSpPr txBox="1"/>
          <p:nvPr/>
        </p:nvSpPr>
        <p:spPr>
          <a:xfrm>
            <a:off x="95250" y="202624"/>
            <a:ext cx="3671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Contexto de Negócio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7382DE5-174A-416D-9901-9ACF93DD1544}"/>
              </a:ext>
            </a:extLst>
          </p:cNvPr>
          <p:cNvSpPr/>
          <p:nvPr/>
        </p:nvSpPr>
        <p:spPr>
          <a:xfrm>
            <a:off x="1381577" y="3556492"/>
            <a:ext cx="1777649" cy="875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Fornecedor</a:t>
            </a:r>
            <a:endParaRPr lang="pt-BR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1CAB61C-0A78-41C4-B5A2-2DD2846B251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159226" y="3992086"/>
            <a:ext cx="3694462" cy="2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0274730-76AC-4F84-BD9B-76D196DF1E7B}"/>
              </a:ext>
            </a:extLst>
          </p:cNvPr>
          <p:cNvSpPr txBox="1"/>
          <p:nvPr/>
        </p:nvSpPr>
        <p:spPr>
          <a:xfrm>
            <a:off x="3393794" y="3371736"/>
            <a:ext cx="3099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pt-BR" sz="1500" dirty="0">
                <a:solidFill>
                  <a:srgbClr val="333333"/>
                </a:solidFill>
              </a:rPr>
              <a:t>Receber pedido</a:t>
            </a:r>
          </a:p>
          <a:p>
            <a:pPr marL="342900" indent="-342900">
              <a:buAutoNum type="arabicPeriod" startAt="4"/>
            </a:pPr>
            <a:r>
              <a:rPr lang="pt-BR" sz="1500" dirty="0">
                <a:solidFill>
                  <a:srgbClr val="333333"/>
                </a:solidFill>
              </a:rPr>
              <a:t>Entregar produto </a:t>
            </a:r>
          </a:p>
        </p:txBody>
      </p:sp>
    </p:spTree>
    <p:extLst>
      <p:ext uri="{BB962C8B-B14F-4D97-AF65-F5344CB8AC3E}">
        <p14:creationId xmlns:p14="http://schemas.microsoft.com/office/powerpoint/2010/main" val="309404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D5090BF-4F51-4320-8601-2B5CE0360410}"/>
              </a:ext>
            </a:extLst>
          </p:cNvPr>
          <p:cNvSpPr/>
          <p:nvPr/>
        </p:nvSpPr>
        <p:spPr>
          <a:xfrm>
            <a:off x="5937600" y="812799"/>
            <a:ext cx="5448300" cy="382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Comidinhas da nutri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F2763A1-A0E5-4A55-81D1-D62D0B1D6404}"/>
              </a:ext>
            </a:extLst>
          </p:cNvPr>
          <p:cNvCxnSpPr>
            <a:cxnSpLocks/>
          </p:cNvCxnSpPr>
          <p:nvPr/>
        </p:nvCxnSpPr>
        <p:spPr>
          <a:xfrm flipV="1">
            <a:off x="2375416" y="1835650"/>
            <a:ext cx="5284767" cy="2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2FB304-C791-4373-8FDF-AE6736A7700E}"/>
              </a:ext>
            </a:extLst>
          </p:cNvPr>
          <p:cNvSpPr txBox="1"/>
          <p:nvPr/>
        </p:nvSpPr>
        <p:spPr>
          <a:xfrm>
            <a:off x="95250" y="202624"/>
            <a:ext cx="4258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Cenário: Realizar pedido </a:t>
            </a:r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DABDEB52-DEEE-4902-9412-F1BAA074CF7A}"/>
              </a:ext>
            </a:extLst>
          </p:cNvPr>
          <p:cNvSpPr/>
          <p:nvPr/>
        </p:nvSpPr>
        <p:spPr>
          <a:xfrm>
            <a:off x="7660181" y="1351995"/>
            <a:ext cx="2029919" cy="921566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Recepção</a:t>
            </a:r>
          </a:p>
          <a:p>
            <a:pPr algn="ctr"/>
            <a:r>
              <a:rPr lang="pt-BR" dirty="0"/>
              <a:t>(No operacional)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3F86E3B-0CEB-47D4-A9BF-F7AB2CD3D31B}"/>
              </a:ext>
            </a:extLst>
          </p:cNvPr>
          <p:cNvSpPr/>
          <p:nvPr/>
        </p:nvSpPr>
        <p:spPr>
          <a:xfrm>
            <a:off x="597767" y="1397740"/>
            <a:ext cx="1777649" cy="875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20B8559-FBEF-4FFF-B0C7-460C89220D40}"/>
              </a:ext>
            </a:extLst>
          </p:cNvPr>
          <p:cNvSpPr/>
          <p:nvPr/>
        </p:nvSpPr>
        <p:spPr>
          <a:xfrm>
            <a:off x="7850681" y="2825293"/>
            <a:ext cx="1626853" cy="92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Registrar pedidos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69C1925-824A-4B7D-ADB0-36BC401BCDF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664108" y="2264297"/>
            <a:ext cx="0" cy="560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0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D5090BF-4F51-4320-8601-2B5CE0360410}"/>
              </a:ext>
            </a:extLst>
          </p:cNvPr>
          <p:cNvSpPr/>
          <p:nvPr/>
        </p:nvSpPr>
        <p:spPr>
          <a:xfrm>
            <a:off x="5937600" y="812799"/>
            <a:ext cx="5448300" cy="382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Comidinhas da nutri</a:t>
            </a:r>
          </a:p>
          <a:p>
            <a:pPr algn="ctr"/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F2763A1-A0E5-4A55-81D1-D62D0B1D6404}"/>
              </a:ext>
            </a:extLst>
          </p:cNvPr>
          <p:cNvCxnSpPr>
            <a:cxnSpLocks/>
          </p:cNvCxnSpPr>
          <p:nvPr/>
        </p:nvCxnSpPr>
        <p:spPr>
          <a:xfrm flipV="1">
            <a:off x="2375416" y="1835650"/>
            <a:ext cx="5284767" cy="2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2FB304-C791-4373-8FDF-AE6736A7700E}"/>
              </a:ext>
            </a:extLst>
          </p:cNvPr>
          <p:cNvSpPr txBox="1"/>
          <p:nvPr/>
        </p:nvSpPr>
        <p:spPr>
          <a:xfrm>
            <a:off x="95250" y="202624"/>
            <a:ext cx="4502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Cenário: Trocar pedido </a:t>
            </a:r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DABDEB52-DEEE-4902-9412-F1BAA074CF7A}"/>
              </a:ext>
            </a:extLst>
          </p:cNvPr>
          <p:cNvSpPr/>
          <p:nvPr/>
        </p:nvSpPr>
        <p:spPr>
          <a:xfrm>
            <a:off x="7660181" y="1351995"/>
            <a:ext cx="2029919" cy="921566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Recepção</a:t>
            </a:r>
          </a:p>
          <a:p>
            <a:pPr algn="ctr"/>
            <a:r>
              <a:rPr lang="pt-BR" dirty="0"/>
              <a:t>(No operacional)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3F86E3B-0CEB-47D4-A9BF-F7AB2CD3D31B}"/>
              </a:ext>
            </a:extLst>
          </p:cNvPr>
          <p:cNvSpPr/>
          <p:nvPr/>
        </p:nvSpPr>
        <p:spPr>
          <a:xfrm>
            <a:off x="597767" y="1397740"/>
            <a:ext cx="1777649" cy="875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20B8559-FBEF-4FFF-B0C7-460C89220D40}"/>
              </a:ext>
            </a:extLst>
          </p:cNvPr>
          <p:cNvSpPr/>
          <p:nvPr/>
        </p:nvSpPr>
        <p:spPr>
          <a:xfrm>
            <a:off x="7774481" y="2834557"/>
            <a:ext cx="1712419" cy="92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Trocar produto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69C1925-824A-4B7D-ADB0-36BC401BCDF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630691" y="2298961"/>
            <a:ext cx="0" cy="535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70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D5090BF-4F51-4320-8601-2B5CE0360410}"/>
              </a:ext>
            </a:extLst>
          </p:cNvPr>
          <p:cNvSpPr/>
          <p:nvPr/>
        </p:nvSpPr>
        <p:spPr>
          <a:xfrm>
            <a:off x="5937600" y="812799"/>
            <a:ext cx="5448300" cy="382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Comidinhas da nutri</a:t>
            </a:r>
          </a:p>
          <a:p>
            <a:pPr algn="ctr"/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F2763A1-A0E5-4A55-81D1-D62D0B1D6404}"/>
              </a:ext>
            </a:extLst>
          </p:cNvPr>
          <p:cNvCxnSpPr>
            <a:cxnSpLocks/>
          </p:cNvCxnSpPr>
          <p:nvPr/>
        </p:nvCxnSpPr>
        <p:spPr>
          <a:xfrm flipV="1">
            <a:off x="2375416" y="1835650"/>
            <a:ext cx="5284767" cy="2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2FB304-C791-4373-8FDF-AE6736A7700E}"/>
              </a:ext>
            </a:extLst>
          </p:cNvPr>
          <p:cNvSpPr txBox="1"/>
          <p:nvPr/>
        </p:nvSpPr>
        <p:spPr>
          <a:xfrm>
            <a:off x="95249" y="202624"/>
            <a:ext cx="5047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Cenário: </a:t>
            </a:r>
            <a:r>
              <a:rPr lang="pt-BR" sz="3200" dirty="0">
                <a:solidFill>
                  <a:srgbClr val="333333"/>
                </a:solidFill>
              </a:rPr>
              <a:t>Devolver produto</a:t>
            </a:r>
          </a:p>
          <a:p>
            <a:endParaRPr lang="pt-BR" sz="3200" dirty="0"/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DABDEB52-DEEE-4902-9412-F1BAA074CF7A}"/>
              </a:ext>
            </a:extLst>
          </p:cNvPr>
          <p:cNvSpPr/>
          <p:nvPr/>
        </p:nvSpPr>
        <p:spPr>
          <a:xfrm>
            <a:off x="7660181" y="1351995"/>
            <a:ext cx="2029919" cy="921566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Recepção</a:t>
            </a:r>
          </a:p>
          <a:p>
            <a:pPr algn="ctr"/>
            <a:r>
              <a:rPr lang="pt-BR" dirty="0"/>
              <a:t>(No operacional)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3F86E3B-0CEB-47D4-A9BF-F7AB2CD3D31B}"/>
              </a:ext>
            </a:extLst>
          </p:cNvPr>
          <p:cNvSpPr/>
          <p:nvPr/>
        </p:nvSpPr>
        <p:spPr>
          <a:xfrm>
            <a:off x="597767" y="1397740"/>
            <a:ext cx="1777649" cy="875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20B8559-FBEF-4FFF-B0C7-460C89220D40}"/>
              </a:ext>
            </a:extLst>
          </p:cNvPr>
          <p:cNvSpPr/>
          <p:nvPr/>
        </p:nvSpPr>
        <p:spPr>
          <a:xfrm>
            <a:off x="7774481" y="2834557"/>
            <a:ext cx="1712419" cy="92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Cancelar pedidos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69C1925-824A-4B7D-ADB0-36BC401BCDF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630691" y="2298961"/>
            <a:ext cx="0" cy="535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7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C25555-4067-4420-BB33-E60F5B86F9FB}"/>
              </a:ext>
            </a:extLst>
          </p:cNvPr>
          <p:cNvSpPr/>
          <p:nvPr/>
        </p:nvSpPr>
        <p:spPr>
          <a:xfrm>
            <a:off x="5937600" y="812799"/>
            <a:ext cx="5448300" cy="382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Comidinhas da nutri</a:t>
            </a:r>
          </a:p>
          <a:p>
            <a:pPr algn="ctr"/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FFAEE19-8A69-4728-B1B6-728ABFCB7917}"/>
              </a:ext>
            </a:extLst>
          </p:cNvPr>
          <p:cNvCxnSpPr>
            <a:cxnSpLocks/>
          </p:cNvCxnSpPr>
          <p:nvPr/>
        </p:nvCxnSpPr>
        <p:spPr>
          <a:xfrm flipV="1">
            <a:off x="2375416" y="1835650"/>
            <a:ext cx="5284767" cy="2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E8D2BA-5B8A-461F-BFBF-474FB6DBB437}"/>
              </a:ext>
            </a:extLst>
          </p:cNvPr>
          <p:cNvSpPr txBox="1"/>
          <p:nvPr/>
        </p:nvSpPr>
        <p:spPr>
          <a:xfrm>
            <a:off x="95250" y="202624"/>
            <a:ext cx="50555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Cenário: </a:t>
            </a:r>
            <a:r>
              <a:rPr lang="pt-BR" sz="3200" dirty="0">
                <a:solidFill>
                  <a:srgbClr val="333333"/>
                </a:solidFill>
              </a:rPr>
              <a:t>Receber pedido</a:t>
            </a:r>
          </a:p>
          <a:p>
            <a:endParaRPr lang="pt-BR" sz="3200" dirty="0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F309458F-F6A9-458A-82EA-A3106121A5F6}"/>
              </a:ext>
            </a:extLst>
          </p:cNvPr>
          <p:cNvSpPr/>
          <p:nvPr/>
        </p:nvSpPr>
        <p:spPr>
          <a:xfrm>
            <a:off x="7660181" y="1351995"/>
            <a:ext cx="2029919" cy="921566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Recepção</a:t>
            </a:r>
          </a:p>
          <a:p>
            <a:pPr algn="ctr"/>
            <a:r>
              <a:rPr lang="pt-BR" dirty="0"/>
              <a:t>(No operacional)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70A479E-DA70-4819-8ACF-704F07767A85}"/>
              </a:ext>
            </a:extLst>
          </p:cNvPr>
          <p:cNvSpPr/>
          <p:nvPr/>
        </p:nvSpPr>
        <p:spPr>
          <a:xfrm>
            <a:off x="597767" y="1397740"/>
            <a:ext cx="1777649" cy="875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Fornecedor</a:t>
            </a:r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1D1B2D2-4B5B-4327-94C5-612C03036213}"/>
              </a:ext>
            </a:extLst>
          </p:cNvPr>
          <p:cNvSpPr/>
          <p:nvPr/>
        </p:nvSpPr>
        <p:spPr>
          <a:xfrm>
            <a:off x="7761781" y="2812757"/>
            <a:ext cx="1712419" cy="92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Realizar orçamento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DA62A43-D885-44F7-872D-E91B8D6FE80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617991" y="2277161"/>
            <a:ext cx="0" cy="535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99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C25555-4067-4420-BB33-E60F5B86F9FB}"/>
              </a:ext>
            </a:extLst>
          </p:cNvPr>
          <p:cNvSpPr/>
          <p:nvPr/>
        </p:nvSpPr>
        <p:spPr>
          <a:xfrm>
            <a:off x="5937600" y="812799"/>
            <a:ext cx="5448300" cy="382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Comidinhas da nutri</a:t>
            </a:r>
          </a:p>
          <a:p>
            <a:pPr algn="ctr"/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FFAEE19-8A69-4728-B1B6-728ABFCB7917}"/>
              </a:ext>
            </a:extLst>
          </p:cNvPr>
          <p:cNvCxnSpPr>
            <a:cxnSpLocks/>
          </p:cNvCxnSpPr>
          <p:nvPr/>
        </p:nvCxnSpPr>
        <p:spPr>
          <a:xfrm flipV="1">
            <a:off x="2375416" y="1835650"/>
            <a:ext cx="5284767" cy="2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E8D2BA-5B8A-461F-BFBF-474FB6DBB437}"/>
              </a:ext>
            </a:extLst>
          </p:cNvPr>
          <p:cNvSpPr txBox="1"/>
          <p:nvPr/>
        </p:nvSpPr>
        <p:spPr>
          <a:xfrm>
            <a:off x="95250" y="202624"/>
            <a:ext cx="50555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Cenário: </a:t>
            </a:r>
            <a:r>
              <a:rPr lang="pt-BR" sz="3200" dirty="0">
                <a:solidFill>
                  <a:srgbClr val="333333"/>
                </a:solidFill>
              </a:rPr>
              <a:t>Entregar produto</a:t>
            </a:r>
          </a:p>
          <a:p>
            <a:endParaRPr lang="pt-BR" sz="3200" dirty="0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F309458F-F6A9-458A-82EA-A3106121A5F6}"/>
              </a:ext>
            </a:extLst>
          </p:cNvPr>
          <p:cNvSpPr/>
          <p:nvPr/>
        </p:nvSpPr>
        <p:spPr>
          <a:xfrm>
            <a:off x="7660181" y="1351995"/>
            <a:ext cx="2029919" cy="921566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Recepção</a:t>
            </a:r>
          </a:p>
          <a:p>
            <a:pPr algn="ctr"/>
            <a:r>
              <a:rPr lang="pt-BR" dirty="0"/>
              <a:t>(No operacional)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70A479E-DA70-4819-8ACF-704F07767A85}"/>
              </a:ext>
            </a:extLst>
          </p:cNvPr>
          <p:cNvSpPr/>
          <p:nvPr/>
        </p:nvSpPr>
        <p:spPr>
          <a:xfrm>
            <a:off x="597767" y="1397740"/>
            <a:ext cx="1777649" cy="875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Fornecedor</a:t>
            </a:r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1D1B2D2-4B5B-4327-94C5-612C03036213}"/>
              </a:ext>
            </a:extLst>
          </p:cNvPr>
          <p:cNvSpPr/>
          <p:nvPr/>
        </p:nvSpPr>
        <p:spPr>
          <a:xfrm>
            <a:off x="7761781" y="2812757"/>
            <a:ext cx="1712419" cy="92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Receber produto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DA62A43-D885-44F7-872D-E91B8D6FE80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617991" y="2277161"/>
            <a:ext cx="0" cy="535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427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93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Bezerras</dc:creator>
  <cp:lastModifiedBy>Leonardo Bezerras</cp:lastModifiedBy>
  <cp:revision>37</cp:revision>
  <dcterms:created xsi:type="dcterms:W3CDTF">2021-03-06T05:15:04Z</dcterms:created>
  <dcterms:modified xsi:type="dcterms:W3CDTF">2021-05-19T02:40:30Z</dcterms:modified>
</cp:coreProperties>
</file>