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1T02:51:22.055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0,'3029'3036,"-1510"-1523,1106 1111,-2590-2589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21T02:52:00.57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0,'2013'2018,"-1003"-1013,733 739,-1719-1721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9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76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44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33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9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2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1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7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3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03F45C-246D-44DC-BF82-801D8A124342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C2AB7F-83A3-4C61-9CA7-81D7566F10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37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6C4B-C882-B6DA-F512-D31A657C6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3276" y="396344"/>
            <a:ext cx="9144000" cy="2387600"/>
          </a:xfrm>
        </p:spPr>
        <p:txBody>
          <a:bodyPr/>
          <a:lstStyle/>
          <a:p>
            <a:r>
              <a:rPr lang="en-US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Game Mastery Tracker</a:t>
            </a:r>
            <a:br>
              <a:rPr lang="en-U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4000" b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Luke Davis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0997CF-F6F4-F7AD-A28A-1B59007B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3730" y="4356585"/>
            <a:ext cx="542544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All your achievements - in one place</a:t>
            </a:r>
          </a:p>
        </p:txBody>
      </p:sp>
      <p:pic>
        <p:nvPicPr>
          <p:cNvPr id="1026" name="Picture 2" descr="Infamy Level Achievements Bug (In-Game Achievement Tracker ...">
            <a:extLst>
              <a:ext uri="{FF2B5EF4-FFF2-40B4-BE49-F238E27FC236}">
                <a16:creationId xmlns:a16="http://schemas.microsoft.com/office/drawing/2014/main" id="{AFC9D356-3C31-CB2F-A79B-E2C7D3A5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68" y="3429000"/>
            <a:ext cx="5733063" cy="322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8AB4FE1-E1A4-A69E-4490-704BC578463A}"/>
              </a:ext>
            </a:extLst>
          </p:cNvPr>
          <p:cNvSpPr txBox="1">
            <a:spLocks/>
          </p:cNvSpPr>
          <p:nvPr/>
        </p:nvSpPr>
        <p:spPr>
          <a:xfrm>
            <a:off x="0" y="4498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BA60D8-7E9B-5A37-841E-4A1BEB4DBCED}"/>
              </a:ext>
            </a:extLst>
          </p:cNvPr>
          <p:cNvSpPr txBox="1">
            <a:spLocks/>
          </p:cNvSpPr>
          <p:nvPr/>
        </p:nvSpPr>
        <p:spPr>
          <a:xfrm>
            <a:off x="222069" y="227923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32" name="Picture 8" descr="Download Free Download Logo Clipart Logo Achievement Xbox - Charing ...">
            <a:extLst>
              <a:ext uri="{FF2B5EF4-FFF2-40B4-BE49-F238E27FC236}">
                <a16:creationId xmlns:a16="http://schemas.microsoft.com/office/drawing/2014/main" id="{44028E0C-1267-DD26-F637-5FDD274A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724" y="167310"/>
            <a:ext cx="2887755" cy="289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12C727-05D0-FB7B-89C5-5FFC0AD4BCED}"/>
                  </a:ext>
                </a:extLst>
              </p14:cNvPr>
              <p14:cNvContentPartPr/>
              <p14:nvPr/>
            </p14:nvContentPartPr>
            <p14:xfrm rot="18897548">
              <a:off x="7748602" y="4329113"/>
              <a:ext cx="2595695" cy="2595695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12C727-05D0-FB7B-89C5-5FFC0AD4BC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8897548">
                <a:off x="7739600" y="4320111"/>
                <a:ext cx="2613338" cy="2613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4575B2-BBA0-6EC9-D2AE-CD962C8D6699}"/>
                  </a:ext>
                </a:extLst>
              </p14:cNvPr>
              <p14:cNvContentPartPr/>
              <p14:nvPr/>
            </p14:nvContentPartPr>
            <p14:xfrm rot="18897548">
              <a:off x="8183997" y="4937786"/>
              <a:ext cx="1724904" cy="1724904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4575B2-BBA0-6EC9-D2AE-CD962C8D66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18897548">
                <a:off x="8174996" y="4928785"/>
                <a:ext cx="1742545" cy="17425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7214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Wingdings 2</vt:lpstr>
      <vt:lpstr>Slate</vt:lpstr>
      <vt:lpstr>Game Mastery Tracker Luke Davis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Mastery Tracker Luke Davis</dc:title>
  <dc:creator>Luke</dc:creator>
  <cp:lastModifiedBy>Luke</cp:lastModifiedBy>
  <cp:revision>2</cp:revision>
  <dcterms:created xsi:type="dcterms:W3CDTF">2023-07-21T02:29:02Z</dcterms:created>
  <dcterms:modified xsi:type="dcterms:W3CDTF">2023-07-21T02:52:18Z</dcterms:modified>
</cp:coreProperties>
</file>