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77" r:id="rId25"/>
    <p:sldId id="278" r:id="rId26"/>
    <p:sldId id="281" r:id="rId27"/>
    <p:sldId id="282" r:id="rId28"/>
    <p:sldId id="279" r:id="rId29"/>
    <p:sldId id="283" r:id="rId30"/>
    <p:sldId id="284" r:id="rId31"/>
    <p:sldId id="285" r:id="rId32"/>
    <p:sldId id="280" r:id="rId33"/>
    <p:sldId id="290" r:id="rId34"/>
    <p:sldId id="292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y\Documents\GitHub\cs300-assignment1\doc\TestReport_Group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y\Documents\GitHub\cs300-assignment1\doc\TestReport_Group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y\Documents\GitHub\cs300-assignment1\doc\TestReport_Group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Defect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5D-4450-BFC8-C96815BEBF8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5D-4450-BFC8-C96815BEBF8F}"/>
              </c:ext>
            </c:extLst>
          </c:dPt>
          <c:cat>
            <c:strRef>
              <c:f>'Test summary report'!$B$17:$B$18</c:f>
              <c:strCache>
                <c:ptCount val="2"/>
                <c:pt idx="0">
                  <c:v>Open</c:v>
                </c:pt>
                <c:pt idx="1">
                  <c:v>Close</c:v>
                </c:pt>
              </c:strCache>
            </c:strRef>
          </c:cat>
          <c:val>
            <c:numRef>
              <c:f>'Test summary report'!$C$17:$C$18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5D-4450-BFC8-C96815BEB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Defect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Defect by</a:t>
            </a:r>
            <a:r>
              <a:rPr lang="en-US" sz="2000" baseline="0" dirty="0"/>
              <a:t> Severity Level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32-44E4-BBE0-7B6ED59A66E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32-44E4-BBE0-7B6ED59A66E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32-44E4-BBE0-7B6ED59A66E7}"/>
              </c:ext>
            </c:extLst>
          </c:dPt>
          <c:cat>
            <c:strRef>
              <c:f>'Test summary report'!$B$17:$B$19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'Test summary report'!$C$17:$C$19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32-44E4-BBE0-7B6ED59A6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11B8C-C38D-427C-A6C7-2313713F5A71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A95F43-C1C9-4346-AFA4-B643AA15D82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Team lead</a:t>
          </a:r>
        </a:p>
      </dgm:t>
    </dgm:pt>
    <dgm:pt modelId="{2D33746E-21E4-45DA-B871-0F0A23B8A035}" type="parTrans" cxnId="{B472BC39-BB74-4B54-80A9-08E150A53EC0}">
      <dgm:prSet/>
      <dgm:spPr/>
      <dgm:t>
        <a:bodyPr/>
        <a:lstStyle/>
        <a:p>
          <a:endParaRPr lang="en-US"/>
        </a:p>
      </dgm:t>
    </dgm:pt>
    <dgm:pt modelId="{D858D48A-6547-4BFC-A2D8-0E9CDD204CBA}" type="sibTrans" cxnId="{B472BC39-BB74-4B54-80A9-08E150A53EC0}">
      <dgm:prSet/>
      <dgm:spPr/>
      <dgm:t>
        <a:bodyPr/>
        <a:lstStyle/>
        <a:p>
          <a:endParaRPr lang="en-US"/>
        </a:p>
      </dgm:t>
    </dgm:pt>
    <dgm:pt modelId="{C52B9B70-8AAC-46EE-AD21-D59D4A38D34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Business Analyst</a:t>
          </a:r>
        </a:p>
      </dgm:t>
    </dgm:pt>
    <dgm:pt modelId="{DB4FFA50-E2CB-4115-94D2-20EF497C5366}" type="parTrans" cxnId="{D2DAAB3E-E5C4-4B01-8CFB-7D1016989A05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CB036-A60C-4BF8-A141-F6200C064F26}" type="sibTrans" cxnId="{D2DAAB3E-E5C4-4B01-8CFB-7D1016989A05}">
      <dgm:prSet/>
      <dgm:spPr/>
      <dgm:t>
        <a:bodyPr/>
        <a:lstStyle/>
        <a:p>
          <a:endParaRPr lang="en-US"/>
        </a:p>
      </dgm:t>
    </dgm:pt>
    <dgm:pt modelId="{7C465E1A-07AC-412C-81D1-9382A8D2D01E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Designer</a:t>
          </a:r>
        </a:p>
      </dgm:t>
    </dgm:pt>
    <dgm:pt modelId="{BC640126-E0AC-4170-B48E-3E2A0CC23588}" type="parTrans" cxnId="{C84C898E-83C0-464C-86FF-6ECF69E9D51A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EF1DD-6151-45C6-A316-711F5E4481CD}" type="sibTrans" cxnId="{C84C898E-83C0-464C-86FF-6ECF69E9D51A}">
      <dgm:prSet/>
      <dgm:spPr/>
      <dgm:t>
        <a:bodyPr/>
        <a:lstStyle/>
        <a:p>
          <a:endParaRPr lang="en-US"/>
        </a:p>
      </dgm:t>
    </dgm:pt>
    <dgm:pt modelId="{64DCBCBB-FA6F-4C99-B3A3-7333786CB58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Implementer</a:t>
          </a:r>
        </a:p>
      </dgm:t>
    </dgm:pt>
    <dgm:pt modelId="{881E1089-965A-4E18-933D-FB790D870C17}" type="parTrans" cxnId="{4848E533-F847-45BE-8E5B-D4A33250CF55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B1A6D-835B-4A62-AB2A-95D1C8F9845D}" type="sibTrans" cxnId="{4848E533-F847-45BE-8E5B-D4A33250CF55}">
      <dgm:prSet/>
      <dgm:spPr/>
      <dgm:t>
        <a:bodyPr/>
        <a:lstStyle/>
        <a:p>
          <a:endParaRPr lang="en-US"/>
        </a:p>
      </dgm:t>
    </dgm:pt>
    <dgm:pt modelId="{260A139F-3765-493F-B852-677C1CFF49B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Tester</a:t>
          </a:r>
        </a:p>
      </dgm:t>
    </dgm:pt>
    <dgm:pt modelId="{41DD9A38-D701-48D2-8B84-3F979F087F12}" type="parTrans" cxnId="{350DC6C8-240E-4119-8F0D-072A69774827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E94B0-FA04-4C90-81E4-786CBAD6CCB1}" type="sibTrans" cxnId="{350DC6C8-240E-4119-8F0D-072A69774827}">
      <dgm:prSet/>
      <dgm:spPr/>
      <dgm:t>
        <a:bodyPr/>
        <a:lstStyle/>
        <a:p>
          <a:endParaRPr lang="en-US"/>
        </a:p>
      </dgm:t>
    </dgm:pt>
    <dgm:pt modelId="{DD5694D3-A18E-4659-A262-AC6656B8405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gm:t>
    </dgm:pt>
    <dgm:pt modelId="{B69567B0-58F9-4B69-AF94-B16728E3F02F}" type="parTrans" cxnId="{DD700D4D-E501-4B20-9BF8-3483739C6D4D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DE14E-94AF-4D3F-84A5-405995582F86}" type="sibTrans" cxnId="{DD700D4D-E501-4B20-9BF8-3483739C6D4D}">
      <dgm:prSet/>
      <dgm:spPr/>
      <dgm:t>
        <a:bodyPr/>
        <a:lstStyle/>
        <a:p>
          <a:endParaRPr lang="en-US"/>
        </a:p>
      </dgm:t>
    </dgm:pt>
    <dgm:pt modelId="{79C4CB78-A72B-4C09-9DD4-479320D6607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gm:t>
    </dgm:pt>
    <dgm:pt modelId="{C1D0CB4F-EA81-4AA5-8F67-D3E15D85DFB4}" type="parTrans" cxnId="{BDEFF629-BE97-4D1F-B868-354D39564D69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B04D7-3303-4D7B-B779-3E207EE8A49F}" type="sibTrans" cxnId="{BDEFF629-BE97-4D1F-B868-354D39564D69}">
      <dgm:prSet/>
      <dgm:spPr/>
      <dgm:t>
        <a:bodyPr/>
        <a:lstStyle/>
        <a:p>
          <a:endParaRPr lang="en-US"/>
        </a:p>
      </dgm:t>
    </dgm:pt>
    <dgm:pt modelId="{A76B9F7B-3EF0-4394-80DD-2DF8A38760A2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gm:t>
    </dgm:pt>
    <dgm:pt modelId="{92D5B7FD-AD05-4221-ADA2-09BD0435A830}" type="parTrans" cxnId="{4EB14209-BCBB-4F76-A017-FC1D9AC99541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4269B-05FE-4B46-A08E-9FC24682CCC7}" type="sibTrans" cxnId="{4EB14209-BCBB-4F76-A017-FC1D9AC99541}">
      <dgm:prSet/>
      <dgm:spPr/>
      <dgm:t>
        <a:bodyPr/>
        <a:lstStyle/>
        <a:p>
          <a:endParaRPr lang="en-US"/>
        </a:p>
      </dgm:t>
    </dgm:pt>
    <dgm:pt modelId="{A3D29541-CCBA-4EC8-9BB7-57C85A16A29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gm:t>
    </dgm:pt>
    <dgm:pt modelId="{A26B3077-4618-412E-A00E-889B86F7D61A}" type="parTrans" cxnId="{66285BF1-B3E0-4721-A6C5-381313BAC6D3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6AEF0-7E4B-4615-80B2-F257F3726946}" type="sibTrans" cxnId="{66285BF1-B3E0-4721-A6C5-381313BAC6D3}">
      <dgm:prSet/>
      <dgm:spPr/>
      <dgm:t>
        <a:bodyPr/>
        <a:lstStyle/>
        <a:p>
          <a:endParaRPr lang="en-US"/>
        </a:p>
      </dgm:t>
    </dgm:pt>
    <dgm:pt modelId="{752EA7BD-3845-4C82-9DAE-AEC5AEF5E72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gm:t>
    </dgm:pt>
    <dgm:pt modelId="{7B07037C-33E1-43D1-9937-E3452E661D67}" type="parTrans" cxnId="{F9C3E0BD-2ADD-4603-A852-9D6C8D09E687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F00647-74B3-4F86-973C-AB3189EE24D6}" type="sibTrans" cxnId="{F9C3E0BD-2ADD-4603-A852-9D6C8D09E687}">
      <dgm:prSet/>
      <dgm:spPr/>
      <dgm:t>
        <a:bodyPr/>
        <a:lstStyle/>
        <a:p>
          <a:endParaRPr lang="en-US"/>
        </a:p>
      </dgm:t>
    </dgm:pt>
    <dgm:pt modelId="{1DEC07F1-9814-4B56-91AA-6513051B1220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gm:t>
    </dgm:pt>
    <dgm:pt modelId="{4CD38775-638A-4D99-B9FE-FCD4181A1A0E}" type="parTrans" cxnId="{19794249-EC10-4CFC-8A54-D9CED972B0D9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D4FBAD-9A1E-4565-B0E2-DCC91D6DF161}" type="sibTrans" cxnId="{19794249-EC10-4CFC-8A54-D9CED972B0D9}">
      <dgm:prSet/>
      <dgm:spPr/>
      <dgm:t>
        <a:bodyPr/>
        <a:lstStyle/>
        <a:p>
          <a:endParaRPr lang="en-US"/>
        </a:p>
      </dgm:t>
    </dgm:pt>
    <dgm:pt modelId="{35B0E52B-23E7-4636-9B1B-9874B66000F7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gm:t>
    </dgm:pt>
    <dgm:pt modelId="{591A93D1-C560-4545-A028-DE97D4107FAF}" type="parTrans" cxnId="{57B89A0D-10F2-42E2-BE15-22939B1EA2CD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3486D-5AAF-4018-B863-00190B961C6C}" type="sibTrans" cxnId="{57B89A0D-10F2-42E2-BE15-22939B1EA2CD}">
      <dgm:prSet/>
      <dgm:spPr/>
      <dgm:t>
        <a:bodyPr/>
        <a:lstStyle/>
        <a:p>
          <a:endParaRPr lang="en-US"/>
        </a:p>
      </dgm:t>
    </dgm:pt>
    <dgm:pt modelId="{1D0FB7AE-0DDC-42BE-A2CB-9B96F786FA9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gm:t>
    </dgm:pt>
    <dgm:pt modelId="{B904486E-FA6C-413C-8F22-42F87137B28D}" type="parTrans" cxnId="{2B6D8326-E308-48ED-91D7-5C932218CD03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5CADC8-D324-4D32-87CB-CF69A9BC353E}" type="sibTrans" cxnId="{2B6D8326-E308-48ED-91D7-5C932218CD03}">
      <dgm:prSet/>
      <dgm:spPr/>
      <dgm:t>
        <a:bodyPr/>
        <a:lstStyle/>
        <a:p>
          <a:endParaRPr lang="en-US"/>
        </a:p>
      </dgm:t>
    </dgm:pt>
    <dgm:pt modelId="{ECA23857-47F9-4AC9-BB7C-98A4A3285B68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gm:t>
    </dgm:pt>
    <dgm:pt modelId="{8CEE545A-F493-456F-BBE5-B5736CC3C68A}" type="parTrans" cxnId="{642201E7-EAE6-4D6D-83C9-EE1C35A5D8E0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80044-3675-47EE-B396-0B26667CECF5}" type="sibTrans" cxnId="{642201E7-EAE6-4D6D-83C9-EE1C35A5D8E0}">
      <dgm:prSet/>
      <dgm:spPr/>
      <dgm:t>
        <a:bodyPr/>
        <a:lstStyle/>
        <a:p>
          <a:endParaRPr lang="en-US"/>
        </a:p>
      </dgm:t>
    </dgm:pt>
    <dgm:pt modelId="{04581CB2-3544-4951-853D-6C84884BCD46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gm:t>
    </dgm:pt>
    <dgm:pt modelId="{0D23C59D-EE89-411D-929F-061790C75939}" type="sibTrans" cxnId="{42FF4A97-0D71-449E-B3C9-528632B394AE}">
      <dgm:prSet/>
      <dgm:spPr/>
      <dgm:t>
        <a:bodyPr/>
        <a:lstStyle/>
        <a:p>
          <a:endParaRPr lang="en-US"/>
        </a:p>
      </dgm:t>
    </dgm:pt>
    <dgm:pt modelId="{C039EDBC-A14C-46A4-B991-0F470BFB08BF}" type="parTrans" cxnId="{42FF4A97-0D71-449E-B3C9-528632B394AE}">
      <dgm:prSet/>
      <dgm:spPr/>
      <dgm:t>
        <a:bodyPr/>
        <a:lstStyle/>
        <a:p>
          <a:endParaRPr lang="en-US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302EAF-B93A-4D42-97EB-95CC7255337E}">
      <dgm:prSet/>
      <dgm:spPr/>
      <dgm:t>
        <a:bodyPr/>
        <a:lstStyle/>
        <a:p>
          <a:r>
            <a:rPr lang="en-US"/>
            <a:t>Tran Thoai Thong</a:t>
          </a:r>
        </a:p>
      </dgm:t>
    </dgm:pt>
    <dgm:pt modelId="{7115D802-126A-4D05-9AD9-E9F0C88A4934}" type="parTrans" cxnId="{0F044E19-4A4E-439A-974D-3739D1E01175}">
      <dgm:prSet/>
      <dgm:spPr/>
      <dgm:t>
        <a:bodyPr/>
        <a:lstStyle/>
        <a:p>
          <a:endParaRPr lang="en-US"/>
        </a:p>
      </dgm:t>
    </dgm:pt>
    <dgm:pt modelId="{C3258EEB-9837-4A89-BC85-48890EB8178F}" type="sibTrans" cxnId="{0F044E19-4A4E-439A-974D-3739D1E01175}">
      <dgm:prSet/>
      <dgm:spPr/>
      <dgm:t>
        <a:bodyPr/>
        <a:lstStyle/>
        <a:p>
          <a:endParaRPr lang="en-US"/>
        </a:p>
      </dgm:t>
    </dgm:pt>
    <dgm:pt modelId="{6373A913-3A01-48DB-B2FC-3E33F950164C}">
      <dgm:prSet/>
      <dgm:spPr/>
      <dgm:t>
        <a:bodyPr/>
        <a:lstStyle/>
        <a:p>
          <a:r>
            <a:rPr lang="en-US"/>
            <a:t>Lieng The Phy</a:t>
          </a:r>
        </a:p>
      </dgm:t>
    </dgm:pt>
    <dgm:pt modelId="{A946B37C-112A-42FE-9CC2-819E0B039053}" type="parTrans" cxnId="{6012D5FA-E97E-4108-BC24-25230DAF8647}">
      <dgm:prSet/>
      <dgm:spPr/>
      <dgm:t>
        <a:bodyPr/>
        <a:lstStyle/>
        <a:p>
          <a:endParaRPr lang="en-US"/>
        </a:p>
      </dgm:t>
    </dgm:pt>
    <dgm:pt modelId="{079D5AD8-CF9E-443F-B055-82449E0A9A65}" type="sibTrans" cxnId="{6012D5FA-E97E-4108-BC24-25230DAF8647}">
      <dgm:prSet/>
      <dgm:spPr/>
      <dgm:t>
        <a:bodyPr/>
        <a:lstStyle/>
        <a:p>
          <a:endParaRPr lang="en-US"/>
        </a:p>
      </dgm:t>
    </dgm:pt>
    <dgm:pt modelId="{FC458974-8638-49CD-A133-00FFC9141E32}" type="pres">
      <dgm:prSet presAssocID="{34311B8C-C38D-427C-A6C7-2313713F5A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68D9F8-91FA-4193-91FE-BB13D2ACED6B}" type="pres">
      <dgm:prSet presAssocID="{81A95F43-C1C9-4346-AFA4-B643AA15D823}" presName="hierRoot1" presStyleCnt="0">
        <dgm:presLayoutVars>
          <dgm:hierBranch val="init"/>
        </dgm:presLayoutVars>
      </dgm:prSet>
      <dgm:spPr/>
    </dgm:pt>
    <dgm:pt modelId="{86A27128-9523-4F6A-BC46-9EE615A8817D}" type="pres">
      <dgm:prSet presAssocID="{81A95F43-C1C9-4346-AFA4-B643AA15D823}" presName="rootComposite1" presStyleCnt="0"/>
      <dgm:spPr/>
    </dgm:pt>
    <dgm:pt modelId="{7A48DEDD-062D-45A8-93FD-23E10468AA7B}" type="pres">
      <dgm:prSet presAssocID="{81A95F43-C1C9-4346-AFA4-B643AA15D823}" presName="rootText1" presStyleLbl="node0" presStyleIdx="0" presStyleCnt="1">
        <dgm:presLayoutVars>
          <dgm:chPref val="3"/>
        </dgm:presLayoutVars>
      </dgm:prSet>
      <dgm:spPr/>
    </dgm:pt>
    <dgm:pt modelId="{15BE1218-B3A5-41B9-8A20-681A9FAFE390}" type="pres">
      <dgm:prSet presAssocID="{81A95F43-C1C9-4346-AFA4-B643AA15D823}" presName="rootConnector1" presStyleLbl="node1" presStyleIdx="0" presStyleCnt="0"/>
      <dgm:spPr/>
    </dgm:pt>
    <dgm:pt modelId="{EF6F9178-0053-4A50-BA1B-E1DC99402994}" type="pres">
      <dgm:prSet presAssocID="{81A95F43-C1C9-4346-AFA4-B643AA15D823}" presName="hierChild2" presStyleCnt="0"/>
      <dgm:spPr/>
    </dgm:pt>
    <dgm:pt modelId="{93C44F19-568B-4075-8E4E-327B857C1F36}" type="pres">
      <dgm:prSet presAssocID="{BC640126-E0AC-4170-B48E-3E2A0CC23588}" presName="Name37" presStyleLbl="parChTrans1D2" presStyleIdx="0" presStyleCnt="4"/>
      <dgm:spPr/>
    </dgm:pt>
    <dgm:pt modelId="{85A7EF8E-4146-4325-9DEB-0ABC32E65337}" type="pres">
      <dgm:prSet presAssocID="{7C465E1A-07AC-412C-81D1-9382A8D2D01E}" presName="hierRoot2" presStyleCnt="0">
        <dgm:presLayoutVars>
          <dgm:hierBranch val="init"/>
        </dgm:presLayoutVars>
      </dgm:prSet>
      <dgm:spPr/>
    </dgm:pt>
    <dgm:pt modelId="{15C4EB23-73EC-4F1B-9841-DAA2E525D500}" type="pres">
      <dgm:prSet presAssocID="{7C465E1A-07AC-412C-81D1-9382A8D2D01E}" presName="rootComposite" presStyleCnt="0"/>
      <dgm:spPr/>
    </dgm:pt>
    <dgm:pt modelId="{9AD30824-4BD2-4CC0-894A-6A9F0DCEEBF5}" type="pres">
      <dgm:prSet presAssocID="{7C465E1A-07AC-412C-81D1-9382A8D2D01E}" presName="rootText" presStyleLbl="node2" presStyleIdx="0" presStyleCnt="4">
        <dgm:presLayoutVars>
          <dgm:chPref val="3"/>
        </dgm:presLayoutVars>
      </dgm:prSet>
      <dgm:spPr/>
    </dgm:pt>
    <dgm:pt modelId="{B29428BD-4ED2-4D40-992B-959F617C2053}" type="pres">
      <dgm:prSet presAssocID="{7C465E1A-07AC-412C-81D1-9382A8D2D01E}" presName="rootConnector" presStyleLbl="node2" presStyleIdx="0" presStyleCnt="4"/>
      <dgm:spPr/>
    </dgm:pt>
    <dgm:pt modelId="{F858A575-692F-4025-BA30-4F315DC061B0}" type="pres">
      <dgm:prSet presAssocID="{7C465E1A-07AC-412C-81D1-9382A8D2D01E}" presName="hierChild4" presStyleCnt="0"/>
      <dgm:spPr/>
    </dgm:pt>
    <dgm:pt modelId="{6D02C4BD-9021-42C2-B619-A677F7549464}" type="pres">
      <dgm:prSet presAssocID="{B69567B0-58F9-4B69-AF94-B16728E3F02F}" presName="Name37" presStyleLbl="parChTrans1D3" presStyleIdx="0" presStyleCnt="12"/>
      <dgm:spPr/>
    </dgm:pt>
    <dgm:pt modelId="{2FBD2BCC-746D-4A37-9583-FBCFC97B4B98}" type="pres">
      <dgm:prSet presAssocID="{DD5694D3-A18E-4659-A262-AC6656B84055}" presName="hierRoot2" presStyleCnt="0">
        <dgm:presLayoutVars>
          <dgm:hierBranch val="init"/>
        </dgm:presLayoutVars>
      </dgm:prSet>
      <dgm:spPr/>
    </dgm:pt>
    <dgm:pt modelId="{10DEF918-DA4D-4C38-B54B-66FF09D5B305}" type="pres">
      <dgm:prSet presAssocID="{DD5694D3-A18E-4659-A262-AC6656B84055}" presName="rootComposite" presStyleCnt="0"/>
      <dgm:spPr/>
    </dgm:pt>
    <dgm:pt modelId="{664273E5-B73E-4C3E-975E-4D93C9E05F75}" type="pres">
      <dgm:prSet presAssocID="{DD5694D3-A18E-4659-A262-AC6656B84055}" presName="rootText" presStyleLbl="node3" presStyleIdx="0" presStyleCnt="12">
        <dgm:presLayoutVars>
          <dgm:chPref val="3"/>
        </dgm:presLayoutVars>
      </dgm:prSet>
      <dgm:spPr/>
    </dgm:pt>
    <dgm:pt modelId="{89FA7D79-5DC5-4198-AC6D-68295FB2603B}" type="pres">
      <dgm:prSet presAssocID="{DD5694D3-A18E-4659-A262-AC6656B84055}" presName="rootConnector" presStyleLbl="node3" presStyleIdx="0" presStyleCnt="12"/>
      <dgm:spPr/>
    </dgm:pt>
    <dgm:pt modelId="{03B2DD27-39E2-4E42-9E19-604FE8970909}" type="pres">
      <dgm:prSet presAssocID="{DD5694D3-A18E-4659-A262-AC6656B84055}" presName="hierChild4" presStyleCnt="0"/>
      <dgm:spPr/>
    </dgm:pt>
    <dgm:pt modelId="{ADC7EEE5-F245-4EFC-956F-BB0510026B24}" type="pres">
      <dgm:prSet presAssocID="{DD5694D3-A18E-4659-A262-AC6656B84055}" presName="hierChild5" presStyleCnt="0"/>
      <dgm:spPr/>
    </dgm:pt>
    <dgm:pt modelId="{A2F2A6F2-422B-4165-B3D4-63744844EB11}" type="pres">
      <dgm:prSet presAssocID="{C1D0CB4F-EA81-4AA5-8F67-D3E15D85DFB4}" presName="Name37" presStyleLbl="parChTrans1D3" presStyleIdx="1" presStyleCnt="12"/>
      <dgm:spPr/>
    </dgm:pt>
    <dgm:pt modelId="{C77070D3-91F0-4A21-B164-209CBC2E5A36}" type="pres">
      <dgm:prSet presAssocID="{79C4CB78-A72B-4C09-9DD4-479320D66078}" presName="hierRoot2" presStyleCnt="0">
        <dgm:presLayoutVars>
          <dgm:hierBranch val="init"/>
        </dgm:presLayoutVars>
      </dgm:prSet>
      <dgm:spPr/>
    </dgm:pt>
    <dgm:pt modelId="{E7DFA664-57C4-46FD-B0FE-458626D71369}" type="pres">
      <dgm:prSet presAssocID="{79C4CB78-A72B-4C09-9DD4-479320D66078}" presName="rootComposite" presStyleCnt="0"/>
      <dgm:spPr/>
    </dgm:pt>
    <dgm:pt modelId="{AC4F1ADC-4528-4CFB-93F0-4FF4EABA812B}" type="pres">
      <dgm:prSet presAssocID="{79C4CB78-A72B-4C09-9DD4-479320D66078}" presName="rootText" presStyleLbl="node3" presStyleIdx="1" presStyleCnt="12">
        <dgm:presLayoutVars>
          <dgm:chPref val="3"/>
        </dgm:presLayoutVars>
      </dgm:prSet>
      <dgm:spPr/>
    </dgm:pt>
    <dgm:pt modelId="{95D61536-A0B8-4D8D-9963-EC4804BE8FE1}" type="pres">
      <dgm:prSet presAssocID="{79C4CB78-A72B-4C09-9DD4-479320D66078}" presName="rootConnector" presStyleLbl="node3" presStyleIdx="1" presStyleCnt="12"/>
      <dgm:spPr/>
    </dgm:pt>
    <dgm:pt modelId="{D483F417-09A3-40AB-8380-C2487CBF374B}" type="pres">
      <dgm:prSet presAssocID="{79C4CB78-A72B-4C09-9DD4-479320D66078}" presName="hierChild4" presStyleCnt="0"/>
      <dgm:spPr/>
    </dgm:pt>
    <dgm:pt modelId="{0E14EB7F-3149-485C-AB81-8D17552F022D}" type="pres">
      <dgm:prSet presAssocID="{79C4CB78-A72B-4C09-9DD4-479320D66078}" presName="hierChild5" presStyleCnt="0"/>
      <dgm:spPr/>
    </dgm:pt>
    <dgm:pt modelId="{11832BE4-6A1E-4870-8957-27F0C59CE1DB}" type="pres">
      <dgm:prSet presAssocID="{7C465E1A-07AC-412C-81D1-9382A8D2D01E}" presName="hierChild5" presStyleCnt="0"/>
      <dgm:spPr/>
    </dgm:pt>
    <dgm:pt modelId="{CB8B982E-EB52-4BBD-920D-EED71B19DB7F}" type="pres">
      <dgm:prSet presAssocID="{881E1089-965A-4E18-933D-FB790D870C17}" presName="Name37" presStyleLbl="parChTrans1D2" presStyleIdx="1" presStyleCnt="4"/>
      <dgm:spPr/>
    </dgm:pt>
    <dgm:pt modelId="{C5538FD4-240B-40B6-BE22-C9A8C38AFBC5}" type="pres">
      <dgm:prSet presAssocID="{64DCBCBB-FA6F-4C99-B3A3-7333786CB586}" presName="hierRoot2" presStyleCnt="0">
        <dgm:presLayoutVars>
          <dgm:hierBranch val="init"/>
        </dgm:presLayoutVars>
      </dgm:prSet>
      <dgm:spPr/>
    </dgm:pt>
    <dgm:pt modelId="{7919D20F-1E35-4866-83D3-5D22D7C52F85}" type="pres">
      <dgm:prSet presAssocID="{64DCBCBB-FA6F-4C99-B3A3-7333786CB586}" presName="rootComposite" presStyleCnt="0"/>
      <dgm:spPr/>
    </dgm:pt>
    <dgm:pt modelId="{F310B3A9-67C9-4B4D-8BCC-1A3058B3AC22}" type="pres">
      <dgm:prSet presAssocID="{64DCBCBB-FA6F-4C99-B3A3-7333786CB586}" presName="rootText" presStyleLbl="node2" presStyleIdx="1" presStyleCnt="4">
        <dgm:presLayoutVars>
          <dgm:chPref val="3"/>
        </dgm:presLayoutVars>
      </dgm:prSet>
      <dgm:spPr/>
    </dgm:pt>
    <dgm:pt modelId="{952C9343-76E5-463D-A546-88D20E3BCB0B}" type="pres">
      <dgm:prSet presAssocID="{64DCBCBB-FA6F-4C99-B3A3-7333786CB586}" presName="rootConnector" presStyleLbl="node2" presStyleIdx="1" presStyleCnt="4"/>
      <dgm:spPr/>
    </dgm:pt>
    <dgm:pt modelId="{EC429807-2FD9-4851-B490-A54CC5F1BA7F}" type="pres">
      <dgm:prSet presAssocID="{64DCBCBB-FA6F-4C99-B3A3-7333786CB586}" presName="hierChild4" presStyleCnt="0"/>
      <dgm:spPr/>
    </dgm:pt>
    <dgm:pt modelId="{CCF04198-EF6F-4756-ABD9-83216372085C}" type="pres">
      <dgm:prSet presAssocID="{92D5B7FD-AD05-4221-ADA2-09BD0435A830}" presName="Name37" presStyleLbl="parChTrans1D3" presStyleIdx="2" presStyleCnt="12"/>
      <dgm:spPr/>
    </dgm:pt>
    <dgm:pt modelId="{990EF6AD-16B9-4009-9C50-1C4D89F98EAB}" type="pres">
      <dgm:prSet presAssocID="{A76B9F7B-3EF0-4394-80DD-2DF8A38760A2}" presName="hierRoot2" presStyleCnt="0">
        <dgm:presLayoutVars>
          <dgm:hierBranch val="init"/>
        </dgm:presLayoutVars>
      </dgm:prSet>
      <dgm:spPr/>
    </dgm:pt>
    <dgm:pt modelId="{4B0B0571-84D1-4197-A9F6-5C4CA83005F1}" type="pres">
      <dgm:prSet presAssocID="{A76B9F7B-3EF0-4394-80DD-2DF8A38760A2}" presName="rootComposite" presStyleCnt="0"/>
      <dgm:spPr/>
    </dgm:pt>
    <dgm:pt modelId="{F4858188-9FBB-4A78-B79B-5E4CC8B9C685}" type="pres">
      <dgm:prSet presAssocID="{A76B9F7B-3EF0-4394-80DD-2DF8A38760A2}" presName="rootText" presStyleLbl="node3" presStyleIdx="2" presStyleCnt="12">
        <dgm:presLayoutVars>
          <dgm:chPref val="3"/>
        </dgm:presLayoutVars>
      </dgm:prSet>
      <dgm:spPr/>
    </dgm:pt>
    <dgm:pt modelId="{789881D3-13F2-4C54-B676-5CC8706B6A73}" type="pres">
      <dgm:prSet presAssocID="{A76B9F7B-3EF0-4394-80DD-2DF8A38760A2}" presName="rootConnector" presStyleLbl="node3" presStyleIdx="2" presStyleCnt="12"/>
      <dgm:spPr/>
    </dgm:pt>
    <dgm:pt modelId="{D79B42FD-EA54-4FAF-9E97-BF6B4B2C4587}" type="pres">
      <dgm:prSet presAssocID="{A76B9F7B-3EF0-4394-80DD-2DF8A38760A2}" presName="hierChild4" presStyleCnt="0"/>
      <dgm:spPr/>
    </dgm:pt>
    <dgm:pt modelId="{3173C0DD-63EF-480C-A588-EB87DCC76968}" type="pres">
      <dgm:prSet presAssocID="{A76B9F7B-3EF0-4394-80DD-2DF8A38760A2}" presName="hierChild5" presStyleCnt="0"/>
      <dgm:spPr/>
    </dgm:pt>
    <dgm:pt modelId="{6645D65D-ED48-4AA1-BF9A-F73940F8C1A1}" type="pres">
      <dgm:prSet presAssocID="{A26B3077-4618-412E-A00E-889B86F7D61A}" presName="Name37" presStyleLbl="parChTrans1D3" presStyleIdx="3" presStyleCnt="12"/>
      <dgm:spPr/>
    </dgm:pt>
    <dgm:pt modelId="{6B5952FD-06D1-4F1C-B36D-5C1A24873C0D}" type="pres">
      <dgm:prSet presAssocID="{A3D29541-CCBA-4EC8-9BB7-57C85A16A297}" presName="hierRoot2" presStyleCnt="0">
        <dgm:presLayoutVars>
          <dgm:hierBranch val="init"/>
        </dgm:presLayoutVars>
      </dgm:prSet>
      <dgm:spPr/>
    </dgm:pt>
    <dgm:pt modelId="{9D73CDFE-7A29-40F5-9BFA-A227A43B4E4C}" type="pres">
      <dgm:prSet presAssocID="{A3D29541-CCBA-4EC8-9BB7-57C85A16A297}" presName="rootComposite" presStyleCnt="0"/>
      <dgm:spPr/>
    </dgm:pt>
    <dgm:pt modelId="{25877317-8CD2-4224-B6B0-FAB44AE7BD9C}" type="pres">
      <dgm:prSet presAssocID="{A3D29541-CCBA-4EC8-9BB7-57C85A16A297}" presName="rootText" presStyleLbl="node3" presStyleIdx="3" presStyleCnt="12">
        <dgm:presLayoutVars>
          <dgm:chPref val="3"/>
        </dgm:presLayoutVars>
      </dgm:prSet>
      <dgm:spPr/>
    </dgm:pt>
    <dgm:pt modelId="{E67E0E43-87E9-4C52-9CF5-2F2B595431EB}" type="pres">
      <dgm:prSet presAssocID="{A3D29541-CCBA-4EC8-9BB7-57C85A16A297}" presName="rootConnector" presStyleLbl="node3" presStyleIdx="3" presStyleCnt="12"/>
      <dgm:spPr/>
    </dgm:pt>
    <dgm:pt modelId="{1B3101FA-DCF3-447C-A9A1-E76BD916014F}" type="pres">
      <dgm:prSet presAssocID="{A3D29541-CCBA-4EC8-9BB7-57C85A16A297}" presName="hierChild4" presStyleCnt="0"/>
      <dgm:spPr/>
    </dgm:pt>
    <dgm:pt modelId="{1A5581FE-66E1-4375-BD1D-A1DBA24EEA55}" type="pres">
      <dgm:prSet presAssocID="{A3D29541-CCBA-4EC8-9BB7-57C85A16A297}" presName="hierChild5" presStyleCnt="0"/>
      <dgm:spPr/>
    </dgm:pt>
    <dgm:pt modelId="{235620AF-4976-4067-B438-86A2BB11E798}" type="pres">
      <dgm:prSet presAssocID="{7B07037C-33E1-43D1-9937-E3452E661D67}" presName="Name37" presStyleLbl="parChTrans1D3" presStyleIdx="4" presStyleCnt="12"/>
      <dgm:spPr/>
    </dgm:pt>
    <dgm:pt modelId="{A8008909-61A6-432B-9E2F-1F6FE6BB754B}" type="pres">
      <dgm:prSet presAssocID="{752EA7BD-3845-4C82-9DAE-AEC5AEF5E723}" presName="hierRoot2" presStyleCnt="0">
        <dgm:presLayoutVars>
          <dgm:hierBranch val="init"/>
        </dgm:presLayoutVars>
      </dgm:prSet>
      <dgm:spPr/>
    </dgm:pt>
    <dgm:pt modelId="{231C8A79-0483-473B-87B1-A92517EB0375}" type="pres">
      <dgm:prSet presAssocID="{752EA7BD-3845-4C82-9DAE-AEC5AEF5E723}" presName="rootComposite" presStyleCnt="0"/>
      <dgm:spPr/>
    </dgm:pt>
    <dgm:pt modelId="{F657D23C-3B2E-4046-87F8-997F9CC22CE2}" type="pres">
      <dgm:prSet presAssocID="{752EA7BD-3845-4C82-9DAE-AEC5AEF5E723}" presName="rootText" presStyleLbl="node3" presStyleIdx="4" presStyleCnt="12">
        <dgm:presLayoutVars>
          <dgm:chPref val="3"/>
        </dgm:presLayoutVars>
      </dgm:prSet>
      <dgm:spPr/>
    </dgm:pt>
    <dgm:pt modelId="{7304A265-D747-4EDC-BB94-CA7EC6407234}" type="pres">
      <dgm:prSet presAssocID="{752EA7BD-3845-4C82-9DAE-AEC5AEF5E723}" presName="rootConnector" presStyleLbl="node3" presStyleIdx="4" presStyleCnt="12"/>
      <dgm:spPr/>
    </dgm:pt>
    <dgm:pt modelId="{0A839478-AF05-4225-AD03-609460F89446}" type="pres">
      <dgm:prSet presAssocID="{752EA7BD-3845-4C82-9DAE-AEC5AEF5E723}" presName="hierChild4" presStyleCnt="0"/>
      <dgm:spPr/>
    </dgm:pt>
    <dgm:pt modelId="{0DC705AC-F932-4925-96CB-32042C9341B3}" type="pres">
      <dgm:prSet presAssocID="{752EA7BD-3845-4C82-9DAE-AEC5AEF5E723}" presName="hierChild5" presStyleCnt="0"/>
      <dgm:spPr/>
    </dgm:pt>
    <dgm:pt modelId="{E9C31AA5-DB27-4CCE-80F7-570DF52B0484}" type="pres">
      <dgm:prSet presAssocID="{C039EDBC-A14C-46A4-B991-0F470BFB08BF}" presName="Name37" presStyleLbl="parChTrans1D3" presStyleIdx="5" presStyleCnt="12"/>
      <dgm:spPr/>
    </dgm:pt>
    <dgm:pt modelId="{CB555147-A344-4378-AAD7-3FA490828306}" type="pres">
      <dgm:prSet presAssocID="{04581CB2-3544-4951-853D-6C84884BCD46}" presName="hierRoot2" presStyleCnt="0">
        <dgm:presLayoutVars>
          <dgm:hierBranch val="init"/>
        </dgm:presLayoutVars>
      </dgm:prSet>
      <dgm:spPr/>
    </dgm:pt>
    <dgm:pt modelId="{842AC65A-B40C-4E67-BF3F-B9AB1738E1B4}" type="pres">
      <dgm:prSet presAssocID="{04581CB2-3544-4951-853D-6C84884BCD46}" presName="rootComposite" presStyleCnt="0"/>
      <dgm:spPr/>
    </dgm:pt>
    <dgm:pt modelId="{41F2C7D6-C770-465F-BB71-D947C2BE4AFB}" type="pres">
      <dgm:prSet presAssocID="{04581CB2-3544-4951-853D-6C84884BCD46}" presName="rootText" presStyleLbl="node3" presStyleIdx="5" presStyleCnt="12">
        <dgm:presLayoutVars>
          <dgm:chPref val="3"/>
        </dgm:presLayoutVars>
      </dgm:prSet>
      <dgm:spPr/>
    </dgm:pt>
    <dgm:pt modelId="{F089805D-A752-41A0-90AA-D1410553F24D}" type="pres">
      <dgm:prSet presAssocID="{04581CB2-3544-4951-853D-6C84884BCD46}" presName="rootConnector" presStyleLbl="node3" presStyleIdx="5" presStyleCnt="12"/>
      <dgm:spPr/>
    </dgm:pt>
    <dgm:pt modelId="{86337591-617E-41A4-9ECC-34AC69EECBEC}" type="pres">
      <dgm:prSet presAssocID="{04581CB2-3544-4951-853D-6C84884BCD46}" presName="hierChild4" presStyleCnt="0"/>
      <dgm:spPr/>
    </dgm:pt>
    <dgm:pt modelId="{7EC02F1E-ED75-44EC-97BF-18EBA3D4F909}" type="pres">
      <dgm:prSet presAssocID="{04581CB2-3544-4951-853D-6C84884BCD46}" presName="hierChild5" presStyleCnt="0"/>
      <dgm:spPr/>
    </dgm:pt>
    <dgm:pt modelId="{2F98D02A-FA3E-42E7-B2E6-136A739A61A6}" type="pres">
      <dgm:prSet presAssocID="{A946B37C-112A-42FE-9CC2-819E0B039053}" presName="Name37" presStyleLbl="parChTrans1D3" presStyleIdx="6" presStyleCnt="12"/>
      <dgm:spPr/>
    </dgm:pt>
    <dgm:pt modelId="{F1DCFE20-C11B-4067-B2E1-517BB89F204F}" type="pres">
      <dgm:prSet presAssocID="{6373A913-3A01-48DB-B2FC-3E33F950164C}" presName="hierRoot2" presStyleCnt="0">
        <dgm:presLayoutVars>
          <dgm:hierBranch val="init"/>
        </dgm:presLayoutVars>
      </dgm:prSet>
      <dgm:spPr/>
    </dgm:pt>
    <dgm:pt modelId="{08F62268-D00F-4B3E-8A9A-677DF8B2D891}" type="pres">
      <dgm:prSet presAssocID="{6373A913-3A01-48DB-B2FC-3E33F950164C}" presName="rootComposite" presStyleCnt="0"/>
      <dgm:spPr/>
    </dgm:pt>
    <dgm:pt modelId="{4559E7A7-1065-425D-B512-BCD6084136F3}" type="pres">
      <dgm:prSet presAssocID="{6373A913-3A01-48DB-B2FC-3E33F950164C}" presName="rootText" presStyleLbl="node3" presStyleIdx="6" presStyleCnt="12">
        <dgm:presLayoutVars>
          <dgm:chPref val="3"/>
        </dgm:presLayoutVars>
      </dgm:prSet>
      <dgm:spPr/>
    </dgm:pt>
    <dgm:pt modelId="{EF88AC8B-05B4-48EF-BA37-7F38F247858E}" type="pres">
      <dgm:prSet presAssocID="{6373A913-3A01-48DB-B2FC-3E33F950164C}" presName="rootConnector" presStyleLbl="node3" presStyleIdx="6" presStyleCnt="12"/>
      <dgm:spPr/>
    </dgm:pt>
    <dgm:pt modelId="{A8B5FEF1-9588-404E-B82A-DC08C8DE50EA}" type="pres">
      <dgm:prSet presAssocID="{6373A913-3A01-48DB-B2FC-3E33F950164C}" presName="hierChild4" presStyleCnt="0"/>
      <dgm:spPr/>
    </dgm:pt>
    <dgm:pt modelId="{A7E34EDD-A3B9-4F86-B777-3B0AF99858EB}" type="pres">
      <dgm:prSet presAssocID="{6373A913-3A01-48DB-B2FC-3E33F950164C}" presName="hierChild5" presStyleCnt="0"/>
      <dgm:spPr/>
    </dgm:pt>
    <dgm:pt modelId="{3263609F-B041-4B25-B605-D6CF7FA07794}" type="pres">
      <dgm:prSet presAssocID="{64DCBCBB-FA6F-4C99-B3A3-7333786CB586}" presName="hierChild5" presStyleCnt="0"/>
      <dgm:spPr/>
    </dgm:pt>
    <dgm:pt modelId="{7045FF45-8508-40FB-8348-A9EA4B86C388}" type="pres">
      <dgm:prSet presAssocID="{41DD9A38-D701-48D2-8B84-3F979F087F12}" presName="Name37" presStyleLbl="parChTrans1D2" presStyleIdx="2" presStyleCnt="4"/>
      <dgm:spPr/>
    </dgm:pt>
    <dgm:pt modelId="{1FBE4796-5488-4D9F-A6C5-EE72890F2BBC}" type="pres">
      <dgm:prSet presAssocID="{260A139F-3765-493F-B852-677C1CFF49B6}" presName="hierRoot2" presStyleCnt="0">
        <dgm:presLayoutVars>
          <dgm:hierBranch val="init"/>
        </dgm:presLayoutVars>
      </dgm:prSet>
      <dgm:spPr/>
    </dgm:pt>
    <dgm:pt modelId="{45360407-0D8C-4C3D-8656-27D704ACB387}" type="pres">
      <dgm:prSet presAssocID="{260A139F-3765-493F-B852-677C1CFF49B6}" presName="rootComposite" presStyleCnt="0"/>
      <dgm:spPr/>
    </dgm:pt>
    <dgm:pt modelId="{A1DBA7C1-ECFB-433E-AD27-8B4B229780C1}" type="pres">
      <dgm:prSet presAssocID="{260A139F-3765-493F-B852-677C1CFF49B6}" presName="rootText" presStyleLbl="node2" presStyleIdx="2" presStyleCnt="4">
        <dgm:presLayoutVars>
          <dgm:chPref val="3"/>
        </dgm:presLayoutVars>
      </dgm:prSet>
      <dgm:spPr/>
    </dgm:pt>
    <dgm:pt modelId="{16167D40-FA94-4A69-AD79-18A78E000E68}" type="pres">
      <dgm:prSet presAssocID="{260A139F-3765-493F-B852-677C1CFF49B6}" presName="rootConnector" presStyleLbl="node2" presStyleIdx="2" presStyleCnt="4"/>
      <dgm:spPr/>
    </dgm:pt>
    <dgm:pt modelId="{2CC8B82B-C202-4346-BEB4-2D6381099769}" type="pres">
      <dgm:prSet presAssocID="{260A139F-3765-493F-B852-677C1CFF49B6}" presName="hierChild4" presStyleCnt="0"/>
      <dgm:spPr/>
    </dgm:pt>
    <dgm:pt modelId="{C0B2D4BD-6DC2-4A9B-AA7D-FB7CC9BBDEA5}" type="pres">
      <dgm:prSet presAssocID="{4CD38775-638A-4D99-B9FE-FCD4181A1A0E}" presName="Name37" presStyleLbl="parChTrans1D3" presStyleIdx="7" presStyleCnt="12"/>
      <dgm:spPr/>
    </dgm:pt>
    <dgm:pt modelId="{6E464125-F874-4285-AC13-B2A2EA34E876}" type="pres">
      <dgm:prSet presAssocID="{1DEC07F1-9814-4B56-91AA-6513051B1220}" presName="hierRoot2" presStyleCnt="0">
        <dgm:presLayoutVars>
          <dgm:hierBranch val="init"/>
        </dgm:presLayoutVars>
      </dgm:prSet>
      <dgm:spPr/>
    </dgm:pt>
    <dgm:pt modelId="{F1F87C89-E60F-4D53-84F9-C4A5EB0A71E9}" type="pres">
      <dgm:prSet presAssocID="{1DEC07F1-9814-4B56-91AA-6513051B1220}" presName="rootComposite" presStyleCnt="0"/>
      <dgm:spPr/>
    </dgm:pt>
    <dgm:pt modelId="{2A4B4C9C-B298-420A-A632-FC73A99739F9}" type="pres">
      <dgm:prSet presAssocID="{1DEC07F1-9814-4B56-91AA-6513051B1220}" presName="rootText" presStyleLbl="node3" presStyleIdx="7" presStyleCnt="12">
        <dgm:presLayoutVars>
          <dgm:chPref val="3"/>
        </dgm:presLayoutVars>
      </dgm:prSet>
      <dgm:spPr/>
    </dgm:pt>
    <dgm:pt modelId="{E4500578-E997-4D06-9F37-DCAC96843105}" type="pres">
      <dgm:prSet presAssocID="{1DEC07F1-9814-4B56-91AA-6513051B1220}" presName="rootConnector" presStyleLbl="node3" presStyleIdx="7" presStyleCnt="12"/>
      <dgm:spPr/>
    </dgm:pt>
    <dgm:pt modelId="{D15745E6-2D7D-4D29-A984-B080CE25BA93}" type="pres">
      <dgm:prSet presAssocID="{1DEC07F1-9814-4B56-91AA-6513051B1220}" presName="hierChild4" presStyleCnt="0"/>
      <dgm:spPr/>
    </dgm:pt>
    <dgm:pt modelId="{4A495AD9-6F93-47CF-A202-6ED4C0CBF853}" type="pres">
      <dgm:prSet presAssocID="{1DEC07F1-9814-4B56-91AA-6513051B1220}" presName="hierChild5" presStyleCnt="0"/>
      <dgm:spPr/>
    </dgm:pt>
    <dgm:pt modelId="{EFAFA3CA-F0B7-46A4-A1DC-FCFBAFC7240D}" type="pres">
      <dgm:prSet presAssocID="{7115D802-126A-4D05-9AD9-E9F0C88A4934}" presName="Name37" presStyleLbl="parChTrans1D3" presStyleIdx="8" presStyleCnt="12"/>
      <dgm:spPr/>
    </dgm:pt>
    <dgm:pt modelId="{4BCCE164-A9B5-4906-A6AF-4E8E01284BD6}" type="pres">
      <dgm:prSet presAssocID="{85302EAF-B93A-4D42-97EB-95CC7255337E}" presName="hierRoot2" presStyleCnt="0">
        <dgm:presLayoutVars>
          <dgm:hierBranch val="init"/>
        </dgm:presLayoutVars>
      </dgm:prSet>
      <dgm:spPr/>
    </dgm:pt>
    <dgm:pt modelId="{C6A5A857-7485-4E20-AE3B-F23E08EBBDF8}" type="pres">
      <dgm:prSet presAssocID="{85302EAF-B93A-4D42-97EB-95CC7255337E}" presName="rootComposite" presStyleCnt="0"/>
      <dgm:spPr/>
    </dgm:pt>
    <dgm:pt modelId="{44DBC42D-B4D5-4A6A-A2E0-C10ABF62D47A}" type="pres">
      <dgm:prSet presAssocID="{85302EAF-B93A-4D42-97EB-95CC7255337E}" presName="rootText" presStyleLbl="node3" presStyleIdx="8" presStyleCnt="12">
        <dgm:presLayoutVars>
          <dgm:chPref val="3"/>
        </dgm:presLayoutVars>
      </dgm:prSet>
      <dgm:spPr/>
    </dgm:pt>
    <dgm:pt modelId="{8C96271D-0493-400F-ACDF-BB1C7921C9FF}" type="pres">
      <dgm:prSet presAssocID="{85302EAF-B93A-4D42-97EB-95CC7255337E}" presName="rootConnector" presStyleLbl="node3" presStyleIdx="8" presStyleCnt="12"/>
      <dgm:spPr/>
    </dgm:pt>
    <dgm:pt modelId="{19D85197-A21F-499D-B43C-F570279B8792}" type="pres">
      <dgm:prSet presAssocID="{85302EAF-B93A-4D42-97EB-95CC7255337E}" presName="hierChild4" presStyleCnt="0"/>
      <dgm:spPr/>
    </dgm:pt>
    <dgm:pt modelId="{032C1C87-605D-4AAE-BA93-FB4BF84081AA}" type="pres">
      <dgm:prSet presAssocID="{85302EAF-B93A-4D42-97EB-95CC7255337E}" presName="hierChild5" presStyleCnt="0"/>
      <dgm:spPr/>
    </dgm:pt>
    <dgm:pt modelId="{3194FCF9-EE3C-411D-BE5C-F560CFC20413}" type="pres">
      <dgm:prSet presAssocID="{591A93D1-C560-4545-A028-DE97D4107FAF}" presName="Name37" presStyleLbl="parChTrans1D3" presStyleIdx="9" presStyleCnt="12"/>
      <dgm:spPr/>
    </dgm:pt>
    <dgm:pt modelId="{89668637-7EF8-4520-B36E-FA47F5424841}" type="pres">
      <dgm:prSet presAssocID="{35B0E52B-23E7-4636-9B1B-9874B66000F7}" presName="hierRoot2" presStyleCnt="0">
        <dgm:presLayoutVars>
          <dgm:hierBranch val="init"/>
        </dgm:presLayoutVars>
      </dgm:prSet>
      <dgm:spPr/>
    </dgm:pt>
    <dgm:pt modelId="{00AFD7E2-2407-4B36-B232-7B6A9CF3C9CB}" type="pres">
      <dgm:prSet presAssocID="{35B0E52B-23E7-4636-9B1B-9874B66000F7}" presName="rootComposite" presStyleCnt="0"/>
      <dgm:spPr/>
    </dgm:pt>
    <dgm:pt modelId="{E375D414-2CAA-47B5-9435-DDD556B07ED3}" type="pres">
      <dgm:prSet presAssocID="{35B0E52B-23E7-4636-9B1B-9874B66000F7}" presName="rootText" presStyleLbl="node3" presStyleIdx="9" presStyleCnt="12">
        <dgm:presLayoutVars>
          <dgm:chPref val="3"/>
        </dgm:presLayoutVars>
      </dgm:prSet>
      <dgm:spPr/>
    </dgm:pt>
    <dgm:pt modelId="{EF38F53C-77D6-446D-8583-CC955BF2DD2F}" type="pres">
      <dgm:prSet presAssocID="{35B0E52B-23E7-4636-9B1B-9874B66000F7}" presName="rootConnector" presStyleLbl="node3" presStyleIdx="9" presStyleCnt="12"/>
      <dgm:spPr/>
    </dgm:pt>
    <dgm:pt modelId="{C6D3D599-0337-4420-B941-532A4051FBEB}" type="pres">
      <dgm:prSet presAssocID="{35B0E52B-23E7-4636-9B1B-9874B66000F7}" presName="hierChild4" presStyleCnt="0"/>
      <dgm:spPr/>
    </dgm:pt>
    <dgm:pt modelId="{16BDE185-967C-47B0-AF12-B35CC83A6AAD}" type="pres">
      <dgm:prSet presAssocID="{35B0E52B-23E7-4636-9B1B-9874B66000F7}" presName="hierChild5" presStyleCnt="0"/>
      <dgm:spPr/>
    </dgm:pt>
    <dgm:pt modelId="{0A5C6948-7C12-47F6-8751-4053F3E6D49A}" type="pres">
      <dgm:prSet presAssocID="{260A139F-3765-493F-B852-677C1CFF49B6}" presName="hierChild5" presStyleCnt="0"/>
      <dgm:spPr/>
    </dgm:pt>
    <dgm:pt modelId="{519CA38D-E8DD-4E0C-8795-6F816AA44C09}" type="pres">
      <dgm:prSet presAssocID="{DB4FFA50-E2CB-4115-94D2-20EF497C5366}" presName="Name37" presStyleLbl="parChTrans1D2" presStyleIdx="3" presStyleCnt="4"/>
      <dgm:spPr/>
    </dgm:pt>
    <dgm:pt modelId="{B0F7B6AE-DDED-4C2F-AC06-446281988DA8}" type="pres">
      <dgm:prSet presAssocID="{C52B9B70-8AAC-46EE-AD21-D59D4A38D341}" presName="hierRoot2" presStyleCnt="0">
        <dgm:presLayoutVars>
          <dgm:hierBranch val="init"/>
        </dgm:presLayoutVars>
      </dgm:prSet>
      <dgm:spPr/>
    </dgm:pt>
    <dgm:pt modelId="{588A92F1-A8F4-4CFB-BE05-534047CFE305}" type="pres">
      <dgm:prSet presAssocID="{C52B9B70-8AAC-46EE-AD21-D59D4A38D341}" presName="rootComposite" presStyleCnt="0"/>
      <dgm:spPr/>
    </dgm:pt>
    <dgm:pt modelId="{5CFA1EC5-7DBF-4876-9365-4D0192EA0F98}" type="pres">
      <dgm:prSet presAssocID="{C52B9B70-8AAC-46EE-AD21-D59D4A38D341}" presName="rootText" presStyleLbl="node2" presStyleIdx="3" presStyleCnt="4">
        <dgm:presLayoutVars>
          <dgm:chPref val="3"/>
        </dgm:presLayoutVars>
      </dgm:prSet>
      <dgm:spPr/>
    </dgm:pt>
    <dgm:pt modelId="{58765414-2D99-431A-93FC-F279512C41B0}" type="pres">
      <dgm:prSet presAssocID="{C52B9B70-8AAC-46EE-AD21-D59D4A38D341}" presName="rootConnector" presStyleLbl="node2" presStyleIdx="3" presStyleCnt="4"/>
      <dgm:spPr/>
    </dgm:pt>
    <dgm:pt modelId="{98AB5935-A8E9-4E1A-8482-1D4A3DD3AC5D}" type="pres">
      <dgm:prSet presAssocID="{C52B9B70-8AAC-46EE-AD21-D59D4A38D341}" presName="hierChild4" presStyleCnt="0"/>
      <dgm:spPr/>
    </dgm:pt>
    <dgm:pt modelId="{06FC8F1E-B7A5-4DB7-97B1-73CB89E4691A}" type="pres">
      <dgm:prSet presAssocID="{B904486E-FA6C-413C-8F22-42F87137B28D}" presName="Name37" presStyleLbl="parChTrans1D3" presStyleIdx="10" presStyleCnt="12"/>
      <dgm:spPr/>
    </dgm:pt>
    <dgm:pt modelId="{A6D54CF5-395E-463B-BB81-8483878CF096}" type="pres">
      <dgm:prSet presAssocID="{1D0FB7AE-0DDC-42BE-A2CB-9B96F786FA98}" presName="hierRoot2" presStyleCnt="0">
        <dgm:presLayoutVars>
          <dgm:hierBranch val="init"/>
        </dgm:presLayoutVars>
      </dgm:prSet>
      <dgm:spPr/>
    </dgm:pt>
    <dgm:pt modelId="{7F905EA2-3E13-4E06-8309-C1A78E7E0E2B}" type="pres">
      <dgm:prSet presAssocID="{1D0FB7AE-0DDC-42BE-A2CB-9B96F786FA98}" presName="rootComposite" presStyleCnt="0"/>
      <dgm:spPr/>
    </dgm:pt>
    <dgm:pt modelId="{2A156BE6-12BF-4B52-A5FB-ECE647FF796A}" type="pres">
      <dgm:prSet presAssocID="{1D0FB7AE-0DDC-42BE-A2CB-9B96F786FA98}" presName="rootText" presStyleLbl="node3" presStyleIdx="10" presStyleCnt="12">
        <dgm:presLayoutVars>
          <dgm:chPref val="3"/>
        </dgm:presLayoutVars>
      </dgm:prSet>
      <dgm:spPr/>
    </dgm:pt>
    <dgm:pt modelId="{FEF5446C-639A-4A3F-BE30-48D3A0C5A842}" type="pres">
      <dgm:prSet presAssocID="{1D0FB7AE-0DDC-42BE-A2CB-9B96F786FA98}" presName="rootConnector" presStyleLbl="node3" presStyleIdx="10" presStyleCnt="12"/>
      <dgm:spPr/>
    </dgm:pt>
    <dgm:pt modelId="{809BBF4C-B7EF-429C-AD38-5CA5F71832A8}" type="pres">
      <dgm:prSet presAssocID="{1D0FB7AE-0DDC-42BE-A2CB-9B96F786FA98}" presName="hierChild4" presStyleCnt="0"/>
      <dgm:spPr/>
    </dgm:pt>
    <dgm:pt modelId="{997DEE03-7483-46F3-B61E-1F24E4EBB744}" type="pres">
      <dgm:prSet presAssocID="{1D0FB7AE-0DDC-42BE-A2CB-9B96F786FA98}" presName="hierChild5" presStyleCnt="0"/>
      <dgm:spPr/>
    </dgm:pt>
    <dgm:pt modelId="{92C4CC76-8AFE-4E10-A954-1D6817B39598}" type="pres">
      <dgm:prSet presAssocID="{8CEE545A-F493-456F-BBE5-B5736CC3C68A}" presName="Name37" presStyleLbl="parChTrans1D3" presStyleIdx="11" presStyleCnt="12"/>
      <dgm:spPr/>
    </dgm:pt>
    <dgm:pt modelId="{C276F7DB-8F3D-456A-BABC-E73A526AC8DF}" type="pres">
      <dgm:prSet presAssocID="{ECA23857-47F9-4AC9-BB7C-98A4A3285B68}" presName="hierRoot2" presStyleCnt="0">
        <dgm:presLayoutVars>
          <dgm:hierBranch val="init"/>
        </dgm:presLayoutVars>
      </dgm:prSet>
      <dgm:spPr/>
    </dgm:pt>
    <dgm:pt modelId="{17377EC9-1039-4525-854C-40965553438C}" type="pres">
      <dgm:prSet presAssocID="{ECA23857-47F9-4AC9-BB7C-98A4A3285B68}" presName="rootComposite" presStyleCnt="0"/>
      <dgm:spPr/>
    </dgm:pt>
    <dgm:pt modelId="{C88EAE32-BDAB-41E1-81F9-5C7B03ABD688}" type="pres">
      <dgm:prSet presAssocID="{ECA23857-47F9-4AC9-BB7C-98A4A3285B68}" presName="rootText" presStyleLbl="node3" presStyleIdx="11" presStyleCnt="12">
        <dgm:presLayoutVars>
          <dgm:chPref val="3"/>
        </dgm:presLayoutVars>
      </dgm:prSet>
      <dgm:spPr/>
    </dgm:pt>
    <dgm:pt modelId="{FC4B1F84-1272-47BA-8782-8DD8C0CF7E2E}" type="pres">
      <dgm:prSet presAssocID="{ECA23857-47F9-4AC9-BB7C-98A4A3285B68}" presName="rootConnector" presStyleLbl="node3" presStyleIdx="11" presStyleCnt="12"/>
      <dgm:spPr/>
    </dgm:pt>
    <dgm:pt modelId="{41E9E56E-2611-4143-9D8D-379344A7C60E}" type="pres">
      <dgm:prSet presAssocID="{ECA23857-47F9-4AC9-BB7C-98A4A3285B68}" presName="hierChild4" presStyleCnt="0"/>
      <dgm:spPr/>
    </dgm:pt>
    <dgm:pt modelId="{1C7006A6-3FCC-431F-98BC-2D7A18C7DFE9}" type="pres">
      <dgm:prSet presAssocID="{ECA23857-47F9-4AC9-BB7C-98A4A3285B68}" presName="hierChild5" presStyleCnt="0"/>
      <dgm:spPr/>
    </dgm:pt>
    <dgm:pt modelId="{3788EED5-5A85-49E5-9E9B-A725243CBB17}" type="pres">
      <dgm:prSet presAssocID="{C52B9B70-8AAC-46EE-AD21-D59D4A38D341}" presName="hierChild5" presStyleCnt="0"/>
      <dgm:spPr/>
    </dgm:pt>
    <dgm:pt modelId="{9E5196AA-1911-4CBF-ADAA-4BF728145CF9}" type="pres">
      <dgm:prSet presAssocID="{81A95F43-C1C9-4346-AFA4-B643AA15D823}" presName="hierChild3" presStyleCnt="0"/>
      <dgm:spPr/>
    </dgm:pt>
  </dgm:ptLst>
  <dgm:cxnLst>
    <dgm:cxn modelId="{4EB14209-BCBB-4F76-A017-FC1D9AC99541}" srcId="{64DCBCBB-FA6F-4C99-B3A3-7333786CB586}" destId="{A76B9F7B-3EF0-4394-80DD-2DF8A38760A2}" srcOrd="0" destOrd="0" parTransId="{92D5B7FD-AD05-4221-ADA2-09BD0435A830}" sibTransId="{B754269B-05FE-4B46-A08E-9FC24682CCC7}"/>
    <dgm:cxn modelId="{57B89A0D-10F2-42E2-BE15-22939B1EA2CD}" srcId="{260A139F-3765-493F-B852-677C1CFF49B6}" destId="{35B0E52B-23E7-4636-9B1B-9874B66000F7}" srcOrd="2" destOrd="0" parTransId="{591A93D1-C560-4545-A028-DE97D4107FAF}" sibTransId="{0843486D-5AAF-4018-B863-00190B961C6C}"/>
    <dgm:cxn modelId="{4E123712-78A9-45F9-9739-C7910D85538E}" type="presOf" srcId="{64DCBCBB-FA6F-4C99-B3A3-7333786CB586}" destId="{952C9343-76E5-463D-A546-88D20E3BCB0B}" srcOrd="1" destOrd="0" presId="urn:microsoft.com/office/officeart/2005/8/layout/orgChart1"/>
    <dgm:cxn modelId="{4E2D8214-2ACC-40C6-926F-EF728C1DCA5B}" type="presOf" srcId="{752EA7BD-3845-4C82-9DAE-AEC5AEF5E723}" destId="{7304A265-D747-4EDC-BB94-CA7EC6407234}" srcOrd="1" destOrd="0" presId="urn:microsoft.com/office/officeart/2005/8/layout/orgChart1"/>
    <dgm:cxn modelId="{0F044E19-4A4E-439A-974D-3739D1E01175}" srcId="{260A139F-3765-493F-B852-677C1CFF49B6}" destId="{85302EAF-B93A-4D42-97EB-95CC7255337E}" srcOrd="1" destOrd="0" parTransId="{7115D802-126A-4D05-9AD9-E9F0C88A4934}" sibTransId="{C3258EEB-9837-4A89-BC85-48890EB8178F}"/>
    <dgm:cxn modelId="{15FE471B-6072-48B0-ABF4-8B74F356A3BB}" type="presOf" srcId="{B904486E-FA6C-413C-8F22-42F87137B28D}" destId="{06FC8F1E-B7A5-4DB7-97B1-73CB89E4691A}" srcOrd="0" destOrd="0" presId="urn:microsoft.com/office/officeart/2005/8/layout/orgChart1"/>
    <dgm:cxn modelId="{2EAC5120-043B-4196-A7EF-06BC91FEED38}" type="presOf" srcId="{41DD9A38-D701-48D2-8B84-3F979F087F12}" destId="{7045FF45-8508-40FB-8348-A9EA4B86C388}" srcOrd="0" destOrd="0" presId="urn:microsoft.com/office/officeart/2005/8/layout/orgChart1"/>
    <dgm:cxn modelId="{0A85B624-D4ED-49F5-B4B7-BB1F2A5FBAA1}" type="presOf" srcId="{6373A913-3A01-48DB-B2FC-3E33F950164C}" destId="{4559E7A7-1065-425D-B512-BCD6084136F3}" srcOrd="0" destOrd="0" presId="urn:microsoft.com/office/officeart/2005/8/layout/orgChart1"/>
    <dgm:cxn modelId="{2B6D8326-E308-48ED-91D7-5C932218CD03}" srcId="{C52B9B70-8AAC-46EE-AD21-D59D4A38D341}" destId="{1D0FB7AE-0DDC-42BE-A2CB-9B96F786FA98}" srcOrd="0" destOrd="0" parTransId="{B904486E-FA6C-413C-8F22-42F87137B28D}" sibTransId="{145CADC8-D324-4D32-87CB-CF69A9BC353E}"/>
    <dgm:cxn modelId="{BDEFF629-BE97-4D1F-B868-354D39564D69}" srcId="{7C465E1A-07AC-412C-81D1-9382A8D2D01E}" destId="{79C4CB78-A72B-4C09-9DD4-479320D66078}" srcOrd="1" destOrd="0" parTransId="{C1D0CB4F-EA81-4AA5-8F67-D3E15D85DFB4}" sibTransId="{012B04D7-3303-4D7B-B779-3E207EE8A49F}"/>
    <dgm:cxn modelId="{4848E533-F847-45BE-8E5B-D4A33250CF55}" srcId="{81A95F43-C1C9-4346-AFA4-B643AA15D823}" destId="{64DCBCBB-FA6F-4C99-B3A3-7333786CB586}" srcOrd="1" destOrd="0" parTransId="{881E1089-965A-4E18-933D-FB790D870C17}" sibTransId="{4D4B1A6D-835B-4A62-AB2A-95D1C8F9845D}"/>
    <dgm:cxn modelId="{B472BC39-BB74-4B54-80A9-08E150A53EC0}" srcId="{34311B8C-C38D-427C-A6C7-2313713F5A71}" destId="{81A95F43-C1C9-4346-AFA4-B643AA15D823}" srcOrd="0" destOrd="0" parTransId="{2D33746E-21E4-45DA-B871-0F0A23B8A035}" sibTransId="{D858D48A-6547-4BFC-A2D8-0E9CDD204CBA}"/>
    <dgm:cxn modelId="{D2DAAB3E-E5C4-4B01-8CFB-7D1016989A05}" srcId="{81A95F43-C1C9-4346-AFA4-B643AA15D823}" destId="{C52B9B70-8AAC-46EE-AD21-D59D4A38D341}" srcOrd="3" destOrd="0" parTransId="{DB4FFA50-E2CB-4115-94D2-20EF497C5366}" sibTransId="{299CB036-A60C-4BF8-A141-F6200C064F26}"/>
    <dgm:cxn modelId="{B1923842-6D18-40CC-8121-F6364A5A6195}" type="presOf" srcId="{79C4CB78-A72B-4C09-9DD4-479320D66078}" destId="{AC4F1ADC-4528-4CFB-93F0-4FF4EABA812B}" srcOrd="0" destOrd="0" presId="urn:microsoft.com/office/officeart/2005/8/layout/orgChart1"/>
    <dgm:cxn modelId="{09417B46-BC98-449D-9380-7ADA931EEE02}" type="presOf" srcId="{85302EAF-B93A-4D42-97EB-95CC7255337E}" destId="{44DBC42D-B4D5-4A6A-A2E0-C10ABF62D47A}" srcOrd="0" destOrd="0" presId="urn:microsoft.com/office/officeart/2005/8/layout/orgChart1"/>
    <dgm:cxn modelId="{2A7E4E67-3AB8-4BC2-A665-965DA72F082A}" type="presOf" srcId="{A26B3077-4618-412E-A00E-889B86F7D61A}" destId="{6645D65D-ED48-4AA1-BF9A-F73940F8C1A1}" srcOrd="0" destOrd="0" presId="urn:microsoft.com/office/officeart/2005/8/layout/orgChart1"/>
    <dgm:cxn modelId="{C7B50D49-49A2-4BDD-B34B-165E6DC429EA}" type="presOf" srcId="{04581CB2-3544-4951-853D-6C84884BCD46}" destId="{41F2C7D6-C770-465F-BB71-D947C2BE4AFB}" srcOrd="0" destOrd="0" presId="urn:microsoft.com/office/officeart/2005/8/layout/orgChart1"/>
    <dgm:cxn modelId="{4FAD1849-BDC7-4E79-AFD5-1106DDCCF597}" type="presOf" srcId="{8CEE545A-F493-456F-BBE5-B5736CC3C68A}" destId="{92C4CC76-8AFE-4E10-A954-1D6817B39598}" srcOrd="0" destOrd="0" presId="urn:microsoft.com/office/officeart/2005/8/layout/orgChart1"/>
    <dgm:cxn modelId="{19794249-EC10-4CFC-8A54-D9CED972B0D9}" srcId="{260A139F-3765-493F-B852-677C1CFF49B6}" destId="{1DEC07F1-9814-4B56-91AA-6513051B1220}" srcOrd="0" destOrd="0" parTransId="{4CD38775-638A-4D99-B9FE-FCD4181A1A0E}" sibTransId="{B8D4FBAD-9A1E-4565-B0E2-DCC91D6DF161}"/>
    <dgm:cxn modelId="{DD700D4D-E501-4B20-9BF8-3483739C6D4D}" srcId="{7C465E1A-07AC-412C-81D1-9382A8D2D01E}" destId="{DD5694D3-A18E-4659-A262-AC6656B84055}" srcOrd="0" destOrd="0" parTransId="{B69567B0-58F9-4B69-AF94-B16728E3F02F}" sibTransId="{9EBDE14E-94AF-4D3F-84A5-405995582F86}"/>
    <dgm:cxn modelId="{5BEB796F-F716-451B-8AF8-12C8AC0CFEB6}" type="presOf" srcId="{7C465E1A-07AC-412C-81D1-9382A8D2D01E}" destId="{B29428BD-4ED2-4D40-992B-959F617C2053}" srcOrd="1" destOrd="0" presId="urn:microsoft.com/office/officeart/2005/8/layout/orgChart1"/>
    <dgm:cxn modelId="{90B9A770-1D9D-4157-819E-3272E447EE06}" type="presOf" srcId="{1DEC07F1-9814-4B56-91AA-6513051B1220}" destId="{2A4B4C9C-B298-420A-A632-FC73A99739F9}" srcOrd="0" destOrd="0" presId="urn:microsoft.com/office/officeart/2005/8/layout/orgChart1"/>
    <dgm:cxn modelId="{2DE4C670-1A14-4651-8772-E6D77527B708}" type="presOf" srcId="{7115D802-126A-4D05-9AD9-E9F0C88A4934}" destId="{EFAFA3CA-F0B7-46A4-A1DC-FCFBAFC7240D}" srcOrd="0" destOrd="0" presId="urn:microsoft.com/office/officeart/2005/8/layout/orgChart1"/>
    <dgm:cxn modelId="{61663F57-2A0C-4D90-9E10-3ED7C772B514}" type="presOf" srcId="{34311B8C-C38D-427C-A6C7-2313713F5A71}" destId="{FC458974-8638-49CD-A133-00FFC9141E32}" srcOrd="0" destOrd="0" presId="urn:microsoft.com/office/officeart/2005/8/layout/orgChart1"/>
    <dgm:cxn modelId="{010FBE77-A02F-4034-A01C-1EBA84F8C9AA}" type="presOf" srcId="{7B07037C-33E1-43D1-9937-E3452E661D67}" destId="{235620AF-4976-4067-B438-86A2BB11E798}" srcOrd="0" destOrd="0" presId="urn:microsoft.com/office/officeart/2005/8/layout/orgChart1"/>
    <dgm:cxn modelId="{CBB64778-D33C-46AB-AB92-830EB8F71092}" type="presOf" srcId="{DD5694D3-A18E-4659-A262-AC6656B84055}" destId="{664273E5-B73E-4C3E-975E-4D93C9E05F75}" srcOrd="0" destOrd="0" presId="urn:microsoft.com/office/officeart/2005/8/layout/orgChart1"/>
    <dgm:cxn modelId="{C0556978-754F-42EC-976D-D0DBAB3B7EBA}" type="presOf" srcId="{ECA23857-47F9-4AC9-BB7C-98A4A3285B68}" destId="{FC4B1F84-1272-47BA-8782-8DD8C0CF7E2E}" srcOrd="1" destOrd="0" presId="urn:microsoft.com/office/officeart/2005/8/layout/orgChart1"/>
    <dgm:cxn modelId="{CA44C97A-BF90-4D7E-81E5-96FEEE8321E6}" type="presOf" srcId="{752EA7BD-3845-4C82-9DAE-AEC5AEF5E723}" destId="{F657D23C-3B2E-4046-87F8-997F9CC22CE2}" srcOrd="0" destOrd="0" presId="urn:microsoft.com/office/officeart/2005/8/layout/orgChart1"/>
    <dgm:cxn modelId="{FC037B7B-54E6-46D0-B48E-2EF431BBEADB}" type="presOf" srcId="{35B0E52B-23E7-4636-9B1B-9874B66000F7}" destId="{E375D414-2CAA-47B5-9435-DDD556B07ED3}" srcOrd="0" destOrd="0" presId="urn:microsoft.com/office/officeart/2005/8/layout/orgChart1"/>
    <dgm:cxn modelId="{CCCFA082-3946-4172-8917-693F5A9F4D3A}" type="presOf" srcId="{04581CB2-3544-4951-853D-6C84884BCD46}" destId="{F089805D-A752-41A0-90AA-D1410553F24D}" srcOrd="1" destOrd="0" presId="urn:microsoft.com/office/officeart/2005/8/layout/orgChart1"/>
    <dgm:cxn modelId="{94EE3883-BB95-4C53-9D18-0DDA69C97E2B}" type="presOf" srcId="{85302EAF-B93A-4D42-97EB-95CC7255337E}" destId="{8C96271D-0493-400F-ACDF-BB1C7921C9FF}" srcOrd="1" destOrd="0" presId="urn:microsoft.com/office/officeart/2005/8/layout/orgChart1"/>
    <dgm:cxn modelId="{9CEC3E87-42C1-4F71-B31F-6883CE760091}" type="presOf" srcId="{35B0E52B-23E7-4636-9B1B-9874B66000F7}" destId="{EF38F53C-77D6-446D-8583-CC955BF2DD2F}" srcOrd="1" destOrd="0" presId="urn:microsoft.com/office/officeart/2005/8/layout/orgChart1"/>
    <dgm:cxn modelId="{2D992988-D896-4EDF-9F59-4547553DD4CA}" type="presOf" srcId="{6373A913-3A01-48DB-B2FC-3E33F950164C}" destId="{EF88AC8B-05B4-48EF-BA37-7F38F247858E}" srcOrd="1" destOrd="0" presId="urn:microsoft.com/office/officeart/2005/8/layout/orgChart1"/>
    <dgm:cxn modelId="{B511568B-5C19-4D60-9925-65A605ED4FFB}" type="presOf" srcId="{BC640126-E0AC-4170-B48E-3E2A0CC23588}" destId="{93C44F19-568B-4075-8E4E-327B857C1F36}" srcOrd="0" destOrd="0" presId="urn:microsoft.com/office/officeart/2005/8/layout/orgChart1"/>
    <dgm:cxn modelId="{C84C898E-83C0-464C-86FF-6ECF69E9D51A}" srcId="{81A95F43-C1C9-4346-AFA4-B643AA15D823}" destId="{7C465E1A-07AC-412C-81D1-9382A8D2D01E}" srcOrd="0" destOrd="0" parTransId="{BC640126-E0AC-4170-B48E-3E2A0CC23588}" sibTransId="{A77EF1DD-6151-45C6-A316-711F5E4481CD}"/>
    <dgm:cxn modelId="{40CF2F91-BF27-4DD0-8264-9D281BB416A1}" type="presOf" srcId="{1D0FB7AE-0DDC-42BE-A2CB-9B96F786FA98}" destId="{2A156BE6-12BF-4B52-A5FB-ECE647FF796A}" srcOrd="0" destOrd="0" presId="urn:microsoft.com/office/officeart/2005/8/layout/orgChart1"/>
    <dgm:cxn modelId="{41EE4E92-DA71-47E6-836C-45F6D6F3B93D}" type="presOf" srcId="{DD5694D3-A18E-4659-A262-AC6656B84055}" destId="{89FA7D79-5DC5-4198-AC6D-68295FB2603B}" srcOrd="1" destOrd="0" presId="urn:microsoft.com/office/officeart/2005/8/layout/orgChart1"/>
    <dgm:cxn modelId="{257F1596-6D15-4633-AE3A-8E1FDEB75645}" type="presOf" srcId="{1D0FB7AE-0DDC-42BE-A2CB-9B96F786FA98}" destId="{FEF5446C-639A-4A3F-BE30-48D3A0C5A842}" srcOrd="1" destOrd="0" presId="urn:microsoft.com/office/officeart/2005/8/layout/orgChart1"/>
    <dgm:cxn modelId="{42FF4A97-0D71-449E-B3C9-528632B394AE}" srcId="{64DCBCBB-FA6F-4C99-B3A3-7333786CB586}" destId="{04581CB2-3544-4951-853D-6C84884BCD46}" srcOrd="3" destOrd="0" parTransId="{C039EDBC-A14C-46A4-B991-0F470BFB08BF}" sibTransId="{0D23C59D-EE89-411D-929F-061790C75939}"/>
    <dgm:cxn modelId="{F9C8EF9E-4B3E-46B5-A5ED-DB10DA254BB6}" type="presOf" srcId="{79C4CB78-A72B-4C09-9DD4-479320D66078}" destId="{95D61536-A0B8-4D8D-9963-EC4804BE8FE1}" srcOrd="1" destOrd="0" presId="urn:microsoft.com/office/officeart/2005/8/layout/orgChart1"/>
    <dgm:cxn modelId="{0B6980A0-8AEC-48E0-B376-14D18555436F}" type="presOf" srcId="{81A95F43-C1C9-4346-AFA4-B643AA15D823}" destId="{7A48DEDD-062D-45A8-93FD-23E10468AA7B}" srcOrd="0" destOrd="0" presId="urn:microsoft.com/office/officeart/2005/8/layout/orgChart1"/>
    <dgm:cxn modelId="{AC0BB1A0-81A3-4EA7-86B9-2DDB099DB4FB}" type="presOf" srcId="{1DEC07F1-9814-4B56-91AA-6513051B1220}" destId="{E4500578-E997-4D06-9F37-DCAC96843105}" srcOrd="1" destOrd="0" presId="urn:microsoft.com/office/officeart/2005/8/layout/orgChart1"/>
    <dgm:cxn modelId="{19354AA3-D228-47EE-A21E-F6BFB6775E9C}" type="presOf" srcId="{881E1089-965A-4E18-933D-FB790D870C17}" destId="{CB8B982E-EB52-4BBD-920D-EED71B19DB7F}" srcOrd="0" destOrd="0" presId="urn:microsoft.com/office/officeart/2005/8/layout/orgChart1"/>
    <dgm:cxn modelId="{EE1130A7-5AAF-47AD-A76A-F937D26952E7}" type="presOf" srcId="{4CD38775-638A-4D99-B9FE-FCD4181A1A0E}" destId="{C0B2D4BD-6DC2-4A9B-AA7D-FB7CC9BBDEA5}" srcOrd="0" destOrd="0" presId="urn:microsoft.com/office/officeart/2005/8/layout/orgChart1"/>
    <dgm:cxn modelId="{62FFF9AD-4EC3-4241-8285-7EBA3B0C8A3C}" type="presOf" srcId="{A76B9F7B-3EF0-4394-80DD-2DF8A38760A2}" destId="{F4858188-9FBB-4A78-B79B-5E4CC8B9C685}" srcOrd="0" destOrd="0" presId="urn:microsoft.com/office/officeart/2005/8/layout/orgChart1"/>
    <dgm:cxn modelId="{977B8EB0-0918-4F1B-A0B3-3C58276F26D4}" type="presOf" srcId="{A3D29541-CCBA-4EC8-9BB7-57C85A16A297}" destId="{25877317-8CD2-4224-B6B0-FAB44AE7BD9C}" srcOrd="0" destOrd="0" presId="urn:microsoft.com/office/officeart/2005/8/layout/orgChart1"/>
    <dgm:cxn modelId="{E72702B2-FBE7-4BAE-AE8B-37922DF41C61}" type="presOf" srcId="{92D5B7FD-AD05-4221-ADA2-09BD0435A830}" destId="{CCF04198-EF6F-4756-ABD9-83216372085C}" srcOrd="0" destOrd="0" presId="urn:microsoft.com/office/officeart/2005/8/layout/orgChart1"/>
    <dgm:cxn modelId="{7910B9B5-3600-4D45-87CD-7B6749C0C09D}" type="presOf" srcId="{A76B9F7B-3EF0-4394-80DD-2DF8A38760A2}" destId="{789881D3-13F2-4C54-B676-5CC8706B6A73}" srcOrd="1" destOrd="0" presId="urn:microsoft.com/office/officeart/2005/8/layout/orgChart1"/>
    <dgm:cxn modelId="{5C2AB2B7-7BB4-41DA-BBC2-188B1E5D7738}" type="presOf" srcId="{591A93D1-C560-4545-A028-DE97D4107FAF}" destId="{3194FCF9-EE3C-411D-BE5C-F560CFC20413}" srcOrd="0" destOrd="0" presId="urn:microsoft.com/office/officeart/2005/8/layout/orgChart1"/>
    <dgm:cxn modelId="{678E75B8-5DA1-4845-9A5A-0AA0BE2593B4}" type="presOf" srcId="{7C465E1A-07AC-412C-81D1-9382A8D2D01E}" destId="{9AD30824-4BD2-4CC0-894A-6A9F0DCEEBF5}" srcOrd="0" destOrd="0" presId="urn:microsoft.com/office/officeart/2005/8/layout/orgChart1"/>
    <dgm:cxn modelId="{D73D4AB9-2007-45EC-ACB4-D939BFCD12D1}" type="presOf" srcId="{C52B9B70-8AAC-46EE-AD21-D59D4A38D341}" destId="{5CFA1EC5-7DBF-4876-9365-4D0192EA0F98}" srcOrd="0" destOrd="0" presId="urn:microsoft.com/office/officeart/2005/8/layout/orgChart1"/>
    <dgm:cxn modelId="{E2EF2FBB-405F-416E-90D2-14855EF15D5B}" type="presOf" srcId="{260A139F-3765-493F-B852-677C1CFF49B6}" destId="{16167D40-FA94-4A69-AD79-18A78E000E68}" srcOrd="1" destOrd="0" presId="urn:microsoft.com/office/officeart/2005/8/layout/orgChart1"/>
    <dgm:cxn modelId="{F9C3E0BD-2ADD-4603-A852-9D6C8D09E687}" srcId="{64DCBCBB-FA6F-4C99-B3A3-7333786CB586}" destId="{752EA7BD-3845-4C82-9DAE-AEC5AEF5E723}" srcOrd="2" destOrd="0" parTransId="{7B07037C-33E1-43D1-9937-E3452E661D67}" sibTransId="{22F00647-74B3-4F86-973C-AB3189EE24D6}"/>
    <dgm:cxn modelId="{C0629BBF-BAC5-4B2D-A42B-E8E18E62339D}" type="presOf" srcId="{C1D0CB4F-EA81-4AA5-8F67-D3E15D85DFB4}" destId="{A2F2A6F2-422B-4165-B3D4-63744844EB11}" srcOrd="0" destOrd="0" presId="urn:microsoft.com/office/officeart/2005/8/layout/orgChart1"/>
    <dgm:cxn modelId="{81B0F0C0-4C9F-4EF7-BB16-A1DBCE29CE83}" type="presOf" srcId="{B69567B0-58F9-4B69-AF94-B16728E3F02F}" destId="{6D02C4BD-9021-42C2-B619-A677F7549464}" srcOrd="0" destOrd="0" presId="urn:microsoft.com/office/officeart/2005/8/layout/orgChart1"/>
    <dgm:cxn modelId="{4C38AFC1-5B74-4F43-B069-523D50632C0E}" type="presOf" srcId="{81A95F43-C1C9-4346-AFA4-B643AA15D823}" destId="{15BE1218-B3A5-41B9-8A20-681A9FAFE390}" srcOrd="1" destOrd="0" presId="urn:microsoft.com/office/officeart/2005/8/layout/orgChart1"/>
    <dgm:cxn modelId="{0A3107C7-8DDC-422D-A3D1-D433EAB96708}" type="presOf" srcId="{C52B9B70-8AAC-46EE-AD21-D59D4A38D341}" destId="{58765414-2D99-431A-93FC-F279512C41B0}" srcOrd="1" destOrd="0" presId="urn:microsoft.com/office/officeart/2005/8/layout/orgChart1"/>
    <dgm:cxn modelId="{350DC6C8-240E-4119-8F0D-072A69774827}" srcId="{81A95F43-C1C9-4346-AFA4-B643AA15D823}" destId="{260A139F-3765-493F-B852-677C1CFF49B6}" srcOrd="2" destOrd="0" parTransId="{41DD9A38-D701-48D2-8B84-3F979F087F12}" sibTransId="{838E94B0-FA04-4C90-81E4-786CBAD6CCB1}"/>
    <dgm:cxn modelId="{36FE23CD-4C08-4E3B-AAC3-EAEDEC7D65F1}" type="presOf" srcId="{C039EDBC-A14C-46A4-B991-0F470BFB08BF}" destId="{E9C31AA5-DB27-4CCE-80F7-570DF52B0484}" srcOrd="0" destOrd="0" presId="urn:microsoft.com/office/officeart/2005/8/layout/orgChart1"/>
    <dgm:cxn modelId="{96F729D0-487C-4FE0-B8AA-753BA4E24FA3}" type="presOf" srcId="{ECA23857-47F9-4AC9-BB7C-98A4A3285B68}" destId="{C88EAE32-BDAB-41E1-81F9-5C7B03ABD688}" srcOrd="0" destOrd="0" presId="urn:microsoft.com/office/officeart/2005/8/layout/orgChart1"/>
    <dgm:cxn modelId="{4F4EE4E4-CFD0-41C2-B355-635F0C572537}" type="presOf" srcId="{260A139F-3765-493F-B852-677C1CFF49B6}" destId="{A1DBA7C1-ECFB-433E-AD27-8B4B229780C1}" srcOrd="0" destOrd="0" presId="urn:microsoft.com/office/officeart/2005/8/layout/orgChart1"/>
    <dgm:cxn modelId="{642201E7-EAE6-4D6D-83C9-EE1C35A5D8E0}" srcId="{C52B9B70-8AAC-46EE-AD21-D59D4A38D341}" destId="{ECA23857-47F9-4AC9-BB7C-98A4A3285B68}" srcOrd="1" destOrd="0" parTransId="{8CEE545A-F493-456F-BBE5-B5736CC3C68A}" sibTransId="{7FD80044-3675-47EE-B396-0B26667CECF5}"/>
    <dgm:cxn modelId="{2EFA68ED-1068-452E-A756-E5D92157F03E}" type="presOf" srcId="{64DCBCBB-FA6F-4C99-B3A3-7333786CB586}" destId="{F310B3A9-67C9-4B4D-8BCC-1A3058B3AC22}" srcOrd="0" destOrd="0" presId="urn:microsoft.com/office/officeart/2005/8/layout/orgChart1"/>
    <dgm:cxn modelId="{66285BF1-B3E0-4721-A6C5-381313BAC6D3}" srcId="{64DCBCBB-FA6F-4C99-B3A3-7333786CB586}" destId="{A3D29541-CCBA-4EC8-9BB7-57C85A16A297}" srcOrd="1" destOrd="0" parTransId="{A26B3077-4618-412E-A00E-889B86F7D61A}" sibTransId="{41F6AEF0-7E4B-4615-80B2-F257F3726946}"/>
    <dgm:cxn modelId="{6012D5FA-E97E-4108-BC24-25230DAF8647}" srcId="{64DCBCBB-FA6F-4C99-B3A3-7333786CB586}" destId="{6373A913-3A01-48DB-B2FC-3E33F950164C}" srcOrd="4" destOrd="0" parTransId="{A946B37C-112A-42FE-9CC2-819E0B039053}" sibTransId="{079D5AD8-CF9E-443F-B055-82449E0A9A65}"/>
    <dgm:cxn modelId="{09CCB0FF-7F43-4B48-B713-AF112CF91380}" type="presOf" srcId="{A3D29541-CCBA-4EC8-9BB7-57C85A16A297}" destId="{E67E0E43-87E9-4C52-9CF5-2F2B595431EB}" srcOrd="1" destOrd="0" presId="urn:microsoft.com/office/officeart/2005/8/layout/orgChart1"/>
    <dgm:cxn modelId="{C90BE2FF-D147-439E-B04B-1D746CE19B9C}" type="presOf" srcId="{A946B37C-112A-42FE-9CC2-819E0B039053}" destId="{2F98D02A-FA3E-42E7-B2E6-136A739A61A6}" srcOrd="0" destOrd="0" presId="urn:microsoft.com/office/officeart/2005/8/layout/orgChart1"/>
    <dgm:cxn modelId="{8C6FF2FF-3AE2-4BE3-ABB9-69EE1DC33082}" type="presOf" srcId="{DB4FFA50-E2CB-4115-94D2-20EF497C5366}" destId="{519CA38D-E8DD-4E0C-8795-6F816AA44C09}" srcOrd="0" destOrd="0" presId="urn:microsoft.com/office/officeart/2005/8/layout/orgChart1"/>
    <dgm:cxn modelId="{4AEF72EB-E0D1-4052-9EB5-6FA87EE249E0}" type="presParOf" srcId="{FC458974-8638-49CD-A133-00FFC9141E32}" destId="{A168D9F8-91FA-4193-91FE-BB13D2ACED6B}" srcOrd="0" destOrd="0" presId="urn:microsoft.com/office/officeart/2005/8/layout/orgChart1"/>
    <dgm:cxn modelId="{C6CF81E5-EAC3-49F6-9103-CA569EA2A06D}" type="presParOf" srcId="{A168D9F8-91FA-4193-91FE-BB13D2ACED6B}" destId="{86A27128-9523-4F6A-BC46-9EE615A8817D}" srcOrd="0" destOrd="0" presId="urn:microsoft.com/office/officeart/2005/8/layout/orgChart1"/>
    <dgm:cxn modelId="{BEAFF185-18E8-4EE4-BFC8-14953D81D888}" type="presParOf" srcId="{86A27128-9523-4F6A-BC46-9EE615A8817D}" destId="{7A48DEDD-062D-45A8-93FD-23E10468AA7B}" srcOrd="0" destOrd="0" presId="urn:microsoft.com/office/officeart/2005/8/layout/orgChart1"/>
    <dgm:cxn modelId="{2B032B1A-3362-4175-B386-D2566F8BD2F0}" type="presParOf" srcId="{86A27128-9523-4F6A-BC46-9EE615A8817D}" destId="{15BE1218-B3A5-41B9-8A20-681A9FAFE390}" srcOrd="1" destOrd="0" presId="urn:microsoft.com/office/officeart/2005/8/layout/orgChart1"/>
    <dgm:cxn modelId="{94EE96F1-381F-4495-B93B-CCFDE8674F96}" type="presParOf" srcId="{A168D9F8-91FA-4193-91FE-BB13D2ACED6B}" destId="{EF6F9178-0053-4A50-BA1B-E1DC99402994}" srcOrd="1" destOrd="0" presId="urn:microsoft.com/office/officeart/2005/8/layout/orgChart1"/>
    <dgm:cxn modelId="{ADD2D1FC-875B-414F-8BA6-66FE8FDB1F19}" type="presParOf" srcId="{EF6F9178-0053-4A50-BA1B-E1DC99402994}" destId="{93C44F19-568B-4075-8E4E-327B857C1F36}" srcOrd="0" destOrd="0" presId="urn:microsoft.com/office/officeart/2005/8/layout/orgChart1"/>
    <dgm:cxn modelId="{19528906-9762-44D9-B393-43C36F74CF39}" type="presParOf" srcId="{EF6F9178-0053-4A50-BA1B-E1DC99402994}" destId="{85A7EF8E-4146-4325-9DEB-0ABC32E65337}" srcOrd="1" destOrd="0" presId="urn:microsoft.com/office/officeart/2005/8/layout/orgChart1"/>
    <dgm:cxn modelId="{206A5D5D-3312-4C1B-9916-EA2B326381A5}" type="presParOf" srcId="{85A7EF8E-4146-4325-9DEB-0ABC32E65337}" destId="{15C4EB23-73EC-4F1B-9841-DAA2E525D500}" srcOrd="0" destOrd="0" presId="urn:microsoft.com/office/officeart/2005/8/layout/orgChart1"/>
    <dgm:cxn modelId="{10C1B358-7748-4F95-9507-1197A2186FD9}" type="presParOf" srcId="{15C4EB23-73EC-4F1B-9841-DAA2E525D500}" destId="{9AD30824-4BD2-4CC0-894A-6A9F0DCEEBF5}" srcOrd="0" destOrd="0" presId="urn:microsoft.com/office/officeart/2005/8/layout/orgChart1"/>
    <dgm:cxn modelId="{3D09B0D5-52BD-495A-B2DC-F47E2B09B1A5}" type="presParOf" srcId="{15C4EB23-73EC-4F1B-9841-DAA2E525D500}" destId="{B29428BD-4ED2-4D40-992B-959F617C2053}" srcOrd="1" destOrd="0" presId="urn:microsoft.com/office/officeart/2005/8/layout/orgChart1"/>
    <dgm:cxn modelId="{23AEA29E-7B78-469B-92A5-AAB13477DB33}" type="presParOf" srcId="{85A7EF8E-4146-4325-9DEB-0ABC32E65337}" destId="{F858A575-692F-4025-BA30-4F315DC061B0}" srcOrd="1" destOrd="0" presId="urn:microsoft.com/office/officeart/2005/8/layout/orgChart1"/>
    <dgm:cxn modelId="{C7CF4837-1BB6-45E7-813E-D5964380C9E4}" type="presParOf" srcId="{F858A575-692F-4025-BA30-4F315DC061B0}" destId="{6D02C4BD-9021-42C2-B619-A677F7549464}" srcOrd="0" destOrd="0" presId="urn:microsoft.com/office/officeart/2005/8/layout/orgChart1"/>
    <dgm:cxn modelId="{CC5D4446-62DE-476F-8A34-667387AAA799}" type="presParOf" srcId="{F858A575-692F-4025-BA30-4F315DC061B0}" destId="{2FBD2BCC-746D-4A37-9583-FBCFC97B4B98}" srcOrd="1" destOrd="0" presId="urn:microsoft.com/office/officeart/2005/8/layout/orgChart1"/>
    <dgm:cxn modelId="{C455406E-71F7-458E-AC76-082B820DCC65}" type="presParOf" srcId="{2FBD2BCC-746D-4A37-9583-FBCFC97B4B98}" destId="{10DEF918-DA4D-4C38-B54B-66FF09D5B305}" srcOrd="0" destOrd="0" presId="urn:microsoft.com/office/officeart/2005/8/layout/orgChart1"/>
    <dgm:cxn modelId="{BD286B00-1EF1-4004-9348-80D07ACE8606}" type="presParOf" srcId="{10DEF918-DA4D-4C38-B54B-66FF09D5B305}" destId="{664273E5-B73E-4C3E-975E-4D93C9E05F75}" srcOrd="0" destOrd="0" presId="urn:microsoft.com/office/officeart/2005/8/layout/orgChart1"/>
    <dgm:cxn modelId="{7E9CBB2A-2700-49ED-A263-AB74B986961C}" type="presParOf" srcId="{10DEF918-DA4D-4C38-B54B-66FF09D5B305}" destId="{89FA7D79-5DC5-4198-AC6D-68295FB2603B}" srcOrd="1" destOrd="0" presId="urn:microsoft.com/office/officeart/2005/8/layout/orgChart1"/>
    <dgm:cxn modelId="{BD75E9E6-DA2A-4A5D-B548-ACFC13F7B693}" type="presParOf" srcId="{2FBD2BCC-746D-4A37-9583-FBCFC97B4B98}" destId="{03B2DD27-39E2-4E42-9E19-604FE8970909}" srcOrd="1" destOrd="0" presId="urn:microsoft.com/office/officeart/2005/8/layout/orgChart1"/>
    <dgm:cxn modelId="{47B67EC5-5CBE-4ABF-8114-0A631684A091}" type="presParOf" srcId="{2FBD2BCC-746D-4A37-9583-FBCFC97B4B98}" destId="{ADC7EEE5-F245-4EFC-956F-BB0510026B24}" srcOrd="2" destOrd="0" presId="urn:microsoft.com/office/officeart/2005/8/layout/orgChart1"/>
    <dgm:cxn modelId="{51282A59-5328-491E-B5FA-2F11F626C107}" type="presParOf" srcId="{F858A575-692F-4025-BA30-4F315DC061B0}" destId="{A2F2A6F2-422B-4165-B3D4-63744844EB11}" srcOrd="2" destOrd="0" presId="urn:microsoft.com/office/officeart/2005/8/layout/orgChart1"/>
    <dgm:cxn modelId="{974476B4-AF93-43CD-8C71-9DECA370F987}" type="presParOf" srcId="{F858A575-692F-4025-BA30-4F315DC061B0}" destId="{C77070D3-91F0-4A21-B164-209CBC2E5A36}" srcOrd="3" destOrd="0" presId="urn:microsoft.com/office/officeart/2005/8/layout/orgChart1"/>
    <dgm:cxn modelId="{8615362C-2FEC-471A-A284-12C311F8706B}" type="presParOf" srcId="{C77070D3-91F0-4A21-B164-209CBC2E5A36}" destId="{E7DFA664-57C4-46FD-B0FE-458626D71369}" srcOrd="0" destOrd="0" presId="urn:microsoft.com/office/officeart/2005/8/layout/orgChart1"/>
    <dgm:cxn modelId="{ADB661DA-88AA-4688-8CF2-7103F9D489DC}" type="presParOf" srcId="{E7DFA664-57C4-46FD-B0FE-458626D71369}" destId="{AC4F1ADC-4528-4CFB-93F0-4FF4EABA812B}" srcOrd="0" destOrd="0" presId="urn:microsoft.com/office/officeart/2005/8/layout/orgChart1"/>
    <dgm:cxn modelId="{D089032B-3D8E-41F5-BF29-651801DE9F93}" type="presParOf" srcId="{E7DFA664-57C4-46FD-B0FE-458626D71369}" destId="{95D61536-A0B8-4D8D-9963-EC4804BE8FE1}" srcOrd="1" destOrd="0" presId="urn:microsoft.com/office/officeart/2005/8/layout/orgChart1"/>
    <dgm:cxn modelId="{ED6749E9-D5D9-423F-B187-496B23DFE6D3}" type="presParOf" srcId="{C77070D3-91F0-4A21-B164-209CBC2E5A36}" destId="{D483F417-09A3-40AB-8380-C2487CBF374B}" srcOrd="1" destOrd="0" presId="urn:microsoft.com/office/officeart/2005/8/layout/orgChart1"/>
    <dgm:cxn modelId="{FCB453EB-97DF-4775-90A3-F26F5EF3901A}" type="presParOf" srcId="{C77070D3-91F0-4A21-B164-209CBC2E5A36}" destId="{0E14EB7F-3149-485C-AB81-8D17552F022D}" srcOrd="2" destOrd="0" presId="urn:microsoft.com/office/officeart/2005/8/layout/orgChart1"/>
    <dgm:cxn modelId="{C110B216-7174-4371-8B5A-435939BCD1E1}" type="presParOf" srcId="{85A7EF8E-4146-4325-9DEB-0ABC32E65337}" destId="{11832BE4-6A1E-4870-8957-27F0C59CE1DB}" srcOrd="2" destOrd="0" presId="urn:microsoft.com/office/officeart/2005/8/layout/orgChart1"/>
    <dgm:cxn modelId="{75727EE0-5B6A-45D4-88CC-1BD2E12AF96E}" type="presParOf" srcId="{EF6F9178-0053-4A50-BA1B-E1DC99402994}" destId="{CB8B982E-EB52-4BBD-920D-EED71B19DB7F}" srcOrd="2" destOrd="0" presId="urn:microsoft.com/office/officeart/2005/8/layout/orgChart1"/>
    <dgm:cxn modelId="{A862EE0C-5C0E-42AE-8CF0-88399FF4D64D}" type="presParOf" srcId="{EF6F9178-0053-4A50-BA1B-E1DC99402994}" destId="{C5538FD4-240B-40B6-BE22-C9A8C38AFBC5}" srcOrd="3" destOrd="0" presId="urn:microsoft.com/office/officeart/2005/8/layout/orgChart1"/>
    <dgm:cxn modelId="{A9DCBA25-BF1D-4005-A742-4A9CC375D985}" type="presParOf" srcId="{C5538FD4-240B-40B6-BE22-C9A8C38AFBC5}" destId="{7919D20F-1E35-4866-83D3-5D22D7C52F85}" srcOrd="0" destOrd="0" presId="urn:microsoft.com/office/officeart/2005/8/layout/orgChart1"/>
    <dgm:cxn modelId="{6E72E552-4E2F-4245-B520-681B82089888}" type="presParOf" srcId="{7919D20F-1E35-4866-83D3-5D22D7C52F85}" destId="{F310B3A9-67C9-4B4D-8BCC-1A3058B3AC22}" srcOrd="0" destOrd="0" presId="urn:microsoft.com/office/officeart/2005/8/layout/orgChart1"/>
    <dgm:cxn modelId="{4113B676-C943-4238-B27B-55194DA4D992}" type="presParOf" srcId="{7919D20F-1E35-4866-83D3-5D22D7C52F85}" destId="{952C9343-76E5-463D-A546-88D20E3BCB0B}" srcOrd="1" destOrd="0" presId="urn:microsoft.com/office/officeart/2005/8/layout/orgChart1"/>
    <dgm:cxn modelId="{185ADE30-6578-4015-97E2-9541DD58A0E4}" type="presParOf" srcId="{C5538FD4-240B-40B6-BE22-C9A8C38AFBC5}" destId="{EC429807-2FD9-4851-B490-A54CC5F1BA7F}" srcOrd="1" destOrd="0" presId="urn:microsoft.com/office/officeart/2005/8/layout/orgChart1"/>
    <dgm:cxn modelId="{B7E3F3FC-087D-4C04-A0A8-F7C9CB2F536A}" type="presParOf" srcId="{EC429807-2FD9-4851-B490-A54CC5F1BA7F}" destId="{CCF04198-EF6F-4756-ABD9-83216372085C}" srcOrd="0" destOrd="0" presId="urn:microsoft.com/office/officeart/2005/8/layout/orgChart1"/>
    <dgm:cxn modelId="{A41174BC-6DE1-483C-BD8C-B653D9DA1BAF}" type="presParOf" srcId="{EC429807-2FD9-4851-B490-A54CC5F1BA7F}" destId="{990EF6AD-16B9-4009-9C50-1C4D89F98EAB}" srcOrd="1" destOrd="0" presId="urn:microsoft.com/office/officeart/2005/8/layout/orgChart1"/>
    <dgm:cxn modelId="{DA28121D-287E-45BF-98D6-5A5EE6FA6849}" type="presParOf" srcId="{990EF6AD-16B9-4009-9C50-1C4D89F98EAB}" destId="{4B0B0571-84D1-4197-A9F6-5C4CA83005F1}" srcOrd="0" destOrd="0" presId="urn:microsoft.com/office/officeart/2005/8/layout/orgChart1"/>
    <dgm:cxn modelId="{8783ECC1-2FAD-468E-821B-62D66474D15A}" type="presParOf" srcId="{4B0B0571-84D1-4197-A9F6-5C4CA83005F1}" destId="{F4858188-9FBB-4A78-B79B-5E4CC8B9C685}" srcOrd="0" destOrd="0" presId="urn:microsoft.com/office/officeart/2005/8/layout/orgChart1"/>
    <dgm:cxn modelId="{C371E55B-F135-4AB8-BA8E-B6D172B625FC}" type="presParOf" srcId="{4B0B0571-84D1-4197-A9F6-5C4CA83005F1}" destId="{789881D3-13F2-4C54-B676-5CC8706B6A73}" srcOrd="1" destOrd="0" presId="urn:microsoft.com/office/officeart/2005/8/layout/orgChart1"/>
    <dgm:cxn modelId="{1EB7CA14-C6D7-4BEE-8D45-99457079EB6C}" type="presParOf" srcId="{990EF6AD-16B9-4009-9C50-1C4D89F98EAB}" destId="{D79B42FD-EA54-4FAF-9E97-BF6B4B2C4587}" srcOrd="1" destOrd="0" presId="urn:microsoft.com/office/officeart/2005/8/layout/orgChart1"/>
    <dgm:cxn modelId="{86CC14C1-F53F-4C6D-846D-25F9AE9C9273}" type="presParOf" srcId="{990EF6AD-16B9-4009-9C50-1C4D89F98EAB}" destId="{3173C0DD-63EF-480C-A588-EB87DCC76968}" srcOrd="2" destOrd="0" presId="urn:microsoft.com/office/officeart/2005/8/layout/orgChart1"/>
    <dgm:cxn modelId="{86BC99D5-09E3-4E95-83AB-62195D3D4B53}" type="presParOf" srcId="{EC429807-2FD9-4851-B490-A54CC5F1BA7F}" destId="{6645D65D-ED48-4AA1-BF9A-F73940F8C1A1}" srcOrd="2" destOrd="0" presId="urn:microsoft.com/office/officeart/2005/8/layout/orgChart1"/>
    <dgm:cxn modelId="{0D5BB52F-6EE9-43AE-AE39-BD6FDF1192A1}" type="presParOf" srcId="{EC429807-2FD9-4851-B490-A54CC5F1BA7F}" destId="{6B5952FD-06D1-4F1C-B36D-5C1A24873C0D}" srcOrd="3" destOrd="0" presId="urn:microsoft.com/office/officeart/2005/8/layout/orgChart1"/>
    <dgm:cxn modelId="{3FDD6594-8A17-472A-BC45-C9F4699B5E11}" type="presParOf" srcId="{6B5952FD-06D1-4F1C-B36D-5C1A24873C0D}" destId="{9D73CDFE-7A29-40F5-9BFA-A227A43B4E4C}" srcOrd="0" destOrd="0" presId="urn:microsoft.com/office/officeart/2005/8/layout/orgChart1"/>
    <dgm:cxn modelId="{32DDE46E-9BEA-47C1-A647-D9324F8CBECD}" type="presParOf" srcId="{9D73CDFE-7A29-40F5-9BFA-A227A43B4E4C}" destId="{25877317-8CD2-4224-B6B0-FAB44AE7BD9C}" srcOrd="0" destOrd="0" presId="urn:microsoft.com/office/officeart/2005/8/layout/orgChart1"/>
    <dgm:cxn modelId="{74463268-BCE7-4A85-AF19-18D0272BC28E}" type="presParOf" srcId="{9D73CDFE-7A29-40F5-9BFA-A227A43B4E4C}" destId="{E67E0E43-87E9-4C52-9CF5-2F2B595431EB}" srcOrd="1" destOrd="0" presId="urn:microsoft.com/office/officeart/2005/8/layout/orgChart1"/>
    <dgm:cxn modelId="{D03EB6E9-01D8-4908-8375-BA939389E784}" type="presParOf" srcId="{6B5952FD-06D1-4F1C-B36D-5C1A24873C0D}" destId="{1B3101FA-DCF3-447C-A9A1-E76BD916014F}" srcOrd="1" destOrd="0" presId="urn:microsoft.com/office/officeart/2005/8/layout/orgChart1"/>
    <dgm:cxn modelId="{0664B836-8317-42E0-B518-62109F77365C}" type="presParOf" srcId="{6B5952FD-06D1-4F1C-B36D-5C1A24873C0D}" destId="{1A5581FE-66E1-4375-BD1D-A1DBA24EEA55}" srcOrd="2" destOrd="0" presId="urn:microsoft.com/office/officeart/2005/8/layout/orgChart1"/>
    <dgm:cxn modelId="{2BCF63CF-5DCA-4756-9C2D-6848B5E5AAFF}" type="presParOf" srcId="{EC429807-2FD9-4851-B490-A54CC5F1BA7F}" destId="{235620AF-4976-4067-B438-86A2BB11E798}" srcOrd="4" destOrd="0" presId="urn:microsoft.com/office/officeart/2005/8/layout/orgChart1"/>
    <dgm:cxn modelId="{47228A7D-186B-481E-8583-2D589D38E30E}" type="presParOf" srcId="{EC429807-2FD9-4851-B490-A54CC5F1BA7F}" destId="{A8008909-61A6-432B-9E2F-1F6FE6BB754B}" srcOrd="5" destOrd="0" presId="urn:microsoft.com/office/officeart/2005/8/layout/orgChart1"/>
    <dgm:cxn modelId="{FCAAE908-0F1B-495D-A6D5-BD9C9A72FB6C}" type="presParOf" srcId="{A8008909-61A6-432B-9E2F-1F6FE6BB754B}" destId="{231C8A79-0483-473B-87B1-A92517EB0375}" srcOrd="0" destOrd="0" presId="urn:microsoft.com/office/officeart/2005/8/layout/orgChart1"/>
    <dgm:cxn modelId="{32B30740-D1AA-42CA-885C-C3D5BEB06AFF}" type="presParOf" srcId="{231C8A79-0483-473B-87B1-A92517EB0375}" destId="{F657D23C-3B2E-4046-87F8-997F9CC22CE2}" srcOrd="0" destOrd="0" presId="urn:microsoft.com/office/officeart/2005/8/layout/orgChart1"/>
    <dgm:cxn modelId="{633A1DF5-9672-4BD6-BE82-BBCC9ED202A7}" type="presParOf" srcId="{231C8A79-0483-473B-87B1-A92517EB0375}" destId="{7304A265-D747-4EDC-BB94-CA7EC6407234}" srcOrd="1" destOrd="0" presId="urn:microsoft.com/office/officeart/2005/8/layout/orgChart1"/>
    <dgm:cxn modelId="{E043EDC7-42AE-4D7C-B84B-FF27BDBC17AE}" type="presParOf" srcId="{A8008909-61A6-432B-9E2F-1F6FE6BB754B}" destId="{0A839478-AF05-4225-AD03-609460F89446}" srcOrd="1" destOrd="0" presId="urn:microsoft.com/office/officeart/2005/8/layout/orgChart1"/>
    <dgm:cxn modelId="{76CD3810-F879-4C8A-8458-97F8250A2438}" type="presParOf" srcId="{A8008909-61A6-432B-9E2F-1F6FE6BB754B}" destId="{0DC705AC-F932-4925-96CB-32042C9341B3}" srcOrd="2" destOrd="0" presId="urn:microsoft.com/office/officeart/2005/8/layout/orgChart1"/>
    <dgm:cxn modelId="{542E8921-4F95-474D-8FD4-8C12951F3697}" type="presParOf" srcId="{EC429807-2FD9-4851-B490-A54CC5F1BA7F}" destId="{E9C31AA5-DB27-4CCE-80F7-570DF52B0484}" srcOrd="6" destOrd="0" presId="urn:microsoft.com/office/officeart/2005/8/layout/orgChart1"/>
    <dgm:cxn modelId="{A7824C50-6470-4BAC-9CD0-F1E42303686E}" type="presParOf" srcId="{EC429807-2FD9-4851-B490-A54CC5F1BA7F}" destId="{CB555147-A344-4378-AAD7-3FA490828306}" srcOrd="7" destOrd="0" presId="urn:microsoft.com/office/officeart/2005/8/layout/orgChart1"/>
    <dgm:cxn modelId="{F9D1CFD0-FF6D-4F96-A2B1-E4F601127BFA}" type="presParOf" srcId="{CB555147-A344-4378-AAD7-3FA490828306}" destId="{842AC65A-B40C-4E67-BF3F-B9AB1738E1B4}" srcOrd="0" destOrd="0" presId="urn:microsoft.com/office/officeart/2005/8/layout/orgChart1"/>
    <dgm:cxn modelId="{91088B82-999F-46BC-9814-5D2B1D07DE56}" type="presParOf" srcId="{842AC65A-B40C-4E67-BF3F-B9AB1738E1B4}" destId="{41F2C7D6-C770-465F-BB71-D947C2BE4AFB}" srcOrd="0" destOrd="0" presId="urn:microsoft.com/office/officeart/2005/8/layout/orgChart1"/>
    <dgm:cxn modelId="{C7F69C3C-78D0-4AC1-BB67-51501DEF94DA}" type="presParOf" srcId="{842AC65A-B40C-4E67-BF3F-B9AB1738E1B4}" destId="{F089805D-A752-41A0-90AA-D1410553F24D}" srcOrd="1" destOrd="0" presId="urn:microsoft.com/office/officeart/2005/8/layout/orgChart1"/>
    <dgm:cxn modelId="{E922FC1A-E4C5-4E7D-B4DC-18EE4EB1C5C9}" type="presParOf" srcId="{CB555147-A344-4378-AAD7-3FA490828306}" destId="{86337591-617E-41A4-9ECC-34AC69EECBEC}" srcOrd="1" destOrd="0" presId="urn:microsoft.com/office/officeart/2005/8/layout/orgChart1"/>
    <dgm:cxn modelId="{6E1B25E4-01FB-4D61-90DE-702D1A4350E5}" type="presParOf" srcId="{CB555147-A344-4378-AAD7-3FA490828306}" destId="{7EC02F1E-ED75-44EC-97BF-18EBA3D4F909}" srcOrd="2" destOrd="0" presId="urn:microsoft.com/office/officeart/2005/8/layout/orgChart1"/>
    <dgm:cxn modelId="{33C3A4AD-3F68-47B2-8E20-CAB856573095}" type="presParOf" srcId="{EC429807-2FD9-4851-B490-A54CC5F1BA7F}" destId="{2F98D02A-FA3E-42E7-B2E6-136A739A61A6}" srcOrd="8" destOrd="0" presId="urn:microsoft.com/office/officeart/2005/8/layout/orgChart1"/>
    <dgm:cxn modelId="{D9EC0669-E40E-4DE3-9D4A-DB42716EA674}" type="presParOf" srcId="{EC429807-2FD9-4851-B490-A54CC5F1BA7F}" destId="{F1DCFE20-C11B-4067-B2E1-517BB89F204F}" srcOrd="9" destOrd="0" presId="urn:microsoft.com/office/officeart/2005/8/layout/orgChart1"/>
    <dgm:cxn modelId="{0D0BD984-5C54-49C4-8FED-489328219ABE}" type="presParOf" srcId="{F1DCFE20-C11B-4067-B2E1-517BB89F204F}" destId="{08F62268-D00F-4B3E-8A9A-677DF8B2D891}" srcOrd="0" destOrd="0" presId="urn:microsoft.com/office/officeart/2005/8/layout/orgChart1"/>
    <dgm:cxn modelId="{FD2454D9-1F81-4F92-B5B7-3FA19A2455B9}" type="presParOf" srcId="{08F62268-D00F-4B3E-8A9A-677DF8B2D891}" destId="{4559E7A7-1065-425D-B512-BCD6084136F3}" srcOrd="0" destOrd="0" presId="urn:microsoft.com/office/officeart/2005/8/layout/orgChart1"/>
    <dgm:cxn modelId="{3EE692F1-F211-4BC1-AD47-85CD55B4BFA4}" type="presParOf" srcId="{08F62268-D00F-4B3E-8A9A-677DF8B2D891}" destId="{EF88AC8B-05B4-48EF-BA37-7F38F247858E}" srcOrd="1" destOrd="0" presId="urn:microsoft.com/office/officeart/2005/8/layout/orgChart1"/>
    <dgm:cxn modelId="{36180C75-6B54-49F9-97AD-5206B8948A93}" type="presParOf" srcId="{F1DCFE20-C11B-4067-B2E1-517BB89F204F}" destId="{A8B5FEF1-9588-404E-B82A-DC08C8DE50EA}" srcOrd="1" destOrd="0" presId="urn:microsoft.com/office/officeart/2005/8/layout/orgChart1"/>
    <dgm:cxn modelId="{8A8EB840-DF07-4F84-8EF4-08F38E092DC3}" type="presParOf" srcId="{F1DCFE20-C11B-4067-B2E1-517BB89F204F}" destId="{A7E34EDD-A3B9-4F86-B777-3B0AF99858EB}" srcOrd="2" destOrd="0" presId="urn:microsoft.com/office/officeart/2005/8/layout/orgChart1"/>
    <dgm:cxn modelId="{30150D71-6102-4489-A493-64006265CD16}" type="presParOf" srcId="{C5538FD4-240B-40B6-BE22-C9A8C38AFBC5}" destId="{3263609F-B041-4B25-B605-D6CF7FA07794}" srcOrd="2" destOrd="0" presId="urn:microsoft.com/office/officeart/2005/8/layout/orgChart1"/>
    <dgm:cxn modelId="{2720FBC2-A113-4029-B1A0-24DB289CC7B6}" type="presParOf" srcId="{EF6F9178-0053-4A50-BA1B-E1DC99402994}" destId="{7045FF45-8508-40FB-8348-A9EA4B86C388}" srcOrd="4" destOrd="0" presId="urn:microsoft.com/office/officeart/2005/8/layout/orgChart1"/>
    <dgm:cxn modelId="{2248E51E-06A3-43B8-87CB-9C85729596F9}" type="presParOf" srcId="{EF6F9178-0053-4A50-BA1B-E1DC99402994}" destId="{1FBE4796-5488-4D9F-A6C5-EE72890F2BBC}" srcOrd="5" destOrd="0" presId="urn:microsoft.com/office/officeart/2005/8/layout/orgChart1"/>
    <dgm:cxn modelId="{2E94986C-DD30-4E28-BDC1-0CC25ADDDA68}" type="presParOf" srcId="{1FBE4796-5488-4D9F-A6C5-EE72890F2BBC}" destId="{45360407-0D8C-4C3D-8656-27D704ACB387}" srcOrd="0" destOrd="0" presId="urn:microsoft.com/office/officeart/2005/8/layout/orgChart1"/>
    <dgm:cxn modelId="{BA7F29A2-3F0C-49F6-8B5A-C0A2C10B43F3}" type="presParOf" srcId="{45360407-0D8C-4C3D-8656-27D704ACB387}" destId="{A1DBA7C1-ECFB-433E-AD27-8B4B229780C1}" srcOrd="0" destOrd="0" presId="urn:microsoft.com/office/officeart/2005/8/layout/orgChart1"/>
    <dgm:cxn modelId="{9CFA1200-F03E-42B4-81C7-90DAE12F3543}" type="presParOf" srcId="{45360407-0D8C-4C3D-8656-27D704ACB387}" destId="{16167D40-FA94-4A69-AD79-18A78E000E68}" srcOrd="1" destOrd="0" presId="urn:microsoft.com/office/officeart/2005/8/layout/orgChart1"/>
    <dgm:cxn modelId="{6BE10123-83E1-487D-BC10-5223A8A43278}" type="presParOf" srcId="{1FBE4796-5488-4D9F-A6C5-EE72890F2BBC}" destId="{2CC8B82B-C202-4346-BEB4-2D6381099769}" srcOrd="1" destOrd="0" presId="urn:microsoft.com/office/officeart/2005/8/layout/orgChart1"/>
    <dgm:cxn modelId="{D32F1780-75E5-4352-8FBB-BFBA99A8A353}" type="presParOf" srcId="{2CC8B82B-C202-4346-BEB4-2D6381099769}" destId="{C0B2D4BD-6DC2-4A9B-AA7D-FB7CC9BBDEA5}" srcOrd="0" destOrd="0" presId="urn:microsoft.com/office/officeart/2005/8/layout/orgChart1"/>
    <dgm:cxn modelId="{C9BD08F5-1351-426B-B41B-6BD343BA4989}" type="presParOf" srcId="{2CC8B82B-C202-4346-BEB4-2D6381099769}" destId="{6E464125-F874-4285-AC13-B2A2EA34E876}" srcOrd="1" destOrd="0" presId="urn:microsoft.com/office/officeart/2005/8/layout/orgChart1"/>
    <dgm:cxn modelId="{5F05744D-B602-4ABA-B420-D4B13DE3BE14}" type="presParOf" srcId="{6E464125-F874-4285-AC13-B2A2EA34E876}" destId="{F1F87C89-E60F-4D53-84F9-C4A5EB0A71E9}" srcOrd="0" destOrd="0" presId="urn:microsoft.com/office/officeart/2005/8/layout/orgChart1"/>
    <dgm:cxn modelId="{212E7999-AA2C-45BC-9062-C5B95C9D4A25}" type="presParOf" srcId="{F1F87C89-E60F-4D53-84F9-C4A5EB0A71E9}" destId="{2A4B4C9C-B298-420A-A632-FC73A99739F9}" srcOrd="0" destOrd="0" presId="urn:microsoft.com/office/officeart/2005/8/layout/orgChart1"/>
    <dgm:cxn modelId="{016BDBD9-9A3B-47CE-838E-9610777FB9A3}" type="presParOf" srcId="{F1F87C89-E60F-4D53-84F9-C4A5EB0A71E9}" destId="{E4500578-E997-4D06-9F37-DCAC96843105}" srcOrd="1" destOrd="0" presId="urn:microsoft.com/office/officeart/2005/8/layout/orgChart1"/>
    <dgm:cxn modelId="{EB35ECA7-81E5-411E-AF13-DB3C3D503674}" type="presParOf" srcId="{6E464125-F874-4285-AC13-B2A2EA34E876}" destId="{D15745E6-2D7D-4D29-A984-B080CE25BA93}" srcOrd="1" destOrd="0" presId="urn:microsoft.com/office/officeart/2005/8/layout/orgChart1"/>
    <dgm:cxn modelId="{EC41422C-0BD7-446A-B1B8-C1185389866A}" type="presParOf" srcId="{6E464125-F874-4285-AC13-B2A2EA34E876}" destId="{4A495AD9-6F93-47CF-A202-6ED4C0CBF853}" srcOrd="2" destOrd="0" presId="urn:microsoft.com/office/officeart/2005/8/layout/orgChart1"/>
    <dgm:cxn modelId="{A8EE71CE-484E-4CCE-85D7-9BEEB4803F35}" type="presParOf" srcId="{2CC8B82B-C202-4346-BEB4-2D6381099769}" destId="{EFAFA3CA-F0B7-46A4-A1DC-FCFBAFC7240D}" srcOrd="2" destOrd="0" presId="urn:microsoft.com/office/officeart/2005/8/layout/orgChart1"/>
    <dgm:cxn modelId="{50101173-E3FE-4AB7-89B9-CBED1176E72A}" type="presParOf" srcId="{2CC8B82B-C202-4346-BEB4-2D6381099769}" destId="{4BCCE164-A9B5-4906-A6AF-4E8E01284BD6}" srcOrd="3" destOrd="0" presId="urn:microsoft.com/office/officeart/2005/8/layout/orgChart1"/>
    <dgm:cxn modelId="{F1A709E6-FEB8-454C-9978-856B12953812}" type="presParOf" srcId="{4BCCE164-A9B5-4906-A6AF-4E8E01284BD6}" destId="{C6A5A857-7485-4E20-AE3B-F23E08EBBDF8}" srcOrd="0" destOrd="0" presId="urn:microsoft.com/office/officeart/2005/8/layout/orgChart1"/>
    <dgm:cxn modelId="{FC7214D5-3AAC-43F6-91AE-163AC31CD5B5}" type="presParOf" srcId="{C6A5A857-7485-4E20-AE3B-F23E08EBBDF8}" destId="{44DBC42D-B4D5-4A6A-A2E0-C10ABF62D47A}" srcOrd="0" destOrd="0" presId="urn:microsoft.com/office/officeart/2005/8/layout/orgChart1"/>
    <dgm:cxn modelId="{19D3CB81-9B38-496C-888F-DB8043631C0B}" type="presParOf" srcId="{C6A5A857-7485-4E20-AE3B-F23E08EBBDF8}" destId="{8C96271D-0493-400F-ACDF-BB1C7921C9FF}" srcOrd="1" destOrd="0" presId="urn:microsoft.com/office/officeart/2005/8/layout/orgChart1"/>
    <dgm:cxn modelId="{C7E025DF-8436-4424-928E-98BA5482A3BB}" type="presParOf" srcId="{4BCCE164-A9B5-4906-A6AF-4E8E01284BD6}" destId="{19D85197-A21F-499D-B43C-F570279B8792}" srcOrd="1" destOrd="0" presId="urn:microsoft.com/office/officeart/2005/8/layout/orgChart1"/>
    <dgm:cxn modelId="{0EB3E9E7-ADC5-45EE-98A0-B8500AEC1CC6}" type="presParOf" srcId="{4BCCE164-A9B5-4906-A6AF-4E8E01284BD6}" destId="{032C1C87-605D-4AAE-BA93-FB4BF84081AA}" srcOrd="2" destOrd="0" presId="urn:microsoft.com/office/officeart/2005/8/layout/orgChart1"/>
    <dgm:cxn modelId="{1E6F235B-9223-407B-9A20-402B24AA040E}" type="presParOf" srcId="{2CC8B82B-C202-4346-BEB4-2D6381099769}" destId="{3194FCF9-EE3C-411D-BE5C-F560CFC20413}" srcOrd="4" destOrd="0" presId="urn:microsoft.com/office/officeart/2005/8/layout/orgChart1"/>
    <dgm:cxn modelId="{2D12991F-C5A5-4253-A540-3652BF28A7CE}" type="presParOf" srcId="{2CC8B82B-C202-4346-BEB4-2D6381099769}" destId="{89668637-7EF8-4520-B36E-FA47F5424841}" srcOrd="5" destOrd="0" presId="urn:microsoft.com/office/officeart/2005/8/layout/orgChart1"/>
    <dgm:cxn modelId="{424BEED9-5E70-4863-AAB3-08E65B37B11B}" type="presParOf" srcId="{89668637-7EF8-4520-B36E-FA47F5424841}" destId="{00AFD7E2-2407-4B36-B232-7B6A9CF3C9CB}" srcOrd="0" destOrd="0" presId="urn:microsoft.com/office/officeart/2005/8/layout/orgChart1"/>
    <dgm:cxn modelId="{C18BD294-34DE-4C9C-A870-BAC55F83616C}" type="presParOf" srcId="{00AFD7E2-2407-4B36-B232-7B6A9CF3C9CB}" destId="{E375D414-2CAA-47B5-9435-DDD556B07ED3}" srcOrd="0" destOrd="0" presId="urn:microsoft.com/office/officeart/2005/8/layout/orgChart1"/>
    <dgm:cxn modelId="{068691FB-7EBD-4DF1-B741-A50D5E2A3F95}" type="presParOf" srcId="{00AFD7E2-2407-4B36-B232-7B6A9CF3C9CB}" destId="{EF38F53C-77D6-446D-8583-CC955BF2DD2F}" srcOrd="1" destOrd="0" presId="urn:microsoft.com/office/officeart/2005/8/layout/orgChart1"/>
    <dgm:cxn modelId="{1F328245-C4CA-4E90-992F-376EF0D079E0}" type="presParOf" srcId="{89668637-7EF8-4520-B36E-FA47F5424841}" destId="{C6D3D599-0337-4420-B941-532A4051FBEB}" srcOrd="1" destOrd="0" presId="urn:microsoft.com/office/officeart/2005/8/layout/orgChart1"/>
    <dgm:cxn modelId="{562D7DA7-8006-4349-9E0C-FB9198821954}" type="presParOf" srcId="{89668637-7EF8-4520-B36E-FA47F5424841}" destId="{16BDE185-967C-47B0-AF12-B35CC83A6AAD}" srcOrd="2" destOrd="0" presId="urn:microsoft.com/office/officeart/2005/8/layout/orgChart1"/>
    <dgm:cxn modelId="{61120AF8-872D-47A5-848E-1789E9428AAB}" type="presParOf" srcId="{1FBE4796-5488-4D9F-A6C5-EE72890F2BBC}" destId="{0A5C6948-7C12-47F6-8751-4053F3E6D49A}" srcOrd="2" destOrd="0" presId="urn:microsoft.com/office/officeart/2005/8/layout/orgChart1"/>
    <dgm:cxn modelId="{51D26B25-0323-45CB-AA85-3A9879831F05}" type="presParOf" srcId="{EF6F9178-0053-4A50-BA1B-E1DC99402994}" destId="{519CA38D-E8DD-4E0C-8795-6F816AA44C09}" srcOrd="6" destOrd="0" presId="urn:microsoft.com/office/officeart/2005/8/layout/orgChart1"/>
    <dgm:cxn modelId="{3959EAC6-E11E-425B-B15C-CEE5E9F13D50}" type="presParOf" srcId="{EF6F9178-0053-4A50-BA1B-E1DC99402994}" destId="{B0F7B6AE-DDED-4C2F-AC06-446281988DA8}" srcOrd="7" destOrd="0" presId="urn:microsoft.com/office/officeart/2005/8/layout/orgChart1"/>
    <dgm:cxn modelId="{89053BD1-92E2-4E11-A3CE-420E28E66153}" type="presParOf" srcId="{B0F7B6AE-DDED-4C2F-AC06-446281988DA8}" destId="{588A92F1-A8F4-4CFB-BE05-534047CFE305}" srcOrd="0" destOrd="0" presId="urn:microsoft.com/office/officeart/2005/8/layout/orgChart1"/>
    <dgm:cxn modelId="{7A3A9373-F647-45DC-A0B6-8B1295F006BD}" type="presParOf" srcId="{588A92F1-A8F4-4CFB-BE05-534047CFE305}" destId="{5CFA1EC5-7DBF-4876-9365-4D0192EA0F98}" srcOrd="0" destOrd="0" presId="urn:microsoft.com/office/officeart/2005/8/layout/orgChart1"/>
    <dgm:cxn modelId="{A30C9FD9-A270-41F0-BEF4-0546C3A109B4}" type="presParOf" srcId="{588A92F1-A8F4-4CFB-BE05-534047CFE305}" destId="{58765414-2D99-431A-93FC-F279512C41B0}" srcOrd="1" destOrd="0" presId="urn:microsoft.com/office/officeart/2005/8/layout/orgChart1"/>
    <dgm:cxn modelId="{68218F07-828F-4353-A503-053CC0F5535E}" type="presParOf" srcId="{B0F7B6AE-DDED-4C2F-AC06-446281988DA8}" destId="{98AB5935-A8E9-4E1A-8482-1D4A3DD3AC5D}" srcOrd="1" destOrd="0" presId="urn:microsoft.com/office/officeart/2005/8/layout/orgChart1"/>
    <dgm:cxn modelId="{9F2B93DD-263C-402B-B92F-38973551FAB1}" type="presParOf" srcId="{98AB5935-A8E9-4E1A-8482-1D4A3DD3AC5D}" destId="{06FC8F1E-B7A5-4DB7-97B1-73CB89E4691A}" srcOrd="0" destOrd="0" presId="urn:microsoft.com/office/officeart/2005/8/layout/orgChart1"/>
    <dgm:cxn modelId="{4CD0AAC3-5BFF-4E0C-B660-3030E5365A7A}" type="presParOf" srcId="{98AB5935-A8E9-4E1A-8482-1D4A3DD3AC5D}" destId="{A6D54CF5-395E-463B-BB81-8483878CF096}" srcOrd="1" destOrd="0" presId="urn:microsoft.com/office/officeart/2005/8/layout/orgChart1"/>
    <dgm:cxn modelId="{062C3AA6-3E6D-4204-9A31-D8F8F12D77A1}" type="presParOf" srcId="{A6D54CF5-395E-463B-BB81-8483878CF096}" destId="{7F905EA2-3E13-4E06-8309-C1A78E7E0E2B}" srcOrd="0" destOrd="0" presId="urn:microsoft.com/office/officeart/2005/8/layout/orgChart1"/>
    <dgm:cxn modelId="{9CAB75AB-7E08-44E0-B4AA-03B6DE180C2C}" type="presParOf" srcId="{7F905EA2-3E13-4E06-8309-C1A78E7E0E2B}" destId="{2A156BE6-12BF-4B52-A5FB-ECE647FF796A}" srcOrd="0" destOrd="0" presId="urn:microsoft.com/office/officeart/2005/8/layout/orgChart1"/>
    <dgm:cxn modelId="{5E975060-9660-421E-B9DE-ED681D254242}" type="presParOf" srcId="{7F905EA2-3E13-4E06-8309-C1A78E7E0E2B}" destId="{FEF5446C-639A-4A3F-BE30-48D3A0C5A842}" srcOrd="1" destOrd="0" presId="urn:microsoft.com/office/officeart/2005/8/layout/orgChart1"/>
    <dgm:cxn modelId="{4AD9EB43-4294-422C-B298-7FC474C10424}" type="presParOf" srcId="{A6D54CF5-395E-463B-BB81-8483878CF096}" destId="{809BBF4C-B7EF-429C-AD38-5CA5F71832A8}" srcOrd="1" destOrd="0" presId="urn:microsoft.com/office/officeart/2005/8/layout/orgChart1"/>
    <dgm:cxn modelId="{41C023D3-3F96-438C-A44E-DE2706CDC94A}" type="presParOf" srcId="{A6D54CF5-395E-463B-BB81-8483878CF096}" destId="{997DEE03-7483-46F3-B61E-1F24E4EBB744}" srcOrd="2" destOrd="0" presId="urn:microsoft.com/office/officeart/2005/8/layout/orgChart1"/>
    <dgm:cxn modelId="{B81BC2F5-FE58-47B0-9967-4C2EC466A5EA}" type="presParOf" srcId="{98AB5935-A8E9-4E1A-8482-1D4A3DD3AC5D}" destId="{92C4CC76-8AFE-4E10-A954-1D6817B39598}" srcOrd="2" destOrd="0" presId="urn:microsoft.com/office/officeart/2005/8/layout/orgChart1"/>
    <dgm:cxn modelId="{25F1D2FA-CC2F-4BF9-9E42-44790B593BE1}" type="presParOf" srcId="{98AB5935-A8E9-4E1A-8482-1D4A3DD3AC5D}" destId="{C276F7DB-8F3D-456A-BABC-E73A526AC8DF}" srcOrd="3" destOrd="0" presId="urn:microsoft.com/office/officeart/2005/8/layout/orgChart1"/>
    <dgm:cxn modelId="{28A1D78C-6D26-4C63-8951-271695FB8F6C}" type="presParOf" srcId="{C276F7DB-8F3D-456A-BABC-E73A526AC8DF}" destId="{17377EC9-1039-4525-854C-40965553438C}" srcOrd="0" destOrd="0" presId="urn:microsoft.com/office/officeart/2005/8/layout/orgChart1"/>
    <dgm:cxn modelId="{260FE005-B53E-4ACC-8AE6-87025AE6C749}" type="presParOf" srcId="{17377EC9-1039-4525-854C-40965553438C}" destId="{C88EAE32-BDAB-41E1-81F9-5C7B03ABD688}" srcOrd="0" destOrd="0" presId="urn:microsoft.com/office/officeart/2005/8/layout/orgChart1"/>
    <dgm:cxn modelId="{F342DB39-D53C-4648-8B44-C7648CE49BD6}" type="presParOf" srcId="{17377EC9-1039-4525-854C-40965553438C}" destId="{FC4B1F84-1272-47BA-8782-8DD8C0CF7E2E}" srcOrd="1" destOrd="0" presId="urn:microsoft.com/office/officeart/2005/8/layout/orgChart1"/>
    <dgm:cxn modelId="{523B7F80-8F98-44E5-ACA4-130CD775AFCF}" type="presParOf" srcId="{C276F7DB-8F3D-456A-BABC-E73A526AC8DF}" destId="{41E9E56E-2611-4143-9D8D-379344A7C60E}" srcOrd="1" destOrd="0" presId="urn:microsoft.com/office/officeart/2005/8/layout/orgChart1"/>
    <dgm:cxn modelId="{2C232260-F1DE-49E8-AB13-B1415A5D783A}" type="presParOf" srcId="{C276F7DB-8F3D-456A-BABC-E73A526AC8DF}" destId="{1C7006A6-3FCC-431F-98BC-2D7A18C7DFE9}" srcOrd="2" destOrd="0" presId="urn:microsoft.com/office/officeart/2005/8/layout/orgChart1"/>
    <dgm:cxn modelId="{ADD21AA9-241B-4072-AC60-FE753938BCD5}" type="presParOf" srcId="{B0F7B6AE-DDED-4C2F-AC06-446281988DA8}" destId="{3788EED5-5A85-49E5-9E9B-A725243CBB17}" srcOrd="2" destOrd="0" presId="urn:microsoft.com/office/officeart/2005/8/layout/orgChart1"/>
    <dgm:cxn modelId="{8EA83920-E657-465A-BA5A-BA6ED5BEB0B5}" type="presParOf" srcId="{A168D9F8-91FA-4193-91FE-BB13D2ACED6B}" destId="{9E5196AA-1911-4CBF-ADAA-4BF728145C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4CC76-8AFE-4E10-A954-1D6817B39598}">
      <dsp:nvSpPr>
        <dsp:cNvPr id="0" name=""/>
        <dsp:cNvSpPr/>
      </dsp:nvSpPr>
      <dsp:spPr>
        <a:xfrm>
          <a:off x="3248609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C8F1E-B7A5-4DB7-97B1-73CB89E4691A}">
      <dsp:nvSpPr>
        <dsp:cNvPr id="0" name=""/>
        <dsp:cNvSpPr/>
      </dsp:nvSpPr>
      <dsp:spPr>
        <a:xfrm>
          <a:off x="3248609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CA38D-E8DD-4E0C-8795-6F816AA44C09}">
      <dsp:nvSpPr>
        <dsp:cNvPr id="0" name=""/>
        <dsp:cNvSpPr/>
      </dsp:nvSpPr>
      <dsp:spPr>
        <a:xfrm>
          <a:off x="2016798" y="505457"/>
          <a:ext cx="1580025" cy="182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06"/>
              </a:lnTo>
              <a:lnTo>
                <a:pt x="1580025" y="91406"/>
              </a:lnTo>
              <a:lnTo>
                <a:pt x="1580025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FCF9-EE3C-411D-BE5C-F560CFC20413}">
      <dsp:nvSpPr>
        <dsp:cNvPr id="0" name=""/>
        <dsp:cNvSpPr/>
      </dsp:nvSpPr>
      <dsp:spPr>
        <a:xfrm>
          <a:off x="2195258" y="1123539"/>
          <a:ext cx="130580" cy="16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610"/>
              </a:lnTo>
              <a:lnTo>
                <a:pt x="130580" y="16366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FA3CA-F0B7-46A4-A1DC-FCFBAFC7240D}">
      <dsp:nvSpPr>
        <dsp:cNvPr id="0" name=""/>
        <dsp:cNvSpPr/>
      </dsp:nvSpPr>
      <dsp:spPr>
        <a:xfrm>
          <a:off x="219525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2D4BD-6DC2-4A9B-AA7D-FB7CC9BBDEA5}">
      <dsp:nvSpPr>
        <dsp:cNvPr id="0" name=""/>
        <dsp:cNvSpPr/>
      </dsp:nvSpPr>
      <dsp:spPr>
        <a:xfrm>
          <a:off x="219525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5FF45-8508-40FB-8348-A9EA4B86C388}">
      <dsp:nvSpPr>
        <dsp:cNvPr id="0" name=""/>
        <dsp:cNvSpPr/>
      </dsp:nvSpPr>
      <dsp:spPr>
        <a:xfrm>
          <a:off x="2016798" y="505457"/>
          <a:ext cx="526675" cy="182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06"/>
              </a:lnTo>
              <a:lnTo>
                <a:pt x="526675" y="91406"/>
              </a:lnTo>
              <a:lnTo>
                <a:pt x="526675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D02A-FA3E-42E7-B2E6-136A739A61A6}">
      <dsp:nvSpPr>
        <dsp:cNvPr id="0" name=""/>
        <dsp:cNvSpPr/>
      </dsp:nvSpPr>
      <dsp:spPr>
        <a:xfrm>
          <a:off x="1141908" y="1123539"/>
          <a:ext cx="130580" cy="287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773"/>
              </a:lnTo>
              <a:lnTo>
                <a:pt x="130580" y="28727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31AA5-DB27-4CCE-80F7-570DF52B0484}">
      <dsp:nvSpPr>
        <dsp:cNvPr id="0" name=""/>
        <dsp:cNvSpPr/>
      </dsp:nvSpPr>
      <dsp:spPr>
        <a:xfrm>
          <a:off x="1141908" y="1123539"/>
          <a:ext cx="130580" cy="2254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691"/>
              </a:lnTo>
              <a:lnTo>
                <a:pt x="130580" y="22546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620AF-4976-4067-B438-86A2BB11E798}">
      <dsp:nvSpPr>
        <dsp:cNvPr id="0" name=""/>
        <dsp:cNvSpPr/>
      </dsp:nvSpPr>
      <dsp:spPr>
        <a:xfrm>
          <a:off x="1141908" y="1123539"/>
          <a:ext cx="130580" cy="1636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610"/>
              </a:lnTo>
              <a:lnTo>
                <a:pt x="130580" y="16366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D65D-ED48-4AA1-BF9A-F73940F8C1A1}">
      <dsp:nvSpPr>
        <dsp:cNvPr id="0" name=""/>
        <dsp:cNvSpPr/>
      </dsp:nvSpPr>
      <dsp:spPr>
        <a:xfrm>
          <a:off x="114190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04198-EF6F-4756-ABD9-83216372085C}">
      <dsp:nvSpPr>
        <dsp:cNvPr id="0" name=""/>
        <dsp:cNvSpPr/>
      </dsp:nvSpPr>
      <dsp:spPr>
        <a:xfrm>
          <a:off x="114190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B982E-EB52-4BBD-920D-EED71B19DB7F}">
      <dsp:nvSpPr>
        <dsp:cNvPr id="0" name=""/>
        <dsp:cNvSpPr/>
      </dsp:nvSpPr>
      <dsp:spPr>
        <a:xfrm>
          <a:off x="1490123" y="505457"/>
          <a:ext cx="526675" cy="182812"/>
        </a:xfrm>
        <a:custGeom>
          <a:avLst/>
          <a:gdLst/>
          <a:ahLst/>
          <a:cxnLst/>
          <a:rect l="0" t="0" r="0" b="0"/>
          <a:pathLst>
            <a:path>
              <a:moveTo>
                <a:pt x="526675" y="0"/>
              </a:moveTo>
              <a:lnTo>
                <a:pt x="526675" y="91406"/>
              </a:lnTo>
              <a:lnTo>
                <a:pt x="0" y="91406"/>
              </a:lnTo>
              <a:lnTo>
                <a:pt x="0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A6F2-422B-4165-B3D4-63744844EB11}">
      <dsp:nvSpPr>
        <dsp:cNvPr id="0" name=""/>
        <dsp:cNvSpPr/>
      </dsp:nvSpPr>
      <dsp:spPr>
        <a:xfrm>
          <a:off x="88558" y="1123539"/>
          <a:ext cx="130580" cy="1018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28"/>
              </a:lnTo>
              <a:lnTo>
                <a:pt x="130580" y="101852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2C4BD-9021-42C2-B619-A677F7549464}">
      <dsp:nvSpPr>
        <dsp:cNvPr id="0" name=""/>
        <dsp:cNvSpPr/>
      </dsp:nvSpPr>
      <dsp:spPr>
        <a:xfrm>
          <a:off x="88558" y="1123539"/>
          <a:ext cx="130580" cy="400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447"/>
              </a:lnTo>
              <a:lnTo>
                <a:pt x="130580" y="4004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44F19-568B-4075-8E4E-327B857C1F36}">
      <dsp:nvSpPr>
        <dsp:cNvPr id="0" name=""/>
        <dsp:cNvSpPr/>
      </dsp:nvSpPr>
      <dsp:spPr>
        <a:xfrm>
          <a:off x="436773" y="505457"/>
          <a:ext cx="1580025" cy="182812"/>
        </a:xfrm>
        <a:custGeom>
          <a:avLst/>
          <a:gdLst/>
          <a:ahLst/>
          <a:cxnLst/>
          <a:rect l="0" t="0" r="0" b="0"/>
          <a:pathLst>
            <a:path>
              <a:moveTo>
                <a:pt x="1580025" y="0"/>
              </a:moveTo>
              <a:lnTo>
                <a:pt x="1580025" y="91406"/>
              </a:lnTo>
              <a:lnTo>
                <a:pt x="0" y="91406"/>
              </a:lnTo>
              <a:lnTo>
                <a:pt x="0" y="1828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8DEDD-062D-45A8-93FD-23E10468AA7B}">
      <dsp:nvSpPr>
        <dsp:cNvPr id="0" name=""/>
        <dsp:cNvSpPr/>
      </dsp:nvSpPr>
      <dsp:spPr>
        <a:xfrm>
          <a:off x="1581530" y="70189"/>
          <a:ext cx="870537" cy="435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Team lead</a:t>
          </a:r>
        </a:p>
      </dsp:txBody>
      <dsp:txXfrm>
        <a:off x="1581530" y="70189"/>
        <a:ext cx="870537" cy="435268"/>
      </dsp:txXfrm>
    </dsp:sp>
    <dsp:sp modelId="{9AD30824-4BD2-4CC0-894A-6A9F0DCEEBF5}">
      <dsp:nvSpPr>
        <dsp:cNvPr id="0" name=""/>
        <dsp:cNvSpPr/>
      </dsp:nvSpPr>
      <dsp:spPr>
        <a:xfrm>
          <a:off x="1504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Designer</a:t>
          </a:r>
        </a:p>
      </dsp:txBody>
      <dsp:txXfrm>
        <a:off x="1504" y="688270"/>
        <a:ext cx="870537" cy="435268"/>
      </dsp:txXfrm>
    </dsp:sp>
    <dsp:sp modelId="{664273E5-B73E-4C3E-975E-4D93C9E05F75}">
      <dsp:nvSpPr>
        <dsp:cNvPr id="0" name=""/>
        <dsp:cNvSpPr/>
      </dsp:nvSpPr>
      <dsp:spPr>
        <a:xfrm>
          <a:off x="21913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sp:txBody>
      <dsp:txXfrm>
        <a:off x="219139" y="1306352"/>
        <a:ext cx="870537" cy="435268"/>
      </dsp:txXfrm>
    </dsp:sp>
    <dsp:sp modelId="{AC4F1ADC-4528-4CFB-93F0-4FF4EABA812B}">
      <dsp:nvSpPr>
        <dsp:cNvPr id="0" name=""/>
        <dsp:cNvSpPr/>
      </dsp:nvSpPr>
      <dsp:spPr>
        <a:xfrm>
          <a:off x="21913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sp:txBody>
      <dsp:txXfrm>
        <a:off x="219139" y="1924433"/>
        <a:ext cx="870537" cy="435268"/>
      </dsp:txXfrm>
    </dsp:sp>
    <dsp:sp modelId="{F310B3A9-67C9-4B4D-8BCC-1A3058B3AC22}">
      <dsp:nvSpPr>
        <dsp:cNvPr id="0" name=""/>
        <dsp:cNvSpPr/>
      </dsp:nvSpPr>
      <dsp:spPr>
        <a:xfrm>
          <a:off x="105485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Implementer</a:t>
          </a:r>
        </a:p>
      </dsp:txBody>
      <dsp:txXfrm>
        <a:off x="1054855" y="688270"/>
        <a:ext cx="870537" cy="435268"/>
      </dsp:txXfrm>
    </dsp:sp>
    <dsp:sp modelId="{F4858188-9FBB-4A78-B79B-5E4CC8B9C685}">
      <dsp:nvSpPr>
        <dsp:cNvPr id="0" name=""/>
        <dsp:cNvSpPr/>
      </dsp:nvSpPr>
      <dsp:spPr>
        <a:xfrm>
          <a:off x="127248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Tran Thoai Thong</a:t>
          </a:r>
        </a:p>
      </dsp:txBody>
      <dsp:txXfrm>
        <a:off x="1272489" y="1306352"/>
        <a:ext cx="870537" cy="435268"/>
      </dsp:txXfrm>
    </dsp:sp>
    <dsp:sp modelId="{25877317-8CD2-4224-B6B0-FAB44AE7BD9C}">
      <dsp:nvSpPr>
        <dsp:cNvPr id="0" name=""/>
        <dsp:cNvSpPr/>
      </dsp:nvSpPr>
      <dsp:spPr>
        <a:xfrm>
          <a:off x="127248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Ho Sy Nguyen</a:t>
          </a:r>
        </a:p>
      </dsp:txBody>
      <dsp:txXfrm>
        <a:off x="1272489" y="1924433"/>
        <a:ext cx="870537" cy="435268"/>
      </dsp:txXfrm>
    </dsp:sp>
    <dsp:sp modelId="{F657D23C-3B2E-4046-87F8-997F9CC22CE2}">
      <dsp:nvSpPr>
        <dsp:cNvPr id="0" name=""/>
        <dsp:cNvSpPr/>
      </dsp:nvSpPr>
      <dsp:spPr>
        <a:xfrm>
          <a:off x="1272489" y="2542515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sp:txBody>
      <dsp:txXfrm>
        <a:off x="1272489" y="2542515"/>
        <a:ext cx="870537" cy="435268"/>
      </dsp:txXfrm>
    </dsp:sp>
    <dsp:sp modelId="{41F2C7D6-C770-465F-BB71-D947C2BE4AFB}">
      <dsp:nvSpPr>
        <dsp:cNvPr id="0" name=""/>
        <dsp:cNvSpPr/>
      </dsp:nvSpPr>
      <dsp:spPr>
        <a:xfrm>
          <a:off x="1272489" y="3160596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sp:txBody>
      <dsp:txXfrm>
        <a:off x="1272489" y="3160596"/>
        <a:ext cx="870537" cy="435268"/>
      </dsp:txXfrm>
    </dsp:sp>
    <dsp:sp modelId="{4559E7A7-1065-425D-B512-BCD6084136F3}">
      <dsp:nvSpPr>
        <dsp:cNvPr id="0" name=""/>
        <dsp:cNvSpPr/>
      </dsp:nvSpPr>
      <dsp:spPr>
        <a:xfrm>
          <a:off x="1272489" y="3778678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Lieng The Phy</a:t>
          </a:r>
        </a:p>
      </dsp:txBody>
      <dsp:txXfrm>
        <a:off x="1272489" y="3778678"/>
        <a:ext cx="870537" cy="435268"/>
      </dsp:txXfrm>
    </dsp:sp>
    <dsp:sp modelId="{A1DBA7C1-ECFB-433E-AD27-8B4B229780C1}">
      <dsp:nvSpPr>
        <dsp:cNvPr id="0" name=""/>
        <dsp:cNvSpPr/>
      </dsp:nvSpPr>
      <dsp:spPr>
        <a:xfrm>
          <a:off x="210820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Tester</a:t>
          </a:r>
        </a:p>
      </dsp:txBody>
      <dsp:txXfrm>
        <a:off x="2108205" y="688270"/>
        <a:ext cx="870537" cy="435268"/>
      </dsp:txXfrm>
    </dsp:sp>
    <dsp:sp modelId="{2A4B4C9C-B298-420A-A632-FC73A99739F9}">
      <dsp:nvSpPr>
        <dsp:cNvPr id="0" name=""/>
        <dsp:cNvSpPr/>
      </dsp:nvSpPr>
      <dsp:spPr>
        <a:xfrm>
          <a:off x="232583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sp:txBody>
      <dsp:txXfrm>
        <a:off x="2325839" y="1306352"/>
        <a:ext cx="870537" cy="435268"/>
      </dsp:txXfrm>
    </dsp:sp>
    <dsp:sp modelId="{44DBC42D-B4D5-4A6A-A2E0-C10ABF62D47A}">
      <dsp:nvSpPr>
        <dsp:cNvPr id="0" name=""/>
        <dsp:cNvSpPr/>
      </dsp:nvSpPr>
      <dsp:spPr>
        <a:xfrm>
          <a:off x="232583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 Thoai Thong</a:t>
          </a:r>
        </a:p>
      </dsp:txBody>
      <dsp:txXfrm>
        <a:off x="2325839" y="1924433"/>
        <a:ext cx="870537" cy="435268"/>
      </dsp:txXfrm>
    </dsp:sp>
    <dsp:sp modelId="{E375D414-2CAA-47B5-9435-DDD556B07ED3}">
      <dsp:nvSpPr>
        <dsp:cNvPr id="0" name=""/>
        <dsp:cNvSpPr/>
      </dsp:nvSpPr>
      <dsp:spPr>
        <a:xfrm>
          <a:off x="2325839" y="2542515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Le Duy Bach</a:t>
          </a:r>
        </a:p>
      </dsp:txBody>
      <dsp:txXfrm>
        <a:off x="2325839" y="2542515"/>
        <a:ext cx="870537" cy="435268"/>
      </dsp:txXfrm>
    </dsp:sp>
    <dsp:sp modelId="{5CFA1EC5-7DBF-4876-9365-4D0192EA0F98}">
      <dsp:nvSpPr>
        <dsp:cNvPr id="0" name=""/>
        <dsp:cNvSpPr/>
      </dsp:nvSpPr>
      <dsp:spPr>
        <a:xfrm>
          <a:off x="3161555" y="688270"/>
          <a:ext cx="870537" cy="435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Business Analyst</a:t>
          </a:r>
        </a:p>
      </dsp:txBody>
      <dsp:txXfrm>
        <a:off x="3161555" y="688270"/>
        <a:ext cx="870537" cy="435268"/>
      </dsp:txXfrm>
    </dsp:sp>
    <dsp:sp modelId="{2A156BE6-12BF-4B52-A5FB-ECE647FF796A}">
      <dsp:nvSpPr>
        <dsp:cNvPr id="0" name=""/>
        <dsp:cNvSpPr/>
      </dsp:nvSpPr>
      <dsp:spPr>
        <a:xfrm>
          <a:off x="3379189" y="1306352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Lieng The Phy</a:t>
          </a:r>
        </a:p>
      </dsp:txBody>
      <dsp:txXfrm>
        <a:off x="3379189" y="1306352"/>
        <a:ext cx="870537" cy="435268"/>
      </dsp:txXfrm>
    </dsp:sp>
    <dsp:sp modelId="{C88EAE32-BDAB-41E1-81F9-5C7B03ABD688}">
      <dsp:nvSpPr>
        <dsp:cNvPr id="0" name=""/>
        <dsp:cNvSpPr/>
      </dsp:nvSpPr>
      <dsp:spPr>
        <a:xfrm>
          <a:off x="3379189" y="1924433"/>
          <a:ext cx="870537" cy="4352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Bui Nguyen Duc Toan</a:t>
          </a:r>
        </a:p>
      </dsp:txBody>
      <dsp:txXfrm>
        <a:off x="3379189" y="1924433"/>
        <a:ext cx="870537" cy="43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774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064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296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2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4802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66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841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7859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10360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23992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40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2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5.svg"/><Relationship Id="rId5" Type="http://schemas.openxmlformats.org/officeDocument/2006/relationships/image" Target="../media/image26.svg"/><Relationship Id="rId15" Type="http://schemas.openxmlformats.org/officeDocument/2006/relationships/image" Target="../media/image49.svg"/><Relationship Id="rId10" Type="http://schemas.openxmlformats.org/officeDocument/2006/relationships/image" Target="../media/image43.png"/><Relationship Id="rId19" Type="http://schemas.openxmlformats.org/officeDocument/2006/relationships/image" Target="../media/image53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5.svg"/><Relationship Id="rId3" Type="http://schemas.openxmlformats.org/officeDocument/2006/relationships/image" Target="../media/image24.svg"/><Relationship Id="rId7" Type="http://schemas.openxmlformats.org/officeDocument/2006/relationships/image" Target="../media/image40.svg"/><Relationship Id="rId12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2.svg"/><Relationship Id="rId5" Type="http://schemas.openxmlformats.org/officeDocument/2006/relationships/image" Target="../media/image38.svg"/><Relationship Id="rId15" Type="http://schemas.openxmlformats.org/officeDocument/2006/relationships/image" Target="../media/image53.svg"/><Relationship Id="rId10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sv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47.svg"/><Relationship Id="rId1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46.png"/><Relationship Id="rId9" Type="http://schemas.openxmlformats.org/officeDocument/2006/relationships/image" Target="../media/image61.sv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svg"/><Relationship Id="rId3" Type="http://schemas.openxmlformats.org/officeDocument/2006/relationships/image" Target="../media/image71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0.png"/><Relationship Id="rId16" Type="http://schemas.openxmlformats.org/officeDocument/2006/relationships/image" Target="../media/image8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24.sv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23.png"/><Relationship Id="rId9" Type="http://schemas.openxmlformats.org/officeDocument/2006/relationships/image" Target="../media/image75.svg"/><Relationship Id="rId14" Type="http://schemas.openxmlformats.org/officeDocument/2006/relationships/image" Target="../media/image8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2.svg"/><Relationship Id="rId7" Type="http://schemas.openxmlformats.org/officeDocument/2006/relationships/image" Target="../media/image104.sv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svg"/><Relationship Id="rId5" Type="http://schemas.openxmlformats.org/officeDocument/2006/relationships/image" Target="../media/image61.svg"/><Relationship Id="rId10" Type="http://schemas.openxmlformats.org/officeDocument/2006/relationships/image" Target="../media/image107.png"/><Relationship Id="rId4" Type="http://schemas.openxmlformats.org/officeDocument/2006/relationships/image" Target="../media/image60.png"/><Relationship Id="rId9" Type="http://schemas.openxmlformats.org/officeDocument/2006/relationships/image" Target="../media/image10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okobayusuf/Pedometer-API" TargetMode="External"/><Relationship Id="rId2" Type="http://schemas.openxmlformats.org/officeDocument/2006/relationships/hyperlink" Target="https://github.com/taphos/unity-ui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FCA-7134-45D4-AD5C-ED96528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953" y="2101758"/>
            <a:ext cx="5101080" cy="825459"/>
          </a:xfrm>
        </p:spPr>
        <p:txBody>
          <a:bodyPr/>
          <a:lstStyle/>
          <a:p>
            <a:r>
              <a:rPr lang="en-US" b="1" dirty="0"/>
              <a:t>D&amp;J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4087B-9580-44E9-A796-C0972D7C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681" y="3439427"/>
            <a:ext cx="5102352" cy="951597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1551003 – Lê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Bách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1551023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Sỹ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Nguyên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1551025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Phy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1551039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Thoại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1551040 –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Đức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801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72">
            <a:extLst>
              <a:ext uri="{FF2B5EF4-FFF2-40B4-BE49-F238E27FC236}">
                <a16:creationId xmlns:a16="http://schemas.microsoft.com/office/drawing/2014/main" id="{93EF527E-76C9-48D0-AD8D-3694C5FCE0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8027" y="0"/>
            <a:ext cx="326597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Rectangle 74">
            <a:extLst>
              <a:ext uri="{FF2B5EF4-FFF2-40B4-BE49-F238E27FC236}">
                <a16:creationId xmlns:a16="http://schemas.microsoft.com/office/drawing/2014/main" id="{6F0B011F-6C65-4AC1-9953-6861E70AA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08" y="237744"/>
            <a:ext cx="573973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Image result for samsung health">
            <a:extLst>
              <a:ext uri="{FF2B5EF4-FFF2-40B4-BE49-F238E27FC236}">
                <a16:creationId xmlns:a16="http://schemas.microsoft.com/office/drawing/2014/main" id="{085DF18F-EECB-4322-A476-0D25CC04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27" y="3585084"/>
            <a:ext cx="2490899" cy="2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talking tom icon">
            <a:extLst>
              <a:ext uri="{FF2B5EF4-FFF2-40B4-BE49-F238E27FC236}">
                <a16:creationId xmlns:a16="http://schemas.microsoft.com/office/drawing/2014/main" id="{E9B51939-F23D-4EF9-B658-5F5CAE34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27" y="635036"/>
            <a:ext cx="2489215" cy="24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0B56A-2017-499A-A2A6-33F8600B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45" y="440073"/>
            <a:ext cx="4711446" cy="1744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Alternative and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AE5A-3A8F-4151-8DCD-8CFA64B9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2030984"/>
            <a:ext cx="5093768" cy="4233672"/>
          </a:xfrm>
        </p:spPr>
        <p:txBody>
          <a:bodyPr>
            <a:noAutofit/>
          </a:bodyPr>
          <a:lstStyle/>
          <a:p>
            <a:r>
              <a:rPr lang="en-US" sz="2100" dirty="0"/>
              <a:t>Some popular applications include </a:t>
            </a:r>
            <a:r>
              <a:rPr lang="en-US" sz="2100" dirty="0" err="1"/>
              <a:t>Runtastic</a:t>
            </a:r>
            <a:r>
              <a:rPr lang="en-US" sz="2100" dirty="0"/>
              <a:t>, Samsung Health and a series of Fitbit product. They seem not to interest children or people at the lazier side of society. </a:t>
            </a:r>
          </a:p>
          <a:p>
            <a:r>
              <a:rPr lang="en-US" sz="2100" dirty="0"/>
              <a:t>Games like Talking Tom Cat, or Pet Society do not promote real life physical activity.</a:t>
            </a:r>
          </a:p>
          <a:p>
            <a:r>
              <a:rPr lang="en-US" sz="2100" dirty="0"/>
              <a:t>To our perception, the above competitors have not delivered the complete solution.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5518394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BD7A9026-87C9-4F44-9EC3-75AA7E6FB8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9D4A564-D451-4CDB-971B-95F3B044C6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7CB884E-F589-488F-ADF5-77FF20080A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32" y="643464"/>
            <a:ext cx="5182002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11603A8D-1B1C-4538-9FE9-374B8FD555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53" y="809244"/>
            <a:ext cx="493776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9BE86D1-7317-478F-819B-8779B075C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157" y="0"/>
            <a:ext cx="3018771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FC91-690C-4E4F-A259-1F74D98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41" y="643464"/>
            <a:ext cx="2166258" cy="55710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TEAM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FEDBF3-3B71-452C-A603-CEDAFC486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99240"/>
              </p:ext>
            </p:extLst>
          </p:nvPr>
        </p:nvGraphicFramePr>
        <p:xfrm>
          <a:off x="964961" y="1286931"/>
          <a:ext cx="4251232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22956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DA24-09A2-4828-B647-EC7E92B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452120"/>
            <a:ext cx="7680960" cy="1371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RESPONSIBILITIES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134BF-71BF-4F47-B48C-676CD282A685}"/>
              </a:ext>
            </a:extLst>
          </p:cNvPr>
          <p:cNvSpPr txBox="1">
            <a:spLocks/>
          </p:cNvSpPr>
          <p:nvPr/>
        </p:nvSpPr>
        <p:spPr>
          <a:xfrm>
            <a:off x="502920" y="1587500"/>
            <a:ext cx="787146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Tran </a:t>
            </a:r>
            <a:r>
              <a:rPr lang="en-US" b="1" dirty="0" err="1"/>
              <a:t>Thoai</a:t>
            </a:r>
            <a:r>
              <a:rPr lang="en-US" b="1" dirty="0"/>
              <a:t> Thong, Designer, Tester, Implementer</a:t>
            </a:r>
          </a:p>
          <a:p>
            <a:pPr marL="0" indent="0">
              <a:buNone/>
            </a:pPr>
            <a:r>
              <a:rPr lang="en-US" dirty="0"/>
              <a:t>Designer and Unity code developing, testing</a:t>
            </a:r>
          </a:p>
          <a:p>
            <a:pPr marL="0" indent="0">
              <a:buNone/>
            </a:pPr>
            <a:r>
              <a:rPr lang="en-US" b="1" dirty="0"/>
              <a:t>Ho </a:t>
            </a:r>
            <a:r>
              <a:rPr lang="en-US" b="1" dirty="0" err="1"/>
              <a:t>Sy</a:t>
            </a:r>
            <a:r>
              <a:rPr lang="en-US" b="1" dirty="0"/>
              <a:t> Nguyen, Designer, Implementer</a:t>
            </a:r>
          </a:p>
          <a:p>
            <a:pPr marL="0" indent="0">
              <a:buNone/>
            </a:pPr>
            <a:r>
              <a:rPr lang="en-US" dirty="0"/>
              <a:t>UI designer and Unity code developing</a:t>
            </a:r>
          </a:p>
          <a:p>
            <a:pPr marL="0" indent="0">
              <a:buNone/>
            </a:pPr>
            <a:r>
              <a:rPr lang="en-US" b="1" dirty="0"/>
              <a:t>Le </a:t>
            </a:r>
            <a:r>
              <a:rPr lang="en-US" b="1" dirty="0" err="1"/>
              <a:t>Duy</a:t>
            </a:r>
            <a:r>
              <a:rPr lang="en-US" b="1" dirty="0"/>
              <a:t> Bach, Implementer, Tester</a:t>
            </a:r>
          </a:p>
          <a:p>
            <a:pPr marL="0" indent="0">
              <a:buNone/>
            </a:pPr>
            <a:r>
              <a:rPr lang="en-US" dirty="0"/>
              <a:t>Unity developing and testing</a:t>
            </a:r>
          </a:p>
          <a:p>
            <a:pPr marL="0" indent="0">
              <a:buNone/>
            </a:pPr>
            <a:r>
              <a:rPr lang="en-US" b="1" dirty="0"/>
              <a:t>Bui Nguyen Duc </a:t>
            </a:r>
            <a:r>
              <a:rPr lang="en-US" b="1" dirty="0" err="1"/>
              <a:t>Toan</a:t>
            </a:r>
            <a:r>
              <a:rPr lang="en-US" b="1" dirty="0"/>
              <a:t>, Implementer, Business Analyst</a:t>
            </a:r>
          </a:p>
          <a:p>
            <a:pPr marL="0" indent="0">
              <a:buNone/>
            </a:pPr>
            <a:r>
              <a:rPr lang="en-US" dirty="0"/>
              <a:t>Unity developing and helping in content and features creating</a:t>
            </a:r>
          </a:p>
          <a:p>
            <a:pPr marL="0" indent="0">
              <a:buNone/>
            </a:pPr>
            <a:r>
              <a:rPr lang="en-US" b="1" dirty="0"/>
              <a:t>Lieng The Phy, Implementer, Tester, Business Analyst</a:t>
            </a:r>
          </a:p>
          <a:p>
            <a:pPr marL="0" indent="0">
              <a:buNone/>
            </a:pPr>
            <a:r>
              <a:rPr lang="en-US" dirty="0"/>
              <a:t>Unity developing, content and features creating, testing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02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4">
            <a:extLst>
              <a:ext uri="{FF2B5EF4-FFF2-40B4-BE49-F238E27FC236}">
                <a16:creationId xmlns:a16="http://schemas.microsoft.com/office/drawing/2014/main" id="{1463B9A0-C42E-402C-9AD1-9DAE533613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9664D085-C814-4D74-BCE0-2059F0DC04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DDA5539E-D8B4-4F5A-B46F-C304F5D7A8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39883-ECF8-42E1-A21F-8C3556A4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601154" y="1066346"/>
            <a:ext cx="7941691" cy="47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170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FEBD-0209-46E3-8E79-EC42CCB5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C5C9-5D54-4EA3-B57A-4033BFFF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Performance Requirements</a:t>
            </a:r>
            <a:endParaRPr lang="en-US" sz="2300" dirty="0"/>
          </a:p>
          <a:p>
            <a:r>
              <a:rPr lang="en-US" sz="2300" dirty="0"/>
              <a:t>The game must smoothly illustrate the animation of pet at 30fps or more.</a:t>
            </a:r>
          </a:p>
          <a:p>
            <a:r>
              <a:rPr lang="en-US" sz="2300" dirty="0"/>
              <a:t>The system must be able to load all the data from below 1-2 seconds.	</a:t>
            </a:r>
          </a:p>
          <a:p>
            <a:r>
              <a:rPr lang="en-US" sz="2300" dirty="0"/>
              <a:t>The delaying time when measuring distance or counting steps must below 2 seconds.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8725193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94" y="2103119"/>
            <a:ext cx="2948898" cy="41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Game Controller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Database Reader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Input Manager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Mission Manager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Achievement Manager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UI Representation</a:t>
            </a:r>
          </a:p>
        </p:txBody>
      </p: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57422D5F-E39E-4676-A148-E8A0EA164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2871949"/>
            <a:ext cx="365760" cy="365760"/>
          </a:xfrm>
          <a:prstGeom prst="rect">
            <a:avLst/>
          </a:prstGeom>
        </p:spPr>
      </p:pic>
      <p:pic>
        <p:nvPicPr>
          <p:cNvPr id="32" name="Graphic 31" descr="Download">
            <a:extLst>
              <a:ext uri="{FF2B5EF4-FFF2-40B4-BE49-F238E27FC236}">
                <a16:creationId xmlns:a16="http://schemas.microsoft.com/office/drawing/2014/main" id="{244C684C-B4A6-41CD-ACE4-7CFABE183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" y="3613620"/>
            <a:ext cx="365760" cy="365760"/>
          </a:xfrm>
          <a:prstGeom prst="rect">
            <a:avLst/>
          </a:prstGeom>
        </p:spPr>
      </p:pic>
      <p:pic>
        <p:nvPicPr>
          <p:cNvPr id="33" name="Graphic 32" descr="Ribbon">
            <a:extLst>
              <a:ext uri="{FF2B5EF4-FFF2-40B4-BE49-F238E27FC236}">
                <a16:creationId xmlns:a16="http://schemas.microsoft.com/office/drawing/2014/main" id="{45DE3AF4-EF97-4F95-9707-F6E2E00A6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040" y="5109621"/>
            <a:ext cx="365760" cy="365760"/>
          </a:xfrm>
          <a:prstGeom prst="rect">
            <a:avLst/>
          </a:prstGeom>
        </p:spPr>
      </p:pic>
      <p:pic>
        <p:nvPicPr>
          <p:cNvPr id="34" name="Graphic 33" descr="Bullseye">
            <a:extLst>
              <a:ext uri="{FF2B5EF4-FFF2-40B4-BE49-F238E27FC236}">
                <a16:creationId xmlns:a16="http://schemas.microsoft.com/office/drawing/2014/main" id="{A90CF00B-8A5F-462E-AB12-C8DDF84A5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040" y="4346056"/>
            <a:ext cx="365760" cy="365760"/>
          </a:xfrm>
          <a:prstGeom prst="rect">
            <a:avLst/>
          </a:prstGeom>
        </p:spPr>
      </p:pic>
      <p:pic>
        <p:nvPicPr>
          <p:cNvPr id="35" name="Graphic 34" descr="Monitor">
            <a:extLst>
              <a:ext uri="{FF2B5EF4-FFF2-40B4-BE49-F238E27FC236}">
                <a16:creationId xmlns:a16="http://schemas.microsoft.com/office/drawing/2014/main" id="{21B0924D-0703-4A1C-AE45-3EAF1432E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" y="5843016"/>
            <a:ext cx="365760" cy="365760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CFF7767D-91C7-426E-8B98-7547277E87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2704" y="2973729"/>
            <a:ext cx="1371600" cy="1371600"/>
          </a:xfrm>
          <a:prstGeom prst="rect">
            <a:avLst/>
          </a:prstGeom>
        </p:spPr>
      </p:pic>
      <p:pic>
        <p:nvPicPr>
          <p:cNvPr id="15" name="Graphic 14" descr="Ribbon">
            <a:extLst>
              <a:ext uri="{FF2B5EF4-FFF2-40B4-BE49-F238E27FC236}">
                <a16:creationId xmlns:a16="http://schemas.microsoft.com/office/drawing/2014/main" id="{CD38D4E4-BF5F-480C-A097-901E98EAFF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2835" y="1661160"/>
            <a:ext cx="1051560" cy="1051560"/>
          </a:xfrm>
          <a:prstGeom prst="rect">
            <a:avLst/>
          </a:prstGeom>
        </p:spPr>
      </p:pic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EDDC22A4-6A49-4E3A-85CD-1E9288F9A2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43205" y="1661160"/>
            <a:ext cx="1051560" cy="1051560"/>
          </a:xfrm>
          <a:prstGeom prst="rect">
            <a:avLst/>
          </a:prstGeom>
        </p:spPr>
      </p:pic>
      <p:pic>
        <p:nvPicPr>
          <p:cNvPr id="19" name="Graphic 18" descr="Download">
            <a:extLst>
              <a:ext uri="{FF2B5EF4-FFF2-40B4-BE49-F238E27FC236}">
                <a16:creationId xmlns:a16="http://schemas.microsoft.com/office/drawing/2014/main" id="{C996A42B-F1A9-43AE-92B1-B1A6900647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97852" y="689571"/>
            <a:ext cx="1051560" cy="1051560"/>
          </a:xfrm>
          <a:prstGeom prst="rect">
            <a:avLst/>
          </a:prstGeom>
        </p:spPr>
      </p:pic>
      <p:pic>
        <p:nvPicPr>
          <p:cNvPr id="21" name="Graphic 20" descr="Monitor">
            <a:extLst>
              <a:ext uri="{FF2B5EF4-FFF2-40B4-BE49-F238E27FC236}">
                <a16:creationId xmlns:a16="http://schemas.microsoft.com/office/drawing/2014/main" id="{D06727B1-B6C0-45AE-AEFA-0079AD993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27807" y="5192484"/>
            <a:ext cx="1188720" cy="118872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96D7301-DFDA-4FEF-A6A8-C6DC7F1F500F}"/>
              </a:ext>
            </a:extLst>
          </p:cNvPr>
          <p:cNvCxnSpPr>
            <a:stCxn id="9" idx="3"/>
            <a:endCxn id="17" idx="2"/>
          </p:cNvCxnSpPr>
          <p:nvPr/>
        </p:nvCxnSpPr>
        <p:spPr>
          <a:xfrm flipV="1">
            <a:off x="7004304" y="2712720"/>
            <a:ext cx="1364681" cy="946809"/>
          </a:xfrm>
          <a:prstGeom prst="bentConnector2">
            <a:avLst/>
          </a:prstGeom>
          <a:ln w="19050">
            <a:solidFill>
              <a:srgbClr val="1586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85F6E0E-7E27-48C6-8B28-3037E01C5C3F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482255" y="2509079"/>
            <a:ext cx="946809" cy="1354089"/>
          </a:xfrm>
          <a:prstGeom prst="bentConnector2">
            <a:avLst/>
          </a:prstGeom>
          <a:ln w="19050">
            <a:solidFill>
              <a:srgbClr val="1586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7E47AD-570C-4A1D-9316-7B107280A5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18504" y="1741131"/>
            <a:ext cx="0" cy="1232598"/>
          </a:xfrm>
          <a:prstGeom prst="straightConnector1">
            <a:avLst/>
          </a:prstGeom>
          <a:ln w="19050">
            <a:solidFill>
              <a:srgbClr val="1688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1052C2-6D0F-4E68-941C-9B79C637B54B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6318504" y="4345329"/>
            <a:ext cx="3663" cy="847155"/>
          </a:xfrm>
          <a:prstGeom prst="straightConnector1">
            <a:avLst/>
          </a:prstGeom>
          <a:ln w="19050">
            <a:solidFill>
              <a:srgbClr val="1586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atabase">
            <a:extLst>
              <a:ext uri="{FF2B5EF4-FFF2-40B4-BE49-F238E27FC236}">
                <a16:creationId xmlns:a16="http://schemas.microsoft.com/office/drawing/2014/main" id="{44372000-7391-4DBE-A7F0-472A7F8F43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52361" y="4186010"/>
            <a:ext cx="1371600" cy="13716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CE8DBC-C11D-4911-976F-6DDD3A7BE2E0}"/>
              </a:ext>
            </a:extLst>
          </p:cNvPr>
          <p:cNvCxnSpPr>
            <a:cxnSpLocks/>
          </p:cNvCxnSpPr>
          <p:nvPr/>
        </p:nvCxnSpPr>
        <p:spPr>
          <a:xfrm flipH="1" flipV="1">
            <a:off x="7078774" y="4158095"/>
            <a:ext cx="607870" cy="421968"/>
          </a:xfrm>
          <a:prstGeom prst="straightConnector1">
            <a:avLst/>
          </a:prstGeom>
          <a:ln w="19050">
            <a:solidFill>
              <a:srgbClr val="1688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Game controller">
            <a:extLst>
              <a:ext uri="{FF2B5EF4-FFF2-40B4-BE49-F238E27FC236}">
                <a16:creationId xmlns:a16="http://schemas.microsoft.com/office/drawing/2014/main" id="{93990080-12DE-48BC-877E-6CA58E0068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546" y="213535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509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CFF7767D-91C7-426E-8B98-7547277E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04" y="2890599"/>
            <a:ext cx="1371600" cy="1371600"/>
          </a:xfrm>
          <a:prstGeom prst="rect">
            <a:avLst/>
          </a:prstGeom>
        </p:spPr>
      </p:pic>
      <p:pic>
        <p:nvPicPr>
          <p:cNvPr id="15" name="Graphic 14" descr="Ribbon">
            <a:extLst>
              <a:ext uri="{FF2B5EF4-FFF2-40B4-BE49-F238E27FC236}">
                <a16:creationId xmlns:a16="http://schemas.microsoft.com/office/drawing/2014/main" id="{CD38D4E4-BF5F-480C-A097-901E98EA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835" y="1578030"/>
            <a:ext cx="1051560" cy="1051560"/>
          </a:xfrm>
          <a:prstGeom prst="rect">
            <a:avLst/>
          </a:prstGeom>
        </p:spPr>
      </p:pic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EDDC22A4-6A49-4E3A-85CD-1E9288F9A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3205" y="1578030"/>
            <a:ext cx="1051560" cy="1051560"/>
          </a:xfrm>
          <a:prstGeom prst="rect">
            <a:avLst/>
          </a:prstGeom>
        </p:spPr>
      </p:pic>
      <p:pic>
        <p:nvPicPr>
          <p:cNvPr id="19" name="Graphic 18" descr="Download">
            <a:extLst>
              <a:ext uri="{FF2B5EF4-FFF2-40B4-BE49-F238E27FC236}">
                <a16:creationId xmlns:a16="http://schemas.microsoft.com/office/drawing/2014/main" id="{C996A42B-F1A9-43AE-92B1-B1A690064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7852" y="606441"/>
            <a:ext cx="1051560" cy="1051560"/>
          </a:xfrm>
          <a:prstGeom prst="rect">
            <a:avLst/>
          </a:prstGeom>
        </p:spPr>
      </p:pic>
      <p:pic>
        <p:nvPicPr>
          <p:cNvPr id="21" name="Graphic 20" descr="Monitor">
            <a:extLst>
              <a:ext uri="{FF2B5EF4-FFF2-40B4-BE49-F238E27FC236}">
                <a16:creationId xmlns:a16="http://schemas.microsoft.com/office/drawing/2014/main" id="{D06727B1-B6C0-45AE-AEFA-0079AD993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7807" y="5109354"/>
            <a:ext cx="1188720" cy="118872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96D7301-DFDA-4FEF-A6A8-C6DC7F1F500F}"/>
              </a:ext>
            </a:extLst>
          </p:cNvPr>
          <p:cNvCxnSpPr>
            <a:stCxn id="9" idx="3"/>
            <a:endCxn id="17" idx="2"/>
          </p:cNvCxnSpPr>
          <p:nvPr/>
        </p:nvCxnSpPr>
        <p:spPr>
          <a:xfrm flipV="1">
            <a:off x="7004304" y="2629590"/>
            <a:ext cx="1364681" cy="946809"/>
          </a:xfrm>
          <a:prstGeom prst="bentConnector2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85F6E0E-7E27-48C6-8B28-3037E01C5C3F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482255" y="2425949"/>
            <a:ext cx="946809" cy="1354089"/>
          </a:xfrm>
          <a:prstGeom prst="bentConnector2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7E47AD-570C-4A1D-9316-7B107280A5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18504" y="1658001"/>
            <a:ext cx="0" cy="1232598"/>
          </a:xfrm>
          <a:prstGeom prst="straightConnector1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1052C2-6D0F-4E68-941C-9B79C637B54B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6318504" y="4262199"/>
            <a:ext cx="3663" cy="847155"/>
          </a:xfrm>
          <a:prstGeom prst="straightConnector1">
            <a:avLst/>
          </a:prstGeom>
          <a:ln w="190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405835C-0671-4B67-B439-2C9F725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Game Controller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D69177E-9C7F-464C-A408-E5B96E82E0CE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dirty="0">
                <a:solidFill>
                  <a:srgbClr val="FFFFFF"/>
                </a:solidFill>
              </a:rPr>
              <a:t>   </a:t>
            </a:r>
            <a:r>
              <a:rPr lang="en-US" sz="1700" dirty="0">
                <a:solidFill>
                  <a:srgbClr val="FFFFFF"/>
                </a:solidFill>
              </a:rPr>
              <a:t>Direct user input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ADBF4A3-4E57-458E-93C1-1CC4EBA1B599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Feed data to UI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C58745-78DA-48EF-AD74-540BCB6E6B41}"/>
              </a:ext>
            </a:extLst>
          </p:cNvPr>
          <p:cNvSpPr/>
          <p:nvPr/>
        </p:nvSpPr>
        <p:spPr>
          <a:xfrm>
            <a:off x="320040" y="297180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4917CE-E70E-4A80-BF78-0E450D881668}"/>
              </a:ext>
            </a:extLst>
          </p:cNvPr>
          <p:cNvSpPr/>
          <p:nvPr/>
        </p:nvSpPr>
        <p:spPr>
          <a:xfrm>
            <a:off x="320040" y="374904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B20F89-38C6-4391-B7D4-E5035E5ADAF2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411480" y="3154680"/>
            <a:ext cx="0" cy="5943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Database">
            <a:extLst>
              <a:ext uri="{FF2B5EF4-FFF2-40B4-BE49-F238E27FC236}">
                <a16:creationId xmlns:a16="http://schemas.microsoft.com/office/drawing/2014/main" id="{B85F2A7E-09D9-484B-A25C-779F8F41C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361" y="4186010"/>
            <a:ext cx="1371600" cy="13716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B7A860-A3A0-473D-9E2B-D7A20A4FAA2F}"/>
              </a:ext>
            </a:extLst>
          </p:cNvPr>
          <p:cNvCxnSpPr>
            <a:cxnSpLocks/>
          </p:cNvCxnSpPr>
          <p:nvPr/>
        </p:nvCxnSpPr>
        <p:spPr>
          <a:xfrm flipH="1" flipV="1">
            <a:off x="7078774" y="4158095"/>
            <a:ext cx="607870" cy="421968"/>
          </a:xfrm>
          <a:prstGeom prst="straightConnector1">
            <a:avLst/>
          </a:prstGeom>
          <a:ln w="38100">
            <a:solidFill>
              <a:srgbClr val="1688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4BCF31D-CBA2-41B5-AEA3-3EF998EF06E7}"/>
              </a:ext>
            </a:extLst>
          </p:cNvPr>
          <p:cNvSpPr txBox="1">
            <a:spLocks/>
          </p:cNvSpPr>
          <p:nvPr/>
        </p:nvSpPr>
        <p:spPr>
          <a:xfrm>
            <a:off x="548640" y="2023485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Direct user input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9B6E2-DF01-403F-95CD-BD25309F8C9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11480" y="2309690"/>
            <a:ext cx="0" cy="662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142A9CC-83AA-40E6-85BB-4688ADBE7C16}"/>
              </a:ext>
            </a:extLst>
          </p:cNvPr>
          <p:cNvSpPr/>
          <p:nvPr/>
        </p:nvSpPr>
        <p:spPr>
          <a:xfrm>
            <a:off x="320040" y="212681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975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-3675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Game Controller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dirty="0">
                <a:solidFill>
                  <a:srgbClr val="FFFFFF"/>
                </a:solidFill>
              </a:rPr>
              <a:t>   </a:t>
            </a:r>
            <a:r>
              <a:rPr lang="en-US" sz="1750" b="1" dirty="0">
                <a:solidFill>
                  <a:srgbClr val="FFFFFF"/>
                </a:solidFill>
              </a:rPr>
              <a:t>Direct user input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CF711E3-FCF4-4A01-9D3A-71DEDAA5AE23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Feed data to UI</a:t>
            </a:r>
          </a:p>
        </p:txBody>
      </p:sp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B3C12EBA-DECF-45B7-96F4-5C92B458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04" y="2890599"/>
            <a:ext cx="1371600" cy="1371600"/>
          </a:xfrm>
          <a:prstGeom prst="rect">
            <a:avLst/>
          </a:prstGeom>
        </p:spPr>
      </p:pic>
      <p:pic>
        <p:nvPicPr>
          <p:cNvPr id="23" name="Graphic 22" descr="Ribbon">
            <a:extLst>
              <a:ext uri="{FF2B5EF4-FFF2-40B4-BE49-F238E27FC236}">
                <a16:creationId xmlns:a16="http://schemas.microsoft.com/office/drawing/2014/main" id="{6D32CB59-6D33-48E5-8117-98A90D2B6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835" y="1578030"/>
            <a:ext cx="1051560" cy="1051560"/>
          </a:xfrm>
          <a:prstGeom prst="rect">
            <a:avLst/>
          </a:prstGeom>
        </p:spPr>
      </p:pic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7DBD6A7F-5866-418C-BF6F-868D0576E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3205" y="1578030"/>
            <a:ext cx="1051560" cy="1051560"/>
          </a:xfrm>
          <a:prstGeom prst="rect">
            <a:avLst/>
          </a:prstGeom>
        </p:spPr>
      </p:pic>
      <p:pic>
        <p:nvPicPr>
          <p:cNvPr id="25" name="Graphic 24" descr="Download">
            <a:extLst>
              <a:ext uri="{FF2B5EF4-FFF2-40B4-BE49-F238E27FC236}">
                <a16:creationId xmlns:a16="http://schemas.microsoft.com/office/drawing/2014/main" id="{44CEBDC1-B30B-4A84-AEC1-F7FDA8805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6944" y="540493"/>
            <a:ext cx="1051560" cy="1051560"/>
          </a:xfrm>
          <a:prstGeom prst="rect">
            <a:avLst/>
          </a:prstGeom>
        </p:spPr>
      </p:pic>
      <p:pic>
        <p:nvPicPr>
          <p:cNvPr id="27" name="Graphic 26" descr="Monitor">
            <a:extLst>
              <a:ext uri="{FF2B5EF4-FFF2-40B4-BE49-F238E27FC236}">
                <a16:creationId xmlns:a16="http://schemas.microsoft.com/office/drawing/2014/main" id="{8FB407EF-75F3-4092-B830-03F38B9E1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7807" y="5109354"/>
            <a:ext cx="1188720" cy="11887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2FEC73-5977-456B-9883-E79E01A7CDE5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6318504" y="4262199"/>
            <a:ext cx="3663" cy="847155"/>
          </a:xfrm>
          <a:prstGeom prst="straightConnector1">
            <a:avLst/>
          </a:prstGeom>
          <a:ln w="190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Run">
            <a:extLst>
              <a:ext uri="{FF2B5EF4-FFF2-40B4-BE49-F238E27FC236}">
                <a16:creationId xmlns:a16="http://schemas.microsoft.com/office/drawing/2014/main" id="{65A3C7FA-6843-4DE1-A02B-F8686B69CA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2099" y="1842534"/>
            <a:ext cx="724531" cy="7245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8B71DC-AF67-4830-A595-DB47AE93C5ED}"/>
              </a:ext>
            </a:extLst>
          </p:cNvPr>
          <p:cNvCxnSpPr>
            <a:stCxn id="25" idx="2"/>
            <a:endCxn id="10" idx="0"/>
          </p:cNvCxnSpPr>
          <p:nvPr/>
        </p:nvCxnSpPr>
        <p:spPr>
          <a:xfrm>
            <a:off x="6312724" y="1592053"/>
            <a:ext cx="1641" cy="250481"/>
          </a:xfrm>
          <a:prstGeom prst="line">
            <a:avLst/>
          </a:prstGeom>
          <a:ln w="38100">
            <a:solidFill>
              <a:srgbClr val="158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859C0-C96D-49A8-B544-92C55F828EB8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6314365" y="2567065"/>
            <a:ext cx="4139" cy="323534"/>
          </a:xfrm>
          <a:prstGeom prst="straightConnector1">
            <a:avLst/>
          </a:prstGeom>
          <a:ln w="38100">
            <a:solidFill>
              <a:srgbClr val="1586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oins">
            <a:extLst>
              <a:ext uri="{FF2B5EF4-FFF2-40B4-BE49-F238E27FC236}">
                <a16:creationId xmlns:a16="http://schemas.microsoft.com/office/drawing/2014/main" id="{D6F64EBC-8E04-4409-BD0C-48112DB98D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7427" y="3213282"/>
            <a:ext cx="722376" cy="722376"/>
          </a:xfrm>
          <a:prstGeom prst="rect">
            <a:avLst/>
          </a:prstGeom>
        </p:spPr>
      </p:pic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CEEF3838-C145-4708-A7DA-40CE95C180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07797" y="3213282"/>
            <a:ext cx="722376" cy="72237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3A49EF-6E25-41D0-8E44-5867C13AD64E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>
            <a:off x="4278615" y="2629590"/>
            <a:ext cx="0" cy="583692"/>
          </a:xfrm>
          <a:prstGeom prst="line">
            <a:avLst/>
          </a:prstGeom>
          <a:ln w="38100">
            <a:solidFill>
              <a:srgbClr val="158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05B0C8-CCEF-4485-9742-E6E80226222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639803" y="3574470"/>
            <a:ext cx="992901" cy="1929"/>
          </a:xfrm>
          <a:prstGeom prst="straightConnector1">
            <a:avLst/>
          </a:prstGeom>
          <a:ln w="38100">
            <a:solidFill>
              <a:srgbClr val="1586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41C4F6-AA07-43C6-A89D-40D2E680C473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V="1">
            <a:off x="8368985" y="2629590"/>
            <a:ext cx="0" cy="583692"/>
          </a:xfrm>
          <a:prstGeom prst="straightConnector1">
            <a:avLst/>
          </a:prstGeom>
          <a:ln w="38100">
            <a:solidFill>
              <a:srgbClr val="1586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A6863F-F639-49A7-BDEA-4B3EFC8E219F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H="1">
            <a:off x="7004304" y="3574470"/>
            <a:ext cx="1003493" cy="1929"/>
          </a:xfrm>
          <a:prstGeom prst="line">
            <a:avLst/>
          </a:prstGeom>
          <a:ln w="38100">
            <a:solidFill>
              <a:srgbClr val="158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75D8E74-8ECA-4C21-A460-479037E7C9AD}"/>
              </a:ext>
            </a:extLst>
          </p:cNvPr>
          <p:cNvSpPr/>
          <p:nvPr/>
        </p:nvSpPr>
        <p:spPr>
          <a:xfrm>
            <a:off x="320040" y="297180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E43D1C-AAC4-4258-A237-004A76FB8B03}"/>
              </a:ext>
            </a:extLst>
          </p:cNvPr>
          <p:cNvSpPr/>
          <p:nvPr/>
        </p:nvSpPr>
        <p:spPr>
          <a:xfrm>
            <a:off x="320040" y="374904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529BD-EA47-43DF-B228-CB874453969F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411480" y="3154680"/>
            <a:ext cx="0" cy="5943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B8ABF949-5C13-41F7-BD27-8A80D4AF2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52361" y="4186010"/>
            <a:ext cx="1371600" cy="13716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915556-92BE-430D-BFD3-99A92821A2AC}"/>
              </a:ext>
            </a:extLst>
          </p:cNvPr>
          <p:cNvCxnSpPr>
            <a:cxnSpLocks/>
          </p:cNvCxnSpPr>
          <p:nvPr/>
        </p:nvCxnSpPr>
        <p:spPr>
          <a:xfrm flipH="1" flipV="1">
            <a:off x="7078774" y="4158095"/>
            <a:ext cx="607870" cy="421968"/>
          </a:xfrm>
          <a:prstGeom prst="straightConnector1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192C390-2954-4F60-A415-FCC52DB99D62}"/>
              </a:ext>
            </a:extLst>
          </p:cNvPr>
          <p:cNvSpPr txBox="1">
            <a:spLocks/>
          </p:cNvSpPr>
          <p:nvPr/>
        </p:nvSpPr>
        <p:spPr>
          <a:xfrm>
            <a:off x="548640" y="2051195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Direct user input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C9D37-18F0-4FD2-BA3E-43413EF000F3}"/>
              </a:ext>
            </a:extLst>
          </p:cNvPr>
          <p:cNvCxnSpPr>
            <a:cxnSpLocks/>
          </p:cNvCxnSpPr>
          <p:nvPr/>
        </p:nvCxnSpPr>
        <p:spPr>
          <a:xfrm>
            <a:off x="411480" y="2309690"/>
            <a:ext cx="0" cy="662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7930E8A-5607-4489-A418-A887BB804547}"/>
              </a:ext>
            </a:extLst>
          </p:cNvPr>
          <p:cNvSpPr/>
          <p:nvPr/>
        </p:nvSpPr>
        <p:spPr>
          <a:xfrm>
            <a:off x="320040" y="212681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5557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-3675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Game Controller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Direct user input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CF711E3-FCF4-4A01-9D3A-71DEDAA5AE23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Feed data to UI</a:t>
            </a:r>
          </a:p>
        </p:txBody>
      </p:sp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0BC8776D-18EC-42D7-B6E9-543DD4A2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704" y="2890599"/>
            <a:ext cx="1371600" cy="1371600"/>
          </a:xfrm>
          <a:prstGeom prst="rect">
            <a:avLst/>
          </a:prstGeom>
        </p:spPr>
      </p:pic>
      <p:pic>
        <p:nvPicPr>
          <p:cNvPr id="23" name="Graphic 22" descr="Ribbon">
            <a:extLst>
              <a:ext uri="{FF2B5EF4-FFF2-40B4-BE49-F238E27FC236}">
                <a16:creationId xmlns:a16="http://schemas.microsoft.com/office/drawing/2014/main" id="{2AA316F7-8C9F-4CAB-A6D6-9A889DECB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835" y="1578030"/>
            <a:ext cx="1051560" cy="1051560"/>
          </a:xfrm>
          <a:prstGeom prst="rect">
            <a:avLst/>
          </a:prstGeom>
        </p:spPr>
      </p:pic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39E18946-C015-43D1-B4C5-9CC80F99A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3205" y="1578030"/>
            <a:ext cx="1051560" cy="1051560"/>
          </a:xfrm>
          <a:prstGeom prst="rect">
            <a:avLst/>
          </a:prstGeom>
        </p:spPr>
      </p:pic>
      <p:pic>
        <p:nvPicPr>
          <p:cNvPr id="25" name="Graphic 24" descr="Download">
            <a:extLst>
              <a:ext uri="{FF2B5EF4-FFF2-40B4-BE49-F238E27FC236}">
                <a16:creationId xmlns:a16="http://schemas.microsoft.com/office/drawing/2014/main" id="{6177AB09-6405-4378-931A-F41A1C12F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7852" y="606441"/>
            <a:ext cx="1051560" cy="1051560"/>
          </a:xfrm>
          <a:prstGeom prst="rect">
            <a:avLst/>
          </a:prstGeom>
        </p:spPr>
      </p:pic>
      <p:pic>
        <p:nvPicPr>
          <p:cNvPr id="27" name="Graphic 26" descr="Monitor">
            <a:extLst>
              <a:ext uri="{FF2B5EF4-FFF2-40B4-BE49-F238E27FC236}">
                <a16:creationId xmlns:a16="http://schemas.microsoft.com/office/drawing/2014/main" id="{3B19DE9A-1234-4533-ABEC-788247CF3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7807" y="5247903"/>
            <a:ext cx="1188720" cy="118872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D6D661-1F7B-42CD-A52C-594A7E38F54F}"/>
              </a:ext>
            </a:extLst>
          </p:cNvPr>
          <p:cNvCxnSpPr>
            <a:stCxn id="22" idx="3"/>
            <a:endCxn id="24" idx="2"/>
          </p:cNvCxnSpPr>
          <p:nvPr/>
        </p:nvCxnSpPr>
        <p:spPr>
          <a:xfrm flipV="1">
            <a:off x="7004304" y="2629590"/>
            <a:ext cx="1364681" cy="946809"/>
          </a:xfrm>
          <a:prstGeom prst="bentConnector2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C5ABE7-E8AA-4A1C-B062-A6557D96E64F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4482255" y="2425949"/>
            <a:ext cx="946809" cy="1354089"/>
          </a:xfrm>
          <a:prstGeom prst="bentConnector2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AD84BD-7368-4720-B401-BEE6ABC3EB2A}"/>
              </a:ext>
            </a:extLst>
          </p:cNvPr>
          <p:cNvCxnSpPr>
            <a:endCxn id="22" idx="0"/>
          </p:cNvCxnSpPr>
          <p:nvPr/>
        </p:nvCxnSpPr>
        <p:spPr>
          <a:xfrm>
            <a:off x="6318504" y="1658001"/>
            <a:ext cx="0" cy="1232598"/>
          </a:xfrm>
          <a:prstGeom prst="straightConnector1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ountains">
            <a:extLst>
              <a:ext uri="{FF2B5EF4-FFF2-40B4-BE49-F238E27FC236}">
                <a16:creationId xmlns:a16="http://schemas.microsoft.com/office/drawing/2014/main" id="{6E52E1A2-69C8-4E4C-BCD9-32AE9B5A4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46977" y="4206779"/>
            <a:ext cx="761342" cy="7613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739FECF4-0211-4A16-9AFE-17971AD32DC9}"/>
              </a:ext>
            </a:extLst>
          </p:cNvPr>
          <p:cNvSpPr/>
          <p:nvPr/>
        </p:nvSpPr>
        <p:spPr>
          <a:xfrm>
            <a:off x="320040" y="297180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F217A9-ED81-4FC1-AE8C-FF8AAF1541CE}"/>
              </a:ext>
            </a:extLst>
          </p:cNvPr>
          <p:cNvSpPr/>
          <p:nvPr/>
        </p:nvSpPr>
        <p:spPr>
          <a:xfrm>
            <a:off x="320040" y="374904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802E93-2644-423A-BC9B-BE07EA10B57A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411480" y="3154680"/>
            <a:ext cx="0" cy="5943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ED4BA9-F855-4F6A-9609-C21AB5368CCF}"/>
              </a:ext>
            </a:extLst>
          </p:cNvPr>
          <p:cNvCxnSpPr>
            <a:cxnSpLocks/>
          </p:cNvCxnSpPr>
          <p:nvPr/>
        </p:nvCxnSpPr>
        <p:spPr>
          <a:xfrm flipV="1">
            <a:off x="6318504" y="4040521"/>
            <a:ext cx="0" cy="226674"/>
          </a:xfrm>
          <a:prstGeom prst="line">
            <a:avLst/>
          </a:prstGeom>
          <a:ln w="38100">
            <a:solidFill>
              <a:srgbClr val="158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A708E9-81D7-4A99-A30C-60EE1F3270E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27648" y="4968121"/>
            <a:ext cx="0" cy="393587"/>
          </a:xfrm>
          <a:prstGeom prst="straightConnector1">
            <a:avLst/>
          </a:prstGeom>
          <a:ln w="38100">
            <a:solidFill>
              <a:srgbClr val="1586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Database">
            <a:extLst>
              <a:ext uri="{FF2B5EF4-FFF2-40B4-BE49-F238E27FC236}">
                <a16:creationId xmlns:a16="http://schemas.microsoft.com/office/drawing/2014/main" id="{4AEA0208-656C-4F65-A95E-C2018795DE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52361" y="4186010"/>
            <a:ext cx="1371600" cy="13716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9A462C-BDE7-4551-9A6D-E18D8C26AAB0}"/>
              </a:ext>
            </a:extLst>
          </p:cNvPr>
          <p:cNvCxnSpPr>
            <a:cxnSpLocks/>
          </p:cNvCxnSpPr>
          <p:nvPr/>
        </p:nvCxnSpPr>
        <p:spPr>
          <a:xfrm flipH="1" flipV="1">
            <a:off x="7078774" y="4158095"/>
            <a:ext cx="607870" cy="421968"/>
          </a:xfrm>
          <a:prstGeom prst="straightConnector1">
            <a:avLst/>
          </a:prstGeom>
          <a:ln w="19050">
            <a:solidFill>
              <a:srgbClr val="BFBFB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DC88266-4152-4907-B002-FC1721EF29EA}"/>
              </a:ext>
            </a:extLst>
          </p:cNvPr>
          <p:cNvSpPr txBox="1">
            <a:spLocks/>
          </p:cNvSpPr>
          <p:nvPr/>
        </p:nvSpPr>
        <p:spPr>
          <a:xfrm>
            <a:off x="548640" y="2051195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</a:t>
            </a:r>
            <a:r>
              <a:rPr lang="en-US" sz="1700" dirty="0">
                <a:solidFill>
                  <a:srgbClr val="FFFFFF"/>
                </a:solidFill>
              </a:rPr>
              <a:t>Direct user input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F87525-E413-4DCD-94F3-9536E6796DBD}"/>
              </a:ext>
            </a:extLst>
          </p:cNvPr>
          <p:cNvCxnSpPr>
            <a:cxnSpLocks/>
          </p:cNvCxnSpPr>
          <p:nvPr/>
        </p:nvCxnSpPr>
        <p:spPr>
          <a:xfrm>
            <a:off x="411480" y="2309690"/>
            <a:ext cx="0" cy="662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EF2E07B-B06E-405C-A28D-4C1C212AB0EC}"/>
              </a:ext>
            </a:extLst>
          </p:cNvPr>
          <p:cNvSpPr/>
          <p:nvPr/>
        </p:nvSpPr>
        <p:spPr>
          <a:xfrm>
            <a:off x="320040" y="212681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393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-3675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Database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03120"/>
            <a:ext cx="2948898" cy="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50" dirty="0">
                <a:solidFill>
                  <a:srgbClr val="FFFFFF"/>
                </a:solidFill>
              </a:rPr>
              <a:t>   </a:t>
            </a:r>
            <a:r>
              <a:rPr lang="en-US" sz="1750" b="1" dirty="0">
                <a:solidFill>
                  <a:srgbClr val="FFFFFF"/>
                </a:solidFill>
              </a:rPr>
              <a:t>Save / Load Game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63" name="Graphic 62" descr="Disk">
            <a:extLst>
              <a:ext uri="{FF2B5EF4-FFF2-40B4-BE49-F238E27FC236}">
                <a16:creationId xmlns:a16="http://schemas.microsoft.com/office/drawing/2014/main" id="{ED30FC44-13B6-4E57-954B-497FF9CA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81" y="2676121"/>
            <a:ext cx="1069693" cy="1069693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8133609-BA0F-461D-A415-AFC52232043A}"/>
              </a:ext>
            </a:extLst>
          </p:cNvPr>
          <p:cNvGrpSpPr/>
          <p:nvPr/>
        </p:nvGrpSpPr>
        <p:grpSpPr>
          <a:xfrm>
            <a:off x="3727435" y="897959"/>
            <a:ext cx="5198231" cy="4695225"/>
            <a:chOff x="3752835" y="1139259"/>
            <a:chExt cx="5198231" cy="4695225"/>
          </a:xfrm>
          <a:solidFill>
            <a:srgbClr val="318B71"/>
          </a:solidFill>
        </p:grpSpPr>
        <p:pic>
          <p:nvPicPr>
            <p:cNvPr id="24" name="Graphic 23" descr="Run">
              <a:extLst>
                <a:ext uri="{FF2B5EF4-FFF2-40B4-BE49-F238E27FC236}">
                  <a16:creationId xmlns:a16="http://schemas.microsoft.com/office/drawing/2014/main" id="{1CE04B82-C261-45ED-8765-E8806F5A5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1345" y="1426869"/>
              <a:ext cx="1314389" cy="1314389"/>
            </a:xfrm>
            <a:prstGeom prst="rect">
              <a:avLst/>
            </a:prstGeom>
          </p:spPr>
        </p:pic>
        <p:pic>
          <p:nvPicPr>
            <p:cNvPr id="29" name="Graphic 28" descr="Piggy Bank">
              <a:extLst>
                <a:ext uri="{FF2B5EF4-FFF2-40B4-BE49-F238E27FC236}">
                  <a16:creationId xmlns:a16="http://schemas.microsoft.com/office/drawing/2014/main" id="{1341FB42-79F3-4487-B373-71657ADF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2741" y="1139259"/>
              <a:ext cx="766589" cy="766589"/>
            </a:xfrm>
            <a:prstGeom prst="rect">
              <a:avLst/>
            </a:prstGeom>
          </p:spPr>
        </p:pic>
        <p:pic>
          <p:nvPicPr>
            <p:cNvPr id="39" name="Graphic 38" descr="Dog">
              <a:extLst>
                <a:ext uri="{FF2B5EF4-FFF2-40B4-BE49-F238E27FC236}">
                  <a16:creationId xmlns:a16="http://schemas.microsoft.com/office/drawing/2014/main" id="{2F5292BE-19E4-4EE6-84C8-1F0A8276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71570" y="3609479"/>
              <a:ext cx="1436056" cy="1436056"/>
            </a:xfrm>
            <a:prstGeom prst="rect">
              <a:avLst/>
            </a:prstGeom>
          </p:spPr>
        </p:pic>
        <p:pic>
          <p:nvPicPr>
            <p:cNvPr id="41" name="Graphic 40" descr="Flag">
              <a:extLst>
                <a:ext uri="{FF2B5EF4-FFF2-40B4-BE49-F238E27FC236}">
                  <a16:creationId xmlns:a16="http://schemas.microsoft.com/office/drawing/2014/main" id="{BE0D4F21-AFEA-4CCD-B984-82D1D7B36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92497" y="5161024"/>
              <a:ext cx="673460" cy="673460"/>
            </a:xfrm>
            <a:prstGeom prst="rect">
              <a:avLst/>
            </a:prstGeom>
          </p:spPr>
        </p:pic>
        <p:pic>
          <p:nvPicPr>
            <p:cNvPr id="44" name="Graphic 43" descr="Game controller">
              <a:extLst>
                <a:ext uri="{FF2B5EF4-FFF2-40B4-BE49-F238E27FC236}">
                  <a16:creationId xmlns:a16="http://schemas.microsoft.com/office/drawing/2014/main" id="{17E674EB-0669-4D7B-A800-89194637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2835" y="3724954"/>
              <a:ext cx="790633" cy="790633"/>
            </a:xfrm>
            <a:prstGeom prst="rect">
              <a:avLst/>
            </a:prstGeom>
          </p:spPr>
        </p:pic>
        <p:pic>
          <p:nvPicPr>
            <p:cNvPr id="58" name="Graphic 57" descr="Network">
              <a:extLst>
                <a:ext uri="{FF2B5EF4-FFF2-40B4-BE49-F238E27FC236}">
                  <a16:creationId xmlns:a16="http://schemas.microsoft.com/office/drawing/2014/main" id="{F085272A-D845-45FC-996C-95AA5C2E4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01007" y="2116661"/>
              <a:ext cx="850059" cy="850059"/>
            </a:xfrm>
            <a:prstGeom prst="rect">
              <a:avLst/>
            </a:prstGeom>
          </p:spPr>
        </p:pic>
        <p:pic>
          <p:nvPicPr>
            <p:cNvPr id="60" name="Graphic 59" descr="Gears">
              <a:extLst>
                <a:ext uri="{FF2B5EF4-FFF2-40B4-BE49-F238E27FC236}">
                  <a16:creationId xmlns:a16="http://schemas.microsoft.com/office/drawing/2014/main" id="{97581E16-A837-4264-85BF-240F63CEF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41175" y="4719762"/>
              <a:ext cx="447644" cy="447644"/>
            </a:xfrm>
            <a:prstGeom prst="rect">
              <a:avLst/>
            </a:prstGeom>
          </p:spPr>
        </p:pic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615326F1-64A6-4486-B903-976D412A4BEB}"/>
              </a:ext>
            </a:extLst>
          </p:cNvPr>
          <p:cNvSpPr/>
          <p:nvPr/>
        </p:nvSpPr>
        <p:spPr>
          <a:xfrm>
            <a:off x="320040" y="219456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4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70">
            <a:extLst>
              <a:ext uri="{FF2B5EF4-FFF2-40B4-BE49-F238E27FC236}">
                <a16:creationId xmlns:a16="http://schemas.microsoft.com/office/drawing/2014/main" id="{43047B46-4F2F-4746-8B82-B30EAAAE0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47582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A54E8A8E-D194-4D55-92A3-6B0799722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68" y="253548"/>
            <a:ext cx="4388846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2050" name="Picture 2" descr="Why obese individuals lack motivation to exercise?">
            <a:extLst>
              <a:ext uri="{FF2B5EF4-FFF2-40B4-BE49-F238E27FC236}">
                <a16:creationId xmlns:a16="http://schemas.microsoft.com/office/drawing/2014/main" id="{1F36E9A1-FF9B-4FD4-B123-BB5CC6707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1" r="30402" b="1"/>
          <a:stretch/>
        </p:blipFill>
        <p:spPr bwMode="auto">
          <a:xfrm>
            <a:off x="305574" y="419292"/>
            <a:ext cx="4142232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71371-3111-4C51-BD8B-5788F9DB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492" y="419292"/>
            <a:ext cx="4203507" cy="20265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BE2A-D7A2-4B6E-A747-588FF4BA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325" y="2538919"/>
            <a:ext cx="3670663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The problem of</a:t>
            </a:r>
          </a:p>
          <a:p>
            <a:r>
              <a:rPr lang="en-US" sz="2300" dirty="0"/>
              <a:t>Insufficient motivation for exercising among the youth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300" b="1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85773798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2612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Input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03119"/>
            <a:ext cx="3253744" cy="787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Encapsulate input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Broadcast 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1C491F-E6B0-41CB-B63E-8CB355897DC0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411480" y="2377440"/>
            <a:ext cx="0" cy="5943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789536-5742-43ED-B171-36CDEDA28855}"/>
              </a:ext>
            </a:extLst>
          </p:cNvPr>
          <p:cNvSpPr/>
          <p:nvPr/>
        </p:nvSpPr>
        <p:spPr>
          <a:xfrm>
            <a:off x="320040" y="219456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9FECF4-0211-4A16-9AFE-17971AD32DC9}"/>
              </a:ext>
            </a:extLst>
          </p:cNvPr>
          <p:cNvSpPr/>
          <p:nvPr/>
        </p:nvSpPr>
        <p:spPr>
          <a:xfrm>
            <a:off x="320040" y="297180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8BA190E-BEDA-4CBB-AAC7-A7C80E5B048F}"/>
              </a:ext>
            </a:extLst>
          </p:cNvPr>
          <p:cNvSpPr txBox="1">
            <a:spLocks/>
          </p:cNvSpPr>
          <p:nvPr/>
        </p:nvSpPr>
        <p:spPr>
          <a:xfrm>
            <a:off x="548640" y="2366685"/>
            <a:ext cx="3253744" cy="787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devices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0853E-160C-470D-B6F0-62C1A573A876}"/>
              </a:ext>
            </a:extLst>
          </p:cNvPr>
          <p:cNvGrpSpPr/>
          <p:nvPr/>
        </p:nvGrpSpPr>
        <p:grpSpPr>
          <a:xfrm>
            <a:off x="4152284" y="504104"/>
            <a:ext cx="4849891" cy="2467696"/>
            <a:chOff x="4152284" y="504104"/>
            <a:chExt cx="4849891" cy="2467696"/>
          </a:xfrm>
        </p:grpSpPr>
        <p:pic>
          <p:nvPicPr>
            <p:cNvPr id="7" name="Graphic 6" descr="Game controller">
              <a:extLst>
                <a:ext uri="{FF2B5EF4-FFF2-40B4-BE49-F238E27FC236}">
                  <a16:creationId xmlns:a16="http://schemas.microsoft.com/office/drawing/2014/main" id="{77DEE79A-9FE1-42B3-AE20-B6AA79C7A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7304" y="2057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Game controller">
              <a:extLst>
                <a:ext uri="{FF2B5EF4-FFF2-40B4-BE49-F238E27FC236}">
                  <a16:creationId xmlns:a16="http://schemas.microsoft.com/office/drawing/2014/main" id="{901CD6BD-B1B4-47F9-BE47-ADF05065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6591" y="1199801"/>
              <a:ext cx="1037160" cy="1037160"/>
            </a:xfrm>
            <a:prstGeom prst="rect">
              <a:avLst/>
            </a:prstGeom>
          </p:spPr>
        </p:pic>
        <p:pic>
          <p:nvPicPr>
            <p:cNvPr id="38" name="Graphic 37" descr="Game controller">
              <a:extLst>
                <a:ext uri="{FF2B5EF4-FFF2-40B4-BE49-F238E27FC236}">
                  <a16:creationId xmlns:a16="http://schemas.microsoft.com/office/drawing/2014/main" id="{B923D45E-AD72-47D9-83FC-EAE5E7B7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2296" y="1272594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Game controller">
              <a:extLst>
                <a:ext uri="{FF2B5EF4-FFF2-40B4-BE49-F238E27FC236}">
                  <a16:creationId xmlns:a16="http://schemas.microsoft.com/office/drawing/2014/main" id="{DD368C74-0599-43C8-AE3D-7B655A4D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284" y="504104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B1555A-CD94-41D4-8343-F383CDA5D13A}"/>
                </a:ext>
              </a:extLst>
            </p:cNvPr>
            <p:cNvCxnSpPr>
              <a:cxnSpLocks/>
            </p:cNvCxnSpPr>
            <p:nvPr/>
          </p:nvCxnSpPr>
          <p:spPr>
            <a:xfrm>
              <a:off x="5345689" y="1729794"/>
              <a:ext cx="2177329" cy="0"/>
            </a:xfrm>
            <a:prstGeom prst="straightConnector1">
              <a:avLst/>
            </a:prstGeom>
            <a:ln w="60325" cap="sq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Winking Face with No Fill">
              <a:extLst>
                <a:ext uri="{FF2B5EF4-FFF2-40B4-BE49-F238E27FC236}">
                  <a16:creationId xmlns:a16="http://schemas.microsoft.com/office/drawing/2014/main" id="{A45CE1FC-11F3-4324-B316-9BF2830E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6375" y="1608658"/>
              <a:ext cx="685800" cy="6858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C28D0-579E-4F52-8A73-8EA204014744}"/>
              </a:ext>
            </a:extLst>
          </p:cNvPr>
          <p:cNvGrpSpPr/>
          <p:nvPr/>
        </p:nvGrpSpPr>
        <p:grpSpPr>
          <a:xfrm>
            <a:off x="4404781" y="2487249"/>
            <a:ext cx="4059144" cy="2371311"/>
            <a:chOff x="4404781" y="2487249"/>
            <a:chExt cx="4059144" cy="237131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07D3DE3-CE79-4580-B421-B0FD8197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4781" y="3764451"/>
              <a:ext cx="4059144" cy="1094109"/>
            </a:xfrm>
            <a:prstGeom prst="rect">
              <a:avLst/>
            </a:prstGeom>
          </p:spPr>
        </p:pic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32A6A3C8-AC7F-44CD-B427-B744FD427D2E}"/>
                </a:ext>
              </a:extLst>
            </p:cNvPr>
            <p:cNvCxnSpPr>
              <a:cxnSpLocks/>
            </p:cNvCxnSpPr>
            <p:nvPr/>
          </p:nvCxnSpPr>
          <p:spPr>
            <a:xfrm>
              <a:off x="5181901" y="2487249"/>
              <a:ext cx="1528524" cy="1089831"/>
            </a:xfrm>
            <a:prstGeom prst="bentConnector2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5BA428C-0390-4BA7-AE73-224E6CD3D783}"/>
              </a:ext>
            </a:extLst>
          </p:cNvPr>
          <p:cNvSpPr/>
          <p:nvPr/>
        </p:nvSpPr>
        <p:spPr>
          <a:xfrm>
            <a:off x="3495620" y="-122111"/>
            <a:ext cx="5805041" cy="7306681"/>
          </a:xfrm>
          <a:prstGeom prst="rect">
            <a:avLst/>
          </a:prstGeom>
          <a:solidFill>
            <a:schemeClr val="tx2">
              <a:lumMod val="60000"/>
              <a:lumOff val="40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98B49B-6B00-4492-BDAA-AAEC30B945AB}"/>
              </a:ext>
            </a:extLst>
          </p:cNvPr>
          <p:cNvGrpSpPr/>
          <p:nvPr/>
        </p:nvGrpSpPr>
        <p:grpSpPr>
          <a:xfrm>
            <a:off x="4243713" y="1496350"/>
            <a:ext cx="4333095" cy="1523099"/>
            <a:chOff x="5241148" y="5471650"/>
            <a:chExt cx="2601395" cy="914400"/>
          </a:xfrm>
          <a:solidFill>
            <a:schemeClr val="tx2">
              <a:lumMod val="75000"/>
            </a:schemeClr>
          </a:solidFill>
        </p:grpSpPr>
        <p:pic>
          <p:nvPicPr>
            <p:cNvPr id="18" name="Graphic 17" descr="Telescope">
              <a:extLst>
                <a:ext uri="{FF2B5EF4-FFF2-40B4-BE49-F238E27FC236}">
                  <a16:creationId xmlns:a16="http://schemas.microsoft.com/office/drawing/2014/main" id="{A7C8614F-00B8-4BEA-85C5-D5A6E21D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41148" y="5471650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Binoculars">
              <a:extLst>
                <a:ext uri="{FF2B5EF4-FFF2-40B4-BE49-F238E27FC236}">
                  <a16:creationId xmlns:a16="http://schemas.microsoft.com/office/drawing/2014/main" id="{9C4F6550-9918-45EC-978B-613F84D6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28143" y="5471650"/>
              <a:ext cx="914400" cy="914400"/>
            </a:xfrm>
            <a:prstGeom prst="rect">
              <a:avLst/>
            </a:prstGeom>
          </p:spPr>
        </p:pic>
      </p:grpSp>
      <p:pic>
        <p:nvPicPr>
          <p:cNvPr id="59" name="Graphic 58" descr="Magnifying glass">
            <a:extLst>
              <a:ext uri="{FF2B5EF4-FFF2-40B4-BE49-F238E27FC236}">
                <a16:creationId xmlns:a16="http://schemas.microsoft.com/office/drawing/2014/main" id="{28AAB45E-3805-492E-8DDD-DF8B198684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69939" y="3531229"/>
            <a:ext cx="1380562" cy="1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53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-3675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303355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Mission &amp;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03120"/>
            <a:ext cx="2948898" cy="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Check progress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288036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Reward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CF711E3-FCF4-4A01-9D3A-71DEDAA5AE23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1C491F-E6B0-41CB-B63E-8CB355897DC0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411480" y="2377440"/>
            <a:ext cx="0" cy="5943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789536-5742-43ED-B171-36CDEDA28855}"/>
              </a:ext>
            </a:extLst>
          </p:cNvPr>
          <p:cNvSpPr/>
          <p:nvPr/>
        </p:nvSpPr>
        <p:spPr>
          <a:xfrm>
            <a:off x="320040" y="219456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9FECF4-0211-4A16-9AFE-17971AD32DC9}"/>
              </a:ext>
            </a:extLst>
          </p:cNvPr>
          <p:cNvSpPr/>
          <p:nvPr/>
        </p:nvSpPr>
        <p:spPr>
          <a:xfrm>
            <a:off x="320040" y="2971800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6F3E3435-2F96-4640-A199-9D40A085C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689" y="416372"/>
            <a:ext cx="2011680" cy="2011680"/>
          </a:xfrm>
          <a:prstGeom prst="rect">
            <a:avLst/>
          </a:prstGeom>
        </p:spPr>
      </p:pic>
      <p:pic>
        <p:nvPicPr>
          <p:cNvPr id="10" name="Graphic 9" descr="Dance">
            <a:extLst>
              <a:ext uri="{FF2B5EF4-FFF2-40B4-BE49-F238E27FC236}">
                <a16:creationId xmlns:a16="http://schemas.microsoft.com/office/drawing/2014/main" id="{64E3FC7D-1181-4781-A401-495BC46C3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028" y="4898125"/>
            <a:ext cx="1645920" cy="1645920"/>
          </a:xfrm>
          <a:prstGeom prst="rect">
            <a:avLst/>
          </a:prstGeom>
        </p:spPr>
      </p:pic>
      <p:pic>
        <p:nvPicPr>
          <p:cNvPr id="12" name="Graphic 11" descr="Podium">
            <a:extLst>
              <a:ext uri="{FF2B5EF4-FFF2-40B4-BE49-F238E27FC236}">
                <a16:creationId xmlns:a16="http://schemas.microsoft.com/office/drawing/2014/main" id="{77F95755-86FF-4B44-A4FF-F094EF981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569" y="3772628"/>
            <a:ext cx="1645920" cy="164592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6ED4E0C7-C93B-4353-B85B-84B58DAB7D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9832" y="4850953"/>
            <a:ext cx="1645920" cy="1645920"/>
          </a:xfrm>
          <a:prstGeom prst="rect">
            <a:avLst/>
          </a:prstGeom>
        </p:spPr>
      </p:pic>
      <p:pic>
        <p:nvPicPr>
          <p:cNvPr id="16" name="Graphic 15" descr="Arrow: Straight">
            <a:extLst>
              <a:ext uri="{FF2B5EF4-FFF2-40B4-BE49-F238E27FC236}">
                <a16:creationId xmlns:a16="http://schemas.microsoft.com/office/drawing/2014/main" id="{0620BB9F-325B-426C-9EB6-AF558EE51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870329" y="25100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7763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D0546-49F8-4018-B150-FA188501B8B3}"/>
              </a:ext>
            </a:extLst>
          </p:cNvPr>
          <p:cNvGrpSpPr/>
          <p:nvPr/>
        </p:nvGrpSpPr>
        <p:grpSpPr>
          <a:xfrm>
            <a:off x="-3675" y="0"/>
            <a:ext cx="9156700" cy="6858000"/>
            <a:chOff x="-12700" y="0"/>
            <a:chExt cx="91567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9A32E1-93C2-4076-8425-56D1A7BB03D8}"/>
                </a:ext>
              </a:extLst>
            </p:cNvPr>
            <p:cNvSpPr/>
            <p:nvPr/>
          </p:nvSpPr>
          <p:spPr>
            <a:xfrm>
              <a:off x="-12700" y="0"/>
              <a:ext cx="3493008" cy="6858000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5139F-F6E8-4D8F-BFB8-1E81CBADF6EA}"/>
                </a:ext>
              </a:extLst>
            </p:cNvPr>
            <p:cNvSpPr/>
            <p:nvPr/>
          </p:nvSpPr>
          <p:spPr>
            <a:xfrm>
              <a:off x="3493008" y="0"/>
              <a:ext cx="565099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303355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422435"/>
            <a:ext cx="2948898" cy="42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   Should give new?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AB0962-D5F1-484D-99D4-F41B40E122B6}"/>
              </a:ext>
            </a:extLst>
          </p:cNvPr>
          <p:cNvSpPr txBox="1">
            <a:spLocks/>
          </p:cNvSpPr>
          <p:nvPr/>
        </p:nvSpPr>
        <p:spPr>
          <a:xfrm>
            <a:off x="548640" y="4912356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   Yes? Factory, help!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CF711E3-FCF4-4A01-9D3A-71DEDAA5AE23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1C491F-E6B0-41CB-B63E-8CB355897DC0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411480" y="2682236"/>
            <a:ext cx="0" cy="23215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789536-5742-43ED-B171-36CDEDA28855}"/>
              </a:ext>
            </a:extLst>
          </p:cNvPr>
          <p:cNvSpPr/>
          <p:nvPr/>
        </p:nvSpPr>
        <p:spPr>
          <a:xfrm>
            <a:off x="320040" y="2499356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9FECF4-0211-4A16-9AFE-17971AD32DC9}"/>
              </a:ext>
            </a:extLst>
          </p:cNvPr>
          <p:cNvSpPr/>
          <p:nvPr/>
        </p:nvSpPr>
        <p:spPr>
          <a:xfrm>
            <a:off x="320040" y="5003801"/>
            <a:ext cx="182880" cy="18288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actory">
            <a:extLst>
              <a:ext uri="{FF2B5EF4-FFF2-40B4-BE49-F238E27FC236}">
                <a16:creationId xmlns:a16="http://schemas.microsoft.com/office/drawing/2014/main" id="{78B6F1BE-0F9E-4004-82AA-FFDE2C46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636" y="4588693"/>
            <a:ext cx="914400" cy="914400"/>
          </a:xfrm>
          <a:prstGeom prst="rect">
            <a:avLst/>
          </a:prstGeom>
        </p:spPr>
      </p:pic>
      <p:pic>
        <p:nvPicPr>
          <p:cNvPr id="9" name="Graphic 8" descr="Alarm Clock">
            <a:extLst>
              <a:ext uri="{FF2B5EF4-FFF2-40B4-BE49-F238E27FC236}">
                <a16:creationId xmlns:a16="http://schemas.microsoft.com/office/drawing/2014/main" id="{86F90879-E29C-41C5-8C86-D88E9833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501" y="2128555"/>
            <a:ext cx="1008671" cy="1008671"/>
          </a:xfrm>
          <a:prstGeom prst="rect">
            <a:avLst/>
          </a:prstGeom>
        </p:spPr>
      </p:pic>
      <p:pic>
        <p:nvPicPr>
          <p:cNvPr id="11" name="Graphic 10" descr="Speech">
            <a:extLst>
              <a:ext uri="{FF2B5EF4-FFF2-40B4-BE49-F238E27FC236}">
                <a16:creationId xmlns:a16="http://schemas.microsoft.com/office/drawing/2014/main" id="{384694A3-28A6-4578-B300-98642A32F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630057" y="642594"/>
            <a:ext cx="2249715" cy="191984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357001-02B8-4C72-8ABA-1DA1AF1BE789}"/>
              </a:ext>
            </a:extLst>
          </p:cNvPr>
          <p:cNvSpPr txBox="1">
            <a:spLocks/>
          </p:cNvSpPr>
          <p:nvPr/>
        </p:nvSpPr>
        <p:spPr>
          <a:xfrm>
            <a:off x="5052310" y="1018513"/>
            <a:ext cx="1406547" cy="9133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52 minutes before new Mission</a:t>
            </a:r>
          </a:p>
        </p:txBody>
      </p:sp>
      <p:pic>
        <p:nvPicPr>
          <p:cNvPr id="21" name="Graphic 20" descr="Speech">
            <a:extLst>
              <a:ext uri="{FF2B5EF4-FFF2-40B4-BE49-F238E27FC236}">
                <a16:creationId xmlns:a16="http://schemas.microsoft.com/office/drawing/2014/main" id="{F1763BC8-15FF-4B35-A4CB-81420D72E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681777" y="3217487"/>
            <a:ext cx="2249715" cy="1919846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A721F90-66FE-4183-87DA-0DAFB4F878BF}"/>
              </a:ext>
            </a:extLst>
          </p:cNvPr>
          <p:cNvSpPr txBox="1">
            <a:spLocks/>
          </p:cNvSpPr>
          <p:nvPr/>
        </p:nvSpPr>
        <p:spPr>
          <a:xfrm>
            <a:off x="5365990" y="3847185"/>
            <a:ext cx="1406547" cy="9133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00" dirty="0">
                <a:solidFill>
                  <a:srgbClr val="FFFFFF"/>
                </a:solidFill>
              </a:rPr>
              <a:t>On it…</a:t>
            </a:r>
          </a:p>
        </p:txBody>
      </p:sp>
    </p:spTree>
    <p:extLst>
      <p:ext uri="{BB962C8B-B14F-4D97-AF65-F5344CB8AC3E}">
        <p14:creationId xmlns:p14="http://schemas.microsoft.com/office/powerpoint/2010/main" val="3235836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18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5139F-F6E8-4D8F-BFB8-1E81CBADF6EA}"/>
              </a:ext>
            </a:extLst>
          </p:cNvPr>
          <p:cNvSpPr/>
          <p:nvPr/>
        </p:nvSpPr>
        <p:spPr>
          <a:xfrm>
            <a:off x="3502033" y="0"/>
            <a:ext cx="56509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A32E1-93C2-4076-8425-56D1A7BB03D8}"/>
              </a:ext>
            </a:extLst>
          </p:cNvPr>
          <p:cNvSpPr/>
          <p:nvPr/>
        </p:nvSpPr>
        <p:spPr>
          <a:xfrm>
            <a:off x="-3675" y="0"/>
            <a:ext cx="3493008" cy="68580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61" y="1946362"/>
            <a:ext cx="2948898" cy="1676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Request corresponding information and display on screen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CF711E3-FCF4-4A01-9D3A-71DEDAA5AE23}"/>
              </a:ext>
            </a:extLst>
          </p:cNvPr>
          <p:cNvSpPr txBox="1">
            <a:spLocks/>
          </p:cNvSpPr>
          <p:nvPr/>
        </p:nvSpPr>
        <p:spPr>
          <a:xfrm>
            <a:off x="548640" y="3657600"/>
            <a:ext cx="2948898" cy="42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1750" b="1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61" y="642594"/>
            <a:ext cx="3033553" cy="1371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UI Representation</a:t>
            </a:r>
          </a:p>
        </p:txBody>
      </p:sp>
      <p:pic>
        <p:nvPicPr>
          <p:cNvPr id="19" name="Graphic 18" descr="Deciduous tree">
            <a:extLst>
              <a:ext uri="{FF2B5EF4-FFF2-40B4-BE49-F238E27FC236}">
                <a16:creationId xmlns:a16="http://schemas.microsoft.com/office/drawing/2014/main" id="{806531CE-7157-4341-945A-9991178C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6721" y="3257814"/>
            <a:ext cx="1943793" cy="1943793"/>
          </a:xfrm>
          <a:prstGeom prst="rect">
            <a:avLst/>
          </a:prstGeom>
        </p:spPr>
      </p:pic>
      <p:pic>
        <p:nvPicPr>
          <p:cNvPr id="16" name="Graphic 15" descr="Dog">
            <a:extLst>
              <a:ext uri="{FF2B5EF4-FFF2-40B4-BE49-F238E27FC236}">
                <a16:creationId xmlns:a16="http://schemas.microsoft.com/office/drawing/2014/main" id="{C262B112-E39A-4370-81B0-1F401AD3A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439" y="5008036"/>
            <a:ext cx="1582379" cy="1582379"/>
          </a:xfrm>
          <a:prstGeom prst="rect">
            <a:avLst/>
          </a:prstGeom>
        </p:spPr>
      </p:pic>
      <p:pic>
        <p:nvPicPr>
          <p:cNvPr id="12" name="Graphic 11" descr="Home">
            <a:extLst>
              <a:ext uri="{FF2B5EF4-FFF2-40B4-BE49-F238E27FC236}">
                <a16:creationId xmlns:a16="http://schemas.microsoft.com/office/drawing/2014/main" id="{7BB5592B-715D-4042-8932-5A5592F0D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3267" y="3409950"/>
            <a:ext cx="1869007" cy="1869007"/>
          </a:xfrm>
          <a:prstGeom prst="rect">
            <a:avLst/>
          </a:prstGeom>
        </p:spPr>
      </p:pic>
      <p:pic>
        <p:nvPicPr>
          <p:cNvPr id="14" name="Graphic 13" descr="Partial Sun">
            <a:extLst>
              <a:ext uri="{FF2B5EF4-FFF2-40B4-BE49-F238E27FC236}">
                <a16:creationId xmlns:a16="http://schemas.microsoft.com/office/drawing/2014/main" id="{C6E1CC4D-1608-40B2-B5B2-A318E847F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9878" y="1494349"/>
            <a:ext cx="1495880" cy="149588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0E537A25-AACF-439E-AB7D-664E45C3DC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0187" y="-174171"/>
            <a:ext cx="10253067" cy="98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5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72">
            <a:extLst>
              <a:ext uri="{FF2B5EF4-FFF2-40B4-BE49-F238E27FC236}">
                <a16:creationId xmlns:a16="http://schemas.microsoft.com/office/drawing/2014/main" id="{C57A5A07-BD22-4F80-854F-E024657AA9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2" name="Rectangle 74">
            <a:extLst>
              <a:ext uri="{FF2B5EF4-FFF2-40B4-BE49-F238E27FC236}">
                <a16:creationId xmlns:a16="http://schemas.microsoft.com/office/drawing/2014/main" id="{5F1FE872-DCA3-41F3-AF92-FC8C2243B3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56523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3" name="Rectangle 76">
            <a:extLst>
              <a:ext uri="{FF2B5EF4-FFF2-40B4-BE49-F238E27FC236}">
                <a16:creationId xmlns:a16="http://schemas.microsoft.com/office/drawing/2014/main" id="{B4D8C55E-CEA0-4ED9-9A17-FEFA66C95C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051" y="438538"/>
            <a:ext cx="5032638" cy="6002060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0254" name="Rectangle 78">
            <a:extLst>
              <a:ext uri="{FF2B5EF4-FFF2-40B4-BE49-F238E27FC236}">
                <a16:creationId xmlns:a16="http://schemas.microsoft.com/office/drawing/2014/main" id="{A310ABCD-C34B-42D1-9BEB-47755A3EA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650014"/>
            <a:ext cx="2525413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80">
            <a:extLst>
              <a:ext uri="{FF2B5EF4-FFF2-40B4-BE49-F238E27FC236}">
                <a16:creationId xmlns:a16="http://schemas.microsoft.com/office/drawing/2014/main" id="{30BAD96F-CE2F-4682-99B8-0DD9E6AE2B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2947051"/>
            <a:ext cx="2074319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6" name="Rectangle 82">
            <a:extLst>
              <a:ext uri="{FF2B5EF4-FFF2-40B4-BE49-F238E27FC236}">
                <a16:creationId xmlns:a16="http://schemas.microsoft.com/office/drawing/2014/main" id="{06585B74-DAF6-470E-B2F3-B5530A709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13" y="4088215"/>
            <a:ext cx="2525413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CDE1-91C2-4C8A-B6EA-003EA51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5" y="4835386"/>
            <a:ext cx="2283522" cy="650803"/>
          </a:xfrm>
          <a:prstGeom prst="rect">
            <a:avLst/>
          </a:prstGeom>
        </p:spPr>
      </p:pic>
      <p:pic>
        <p:nvPicPr>
          <p:cNvPr id="10244" name="Picture 4" descr="Image result for unity">
            <a:extLst>
              <a:ext uri="{FF2B5EF4-FFF2-40B4-BE49-F238E27FC236}">
                <a16:creationId xmlns:a16="http://schemas.microsoft.com/office/drawing/2014/main" id="{20C9EFC8-1575-4604-9CF5-9FEC5C6C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5" y="1868058"/>
            <a:ext cx="2283522" cy="8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7" name="Rectangle 84">
            <a:extLst>
              <a:ext uri="{FF2B5EF4-FFF2-40B4-BE49-F238E27FC236}">
                <a16:creationId xmlns:a16="http://schemas.microsoft.com/office/drawing/2014/main" id="{F38AB6A2-89F7-43B5-B608-50DFC740DE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4709" y="650014"/>
            <a:ext cx="2074319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A1026-1564-409D-9A0E-C5670C29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09" y="3916035"/>
            <a:ext cx="2083217" cy="1429539"/>
          </a:xfrm>
          <a:prstGeom prst="rect">
            <a:avLst/>
          </a:prstGeom>
        </p:spPr>
      </p:pic>
      <p:pic>
        <p:nvPicPr>
          <p:cNvPr id="10242" name="Picture 2" descr="Image result for blender 3d logo">
            <a:extLst>
              <a:ext uri="{FF2B5EF4-FFF2-40B4-BE49-F238E27FC236}">
                <a16:creationId xmlns:a16="http://schemas.microsoft.com/office/drawing/2014/main" id="{3FD3FA50-29BE-4FA4-BA3A-BBF92498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22" y="1431895"/>
            <a:ext cx="1825754" cy="5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8E72-7CB1-4E9B-B655-6956AA77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247" y="642594"/>
            <a:ext cx="2799183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Technologies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FCB7-6498-4C5F-90F4-D8FF9D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246" y="2103119"/>
            <a:ext cx="2799184" cy="41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b="1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3D5B31-2081-4049-AE25-861CB4DE39D8}"/>
              </a:ext>
            </a:extLst>
          </p:cNvPr>
          <p:cNvSpPr txBox="1">
            <a:spLocks/>
          </p:cNvSpPr>
          <p:nvPr/>
        </p:nvSpPr>
        <p:spPr>
          <a:xfrm>
            <a:off x="6165669" y="2002444"/>
            <a:ext cx="2795451" cy="42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Unity</a:t>
            </a:r>
            <a:r>
              <a:rPr lang="en-US" dirty="0"/>
              <a:t> 2017.3.0f3</a:t>
            </a:r>
          </a:p>
          <a:p>
            <a:r>
              <a:rPr lang="en-US" b="1" dirty="0">
                <a:solidFill>
                  <a:schemeClr val="bg1"/>
                </a:solidFill>
              </a:rPr>
              <a:t>Blender </a:t>
            </a:r>
            <a:r>
              <a:rPr lang="en-US" dirty="0"/>
              <a:t>2.79</a:t>
            </a:r>
            <a:endParaRPr lang="en-US" b="1" dirty="0"/>
          </a:p>
          <a:p>
            <a:r>
              <a:rPr lang="en-US" b="1" dirty="0" err="1">
                <a:solidFill>
                  <a:schemeClr val="bg1"/>
                </a:solidFill>
              </a:rPr>
              <a:t>FacebookSDK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4.29.0</a:t>
            </a:r>
          </a:p>
          <a:p>
            <a:r>
              <a:rPr lang="en-US" b="1" dirty="0">
                <a:solidFill>
                  <a:schemeClr val="bg1"/>
                </a:solidFill>
              </a:rPr>
              <a:t>Pedometer API </a:t>
            </a:r>
            <a:r>
              <a:rPr lang="en-US" dirty="0"/>
              <a:t>1.0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88255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E0D2-041C-4448-9496-0EC9810C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647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1EE-1E32-492C-9B45-1486D1BB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14194"/>
            <a:ext cx="7680960" cy="402084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300" b="1" dirty="0"/>
              <a:t>Hardware Requirements</a:t>
            </a:r>
          </a:p>
          <a:p>
            <a:pPr lvl="0"/>
            <a:r>
              <a:rPr lang="en-US" sz="2300" dirty="0"/>
              <a:t>This game is an android game so an android device is a must.</a:t>
            </a:r>
          </a:p>
          <a:p>
            <a:pPr lvl="0"/>
            <a:r>
              <a:rPr lang="en-US" sz="2300" dirty="0"/>
              <a:t>Other hardware requirements like memory or storage still need to further investigate.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81667904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F1D8-BCB3-4D69-BBEF-18E5574F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3123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81BE-934D-4C16-926B-03255602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587500"/>
            <a:ext cx="7795260" cy="444754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300" b="1" dirty="0"/>
              <a:t>Software in the Test Environment</a:t>
            </a:r>
          </a:p>
          <a:p>
            <a:r>
              <a:rPr lang="en-US" sz="2300" dirty="0"/>
              <a:t>The following base software elements are required in the test environment.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A8CE12-D983-4938-ABE6-376485D4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65456"/>
              </p:ext>
            </p:extLst>
          </p:nvPr>
        </p:nvGraphicFramePr>
        <p:xfrm>
          <a:off x="617220" y="2933700"/>
          <a:ext cx="7795260" cy="27940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41405">
                  <a:extLst>
                    <a:ext uri="{9D8B030D-6E8A-4147-A177-3AD203B41FA5}">
                      <a16:colId xmlns:a16="http://schemas.microsoft.com/office/drawing/2014/main" val="4029147257"/>
                    </a:ext>
                  </a:extLst>
                </a:gridCol>
                <a:gridCol w="2667579">
                  <a:extLst>
                    <a:ext uri="{9D8B030D-6E8A-4147-A177-3AD203B41FA5}">
                      <a16:colId xmlns:a16="http://schemas.microsoft.com/office/drawing/2014/main" val="1575054053"/>
                    </a:ext>
                  </a:extLst>
                </a:gridCol>
                <a:gridCol w="1259691">
                  <a:extLst>
                    <a:ext uri="{9D8B030D-6E8A-4147-A177-3AD203B41FA5}">
                      <a16:colId xmlns:a16="http://schemas.microsoft.com/office/drawing/2014/main" val="1329824990"/>
                    </a:ext>
                  </a:extLst>
                </a:gridCol>
                <a:gridCol w="1926585">
                  <a:extLst>
                    <a:ext uri="{9D8B030D-6E8A-4147-A177-3AD203B41FA5}">
                      <a16:colId xmlns:a16="http://schemas.microsoft.com/office/drawing/2014/main" val="356829817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Software 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Purpose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Version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Type and Other Notes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08616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Marshmallow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Running game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6.0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Operating System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91914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Nougat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Running game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7.0,7.1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Operating System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74095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SQLite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Store data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Database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3306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 err="1">
                          <a:effectLst/>
                        </a:rPr>
                        <a:t>FacebookSDK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Sharing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4.29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Social Network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93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01874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6A78-4E1A-4DEB-B17B-55FB6EA2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7C9B-0E75-4DDA-8C07-7BECC8A3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sz="2300" b="1" dirty="0"/>
              <a:t>Productivity and Support Tools</a:t>
            </a:r>
          </a:p>
          <a:p>
            <a:r>
              <a:rPr lang="en-US" sz="2300" dirty="0"/>
              <a:t>The following tools will be employed to support the test process.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5B71A5-D903-4676-9EB4-31C397557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8861"/>
              </p:ext>
            </p:extLst>
          </p:nvPr>
        </p:nvGraphicFramePr>
        <p:xfrm>
          <a:off x="1181100" y="3492500"/>
          <a:ext cx="6781801" cy="16720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91836">
                  <a:extLst>
                    <a:ext uri="{9D8B030D-6E8A-4147-A177-3AD203B41FA5}">
                      <a16:colId xmlns:a16="http://schemas.microsoft.com/office/drawing/2014/main" val="2457556064"/>
                    </a:ext>
                  </a:extLst>
                </a:gridCol>
                <a:gridCol w="1689004">
                  <a:extLst>
                    <a:ext uri="{9D8B030D-6E8A-4147-A177-3AD203B41FA5}">
                      <a16:colId xmlns:a16="http://schemas.microsoft.com/office/drawing/2014/main" val="1562992608"/>
                    </a:ext>
                  </a:extLst>
                </a:gridCol>
                <a:gridCol w="1998440">
                  <a:extLst>
                    <a:ext uri="{9D8B030D-6E8A-4147-A177-3AD203B41FA5}">
                      <a16:colId xmlns:a16="http://schemas.microsoft.com/office/drawing/2014/main" val="1121228159"/>
                    </a:ext>
                  </a:extLst>
                </a:gridCol>
                <a:gridCol w="902521">
                  <a:extLst>
                    <a:ext uri="{9D8B030D-6E8A-4147-A177-3AD203B41FA5}">
                      <a16:colId xmlns:a16="http://schemas.microsoft.com/office/drawing/2014/main" val="960177532"/>
                    </a:ext>
                  </a:extLst>
                </a:gridCol>
              </a:tblGrid>
              <a:tr h="47821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Tool Category or Type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Tool Brand 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Vendor or In-house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Version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177236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Automation Testing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Unity UI Automation Test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142907"/>
                  </a:ext>
                </a:extLst>
              </a:tr>
              <a:tr h="47821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Defect Tracking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MS Excel 2016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2016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52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76299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A857-3135-4D0C-8850-0555EA1B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01320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2C53-F5B5-44C1-B71C-3B395C91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772920"/>
            <a:ext cx="7680960" cy="3931920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Use cases, functional requirement, and non-functional requirement are identified as targets for testing the items listing below:</a:t>
            </a:r>
          </a:p>
          <a:p>
            <a:pPr marL="0" indent="0">
              <a:buNone/>
            </a:pPr>
            <a:r>
              <a:rPr lang="en-US" sz="2300" b="1" dirty="0"/>
              <a:t>Database Testing</a:t>
            </a:r>
            <a:endParaRPr lang="en-US" sz="2300" dirty="0"/>
          </a:p>
          <a:p>
            <a:pPr lvl="0"/>
            <a:r>
              <a:rPr lang="en-US" sz="2300" dirty="0"/>
              <a:t>Verify that current level of pet and affection points can be displayed. </a:t>
            </a:r>
          </a:p>
          <a:p>
            <a:pPr lvl="0"/>
            <a:r>
              <a:rPr lang="en-US" sz="2300" dirty="0"/>
              <a:t>Verify that missions and achievement status should be maintained and displayed precisely.</a:t>
            </a:r>
          </a:p>
          <a:p>
            <a:pPr lvl="0"/>
            <a:r>
              <a:rPr lang="en-US" sz="2300" dirty="0"/>
              <a:t>The number of bought items in shop is conserved.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9059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A4F-5371-4DB3-B180-87616B2D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20" y="2361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712C-FD48-445F-B19C-9116DA91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315720"/>
            <a:ext cx="7680960" cy="5542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/>
              <a:t>Functional Testing</a:t>
            </a:r>
            <a:endParaRPr lang="en-US" sz="2300" dirty="0"/>
          </a:p>
          <a:p>
            <a:pPr lvl="0"/>
            <a:r>
              <a:rPr lang="en-US" sz="2300" dirty="0"/>
              <a:t>Verify that skins of pets can be changed and displayed precisely.</a:t>
            </a:r>
          </a:p>
          <a:p>
            <a:pPr lvl="0"/>
            <a:r>
              <a:rPr lang="en-US" sz="2300" dirty="0"/>
              <a:t>Verify that after three days if users do not play, the affection points will decrease.</a:t>
            </a:r>
          </a:p>
          <a:p>
            <a:pPr lvl="0"/>
            <a:r>
              <a:rPr lang="en-US" sz="2300" dirty="0"/>
              <a:t>Volume of the BGM should be generated properly as the users modified.</a:t>
            </a:r>
          </a:p>
          <a:p>
            <a:pPr lvl="0"/>
            <a:r>
              <a:rPr lang="en-US" sz="2300" dirty="0"/>
              <a:t>Verify that after completing a mission users can receive rewards.</a:t>
            </a:r>
          </a:p>
          <a:p>
            <a:pPr lvl="0"/>
            <a:r>
              <a:rPr lang="en-US" sz="2300" dirty="0"/>
              <a:t>Verify that step counter can detect steps with approximately 2-3 steps difference.</a:t>
            </a:r>
          </a:p>
          <a:p>
            <a:pPr lvl="0"/>
            <a:r>
              <a:rPr lang="en-US" sz="2300" dirty="0"/>
              <a:t>Verify the transactions of users in shop when buying items.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6735034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2">
            <a:extLst>
              <a:ext uri="{FF2B5EF4-FFF2-40B4-BE49-F238E27FC236}">
                <a16:creationId xmlns:a16="http://schemas.microsoft.com/office/drawing/2014/main" id="{43047B46-4F2F-4746-8B82-B30EAAAE03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47582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A54E8A8E-D194-4D55-92A3-6B0799722E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68" y="253548"/>
            <a:ext cx="4388846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82969E05-46C5-41D7-9095-B7AE9F9D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1" r="15228" b="-4"/>
          <a:stretch/>
        </p:blipFill>
        <p:spPr>
          <a:xfrm>
            <a:off x="305574" y="419292"/>
            <a:ext cx="4142232" cy="6053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72F06-F458-4945-8F71-337D6ABD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02" y="727626"/>
            <a:ext cx="3451614" cy="1718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28" name="Content Placeholder 9"/>
          <p:cNvSpPr>
            <a:spLocks noGrp="1"/>
          </p:cNvSpPr>
          <p:nvPr>
            <p:ph idx="1"/>
          </p:nvPr>
        </p:nvSpPr>
        <p:spPr>
          <a:xfrm>
            <a:off x="5134602" y="2538919"/>
            <a:ext cx="3451614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Affects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The life quality of the next generation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245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F9C-724C-49D4-A3C2-EB579B7C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93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F7A1-CB98-4EFB-97C2-7AFFB92D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10994"/>
            <a:ext cx="7680960" cy="4224046"/>
          </a:xfrm>
        </p:spPr>
        <p:txBody>
          <a:bodyPr>
            <a:normAutofit/>
          </a:bodyPr>
          <a:lstStyle/>
          <a:p>
            <a:r>
              <a:rPr lang="en-US" sz="2300" b="1" dirty="0"/>
              <a:t>Performance </a:t>
            </a:r>
            <a:endParaRPr lang="en-US" sz="2300" dirty="0"/>
          </a:p>
          <a:p>
            <a:pPr lvl="0"/>
            <a:r>
              <a:rPr lang="en-US" sz="2300" dirty="0"/>
              <a:t>Verify the animation of pet at 30fps or more.</a:t>
            </a:r>
          </a:p>
          <a:p>
            <a:pPr lvl="0"/>
            <a:r>
              <a:rPr lang="en-US" sz="2300" dirty="0"/>
              <a:t>Verify the response time of interface when displaying pet and load all the data from below 2 seconds.	</a:t>
            </a:r>
          </a:p>
          <a:p>
            <a:pPr lvl="0"/>
            <a:r>
              <a:rPr lang="en-US" sz="2300" dirty="0"/>
              <a:t>Verify delaying time when measuring distance or counting steps must below 2 seconds.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326044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12C4-A414-45A2-BDF1-8C42B2E9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01357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Plan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F3338C-96C5-446D-8C2D-F834F10A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45764"/>
              </p:ext>
            </p:extLst>
          </p:nvPr>
        </p:nvGraphicFramePr>
        <p:xfrm>
          <a:off x="1171575" y="1101782"/>
          <a:ext cx="6800850" cy="52070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92472">
                  <a:extLst>
                    <a:ext uri="{9D8B030D-6E8A-4147-A177-3AD203B41FA5}">
                      <a16:colId xmlns:a16="http://schemas.microsoft.com/office/drawing/2014/main" val="3069778385"/>
                    </a:ext>
                  </a:extLst>
                </a:gridCol>
                <a:gridCol w="1976991">
                  <a:extLst>
                    <a:ext uri="{9D8B030D-6E8A-4147-A177-3AD203B41FA5}">
                      <a16:colId xmlns:a16="http://schemas.microsoft.com/office/drawing/2014/main" val="480192960"/>
                    </a:ext>
                  </a:extLst>
                </a:gridCol>
                <a:gridCol w="3031387">
                  <a:extLst>
                    <a:ext uri="{9D8B030D-6E8A-4147-A177-3AD203B41FA5}">
                      <a16:colId xmlns:a16="http://schemas.microsoft.com/office/drawing/2014/main" val="33854511"/>
                    </a:ext>
                  </a:extLst>
                </a:gridCol>
              </a:tblGrid>
              <a:tr h="5625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Human Resources</a:t>
                      </a: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36179"/>
                  </a:ext>
                </a:extLst>
              </a:tr>
              <a:tr h="488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Role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Minimum Resources</a:t>
                      </a:r>
                      <a:endParaRPr lang="en-US" sz="1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Specific Responsibilities or Comments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788952"/>
                  </a:ext>
                </a:extLst>
              </a:tr>
              <a:tr h="201267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Test Manager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Provides management oversight. 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Responsibilities include: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agree mission 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identify motivators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acquire appropriate resources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present management reporting</a:t>
                      </a:r>
                      <a:endParaRPr lang="en-US" sz="1500" dirty="0">
                        <a:effectLst/>
                      </a:endParaRPr>
                    </a:p>
                    <a:p>
                      <a:pPr marL="22860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96595"/>
                  </a:ext>
                </a:extLst>
              </a:tr>
              <a:tr h="2012675"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Tester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GB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Implements and executes the tests.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500" dirty="0">
                          <a:effectLst/>
                        </a:rPr>
                        <a:t>Responsibilities include: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implement tests and test suites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execute test suites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log results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 err="1">
                          <a:effectLst/>
                        </a:rPr>
                        <a:t>analyze</a:t>
                      </a:r>
                      <a:r>
                        <a:rPr lang="en-GB" sz="1500" dirty="0">
                          <a:effectLst/>
                        </a:rPr>
                        <a:t> and recover from test failures</a:t>
                      </a:r>
                      <a:endParaRPr lang="en-US" sz="15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1500" dirty="0">
                          <a:effectLst/>
                        </a:rPr>
                        <a:t>document incidents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3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44787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2A15-3357-4304-B8D4-8E0C1EE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BBCE7-83AD-4397-AA6B-511F1CCA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46326"/>
              </p:ext>
            </p:extLst>
          </p:nvPr>
        </p:nvGraphicFramePr>
        <p:xfrm>
          <a:off x="579209" y="2306591"/>
          <a:ext cx="7985581" cy="306038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160498">
                  <a:extLst>
                    <a:ext uri="{9D8B030D-6E8A-4147-A177-3AD203B41FA5}">
                      <a16:colId xmlns:a16="http://schemas.microsoft.com/office/drawing/2014/main" val="2239706524"/>
                    </a:ext>
                  </a:extLst>
                </a:gridCol>
                <a:gridCol w="1016409">
                  <a:extLst>
                    <a:ext uri="{9D8B030D-6E8A-4147-A177-3AD203B41FA5}">
                      <a16:colId xmlns:a16="http://schemas.microsoft.com/office/drawing/2014/main" val="1823632337"/>
                    </a:ext>
                  </a:extLst>
                </a:gridCol>
                <a:gridCol w="2046368">
                  <a:extLst>
                    <a:ext uri="{9D8B030D-6E8A-4147-A177-3AD203B41FA5}">
                      <a16:colId xmlns:a16="http://schemas.microsoft.com/office/drawing/2014/main" val="1921710521"/>
                    </a:ext>
                  </a:extLst>
                </a:gridCol>
                <a:gridCol w="762306">
                  <a:extLst>
                    <a:ext uri="{9D8B030D-6E8A-4147-A177-3AD203B41FA5}">
                      <a16:colId xmlns:a16="http://schemas.microsoft.com/office/drawing/2014/main" val="1955386580"/>
                    </a:ext>
                  </a:extLst>
                </a:gridCol>
              </a:tblGrid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Function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Fail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30479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01: Load Data and Create a List Of Object in Scroll View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362378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02: Switch Between Lists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828561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03: Click Item and Load Buy View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8629728"/>
                  </a:ext>
                </a:extLst>
              </a:tr>
              <a:tr h="453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04: Load Item Information in Buy View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7557134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05: Quantity View and Buy Button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3962430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Function 06: Facebook Sharing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1496024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Function 07: Progress Tracking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625222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7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3034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2A15-3357-4304-B8D4-8E0C1EE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92D206-10B5-497B-957B-032DE0A3D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088779"/>
              </p:ext>
            </p:extLst>
          </p:nvPr>
        </p:nvGraphicFramePr>
        <p:xfrm>
          <a:off x="1224642" y="1822267"/>
          <a:ext cx="6694715" cy="4016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135289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2A15-3357-4304-B8D4-8E0C1EE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92D206-10B5-497B-957B-032DE0A3DFF4}"/>
              </a:ext>
            </a:extLst>
          </p:cNvPr>
          <p:cNvGraphicFramePr>
            <a:graphicFrameLocks/>
          </p:cNvGraphicFramePr>
          <p:nvPr/>
        </p:nvGraphicFramePr>
        <p:xfrm>
          <a:off x="1224642" y="1822267"/>
          <a:ext cx="6694715" cy="4016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004A66-ED25-400F-8050-C3B18909B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909645"/>
              </p:ext>
            </p:extLst>
          </p:nvPr>
        </p:nvGraphicFramePr>
        <p:xfrm>
          <a:off x="1743890" y="2014194"/>
          <a:ext cx="5656217" cy="416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891137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C4BB-64CF-4548-BC6A-E82E0E6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3CE3-662D-410C-B6FF-B51115EB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5826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6CB-4705-470A-B83F-A29C4CAD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0645-E337-4C81-98FA-BF9FDF14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https://github.com/taphos/unity-uitest</a:t>
            </a:r>
            <a:endParaRPr lang="en-US" dirty="0"/>
          </a:p>
          <a:p>
            <a:r>
              <a:rPr lang="en-US" dirty="0">
                <a:hlinkClick r:id="rId3"/>
              </a:rPr>
              <a:t>https://github.com/olokobayusuf/Pedometer-API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9151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2">
            <a:extLst>
              <a:ext uri="{FF2B5EF4-FFF2-40B4-BE49-F238E27FC236}">
                <a16:creationId xmlns:a16="http://schemas.microsoft.com/office/drawing/2014/main" id="{CD000060-D06D-4A48-BD8E-978966CCA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40" y="727628"/>
            <a:ext cx="4025373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DE4E5113-B3D0-40F8-9F39-B2C2BF92A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83" y="886862"/>
            <a:ext cx="3790888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B4A2074-EB21-4D8B-A3E9-A10A684B0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03012" y="2102796"/>
            <a:ext cx="3310829" cy="2665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DBE10-8B9D-4E08-8F5A-61B0337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87" y="727627"/>
            <a:ext cx="3718165" cy="16459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4934587" y="2538919"/>
            <a:ext cx="3718166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The impact of which is</a:t>
            </a:r>
          </a:p>
          <a:p>
            <a:r>
              <a:rPr lang="en-US" sz="2300" dirty="0"/>
              <a:t>Degrading the country’s economics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1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742A5F-E0E4-49B9-947A-D0158627FA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9" y="0"/>
            <a:ext cx="91453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BBEC7D-2853-4D0C-9239-541F862C15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828" y="282258"/>
            <a:ext cx="1384555" cy="2780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CA3A81-3664-42EF-A8EC-40B40A51EC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0467" y="4194827"/>
            <a:ext cx="1553807" cy="24112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1ADA9CE-11FC-4F7D-8170-654173297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8835" b="-3"/>
          <a:stretch/>
        </p:blipFill>
        <p:spPr bwMode="auto">
          <a:xfrm>
            <a:off x="6183873" y="3209731"/>
            <a:ext cx="278751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58778B1-DF51-4866-920F-2829FA968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r="17674" b="3"/>
          <a:stretch/>
        </p:blipFill>
        <p:spPr bwMode="auto">
          <a:xfrm>
            <a:off x="4510467" y="282258"/>
            <a:ext cx="2962608" cy="3749831"/>
          </a:xfrm>
          <a:custGeom>
            <a:avLst/>
            <a:gdLst>
              <a:gd name="connsiteX0" fmla="*/ 0 w 3950144"/>
              <a:gd name="connsiteY0" fmla="*/ 0 h 3749831"/>
              <a:gd name="connsiteX1" fmla="*/ 3950144 w 3950144"/>
              <a:gd name="connsiteY1" fmla="*/ 0 h 3749831"/>
              <a:gd name="connsiteX2" fmla="*/ 3950144 w 3950144"/>
              <a:gd name="connsiteY2" fmla="*/ 2780881 h 3749831"/>
              <a:gd name="connsiteX3" fmla="*/ 2071742 w 3950144"/>
              <a:gd name="connsiteY3" fmla="*/ 2780881 h 3749831"/>
              <a:gd name="connsiteX4" fmla="*/ 2071742 w 3950144"/>
              <a:gd name="connsiteY4" fmla="*/ 3749831 h 3749831"/>
              <a:gd name="connsiteX5" fmla="*/ 0 w 3950144"/>
              <a:gd name="connsiteY5" fmla="*/ 3749831 h 37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4169D8A-49ED-4849-B778-0475EF373B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123" y="282258"/>
            <a:ext cx="4212772" cy="6323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9754B-E812-4AF9-820E-6BFD2D9E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14" y="598991"/>
            <a:ext cx="3451614" cy="1718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55CE-B065-4A85-936D-1B43D961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14" y="2233649"/>
            <a:ext cx="3574749" cy="359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A successful solution would be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To create a mind-blowing combination of cute, fun and productivity to stimulate teenagers’ interest in physical conditioning.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186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EE05-4EAE-44BB-B8ED-4079D73F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8233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POSITION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32D901-85D2-4D05-974C-501B943782D8}"/>
              </a:ext>
            </a:extLst>
          </p:cNvPr>
          <p:cNvSpPr txBox="1">
            <a:spLocks/>
          </p:cNvSpPr>
          <p:nvPr/>
        </p:nvSpPr>
        <p:spPr>
          <a:xfrm>
            <a:off x="731520" y="1528355"/>
            <a:ext cx="7802880" cy="4808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For</a:t>
            </a:r>
          </a:p>
          <a:p>
            <a:r>
              <a:rPr lang="en-US" sz="2300" dirty="0"/>
              <a:t>Anyone aged between 5 and 25.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/>
              <a:t>Who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Loves to have fun while shredding down pounds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 of fat.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Dog Lovers.</a:t>
            </a:r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b="1" dirty="0"/>
          </a:p>
          <a:p>
            <a:pPr marL="0" marR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The D&amp;J</a:t>
            </a:r>
            <a:endParaRPr lang="en-US" sz="2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300" dirty="0"/>
              <a:t> is a Health &amp; Fitness application, blended with entertainment.</a:t>
            </a:r>
          </a:p>
          <a:p>
            <a:pPr marL="0" indent="0">
              <a:buNone/>
            </a:pPr>
            <a:r>
              <a:rPr lang="en-US" sz="2300" b="1" dirty="0"/>
              <a:t>That</a:t>
            </a:r>
          </a:p>
          <a:p>
            <a:r>
              <a:rPr lang="en-US" sz="2300" dirty="0"/>
              <a:t>Features adorable companion to help you along the way to improve your physical condition.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054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2E8D-C8CA-46DA-BD50-693E31B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07462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POSITION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E308-D24C-45EF-B837-00106C66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79062"/>
            <a:ext cx="7589520" cy="4255978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/>
              <a:t>Unlike</a:t>
            </a:r>
          </a:p>
          <a:p>
            <a:r>
              <a:rPr lang="en-US" sz="2300" dirty="0"/>
              <a:t>Any Fitbit product or Samsung Health, </a:t>
            </a:r>
            <a:r>
              <a:rPr lang="en-US" sz="2300" dirty="0" err="1"/>
              <a:t>Runtastic</a:t>
            </a:r>
            <a:r>
              <a:rPr lang="en-US" sz="2300" dirty="0"/>
              <a:t> application, even petting game like Talking Tom Cat, Pet Society, etc.</a:t>
            </a:r>
          </a:p>
          <a:p>
            <a:pPr marL="0" indent="0">
              <a:buNone/>
            </a:pPr>
            <a:r>
              <a:rPr lang="en-US" sz="2300" b="1" dirty="0"/>
              <a:t>Our product</a:t>
            </a:r>
          </a:p>
          <a:p>
            <a:r>
              <a:rPr lang="en-US" sz="2300" dirty="0"/>
              <a:t>Encourages slight changes to make big different, providing nudges in form of missions, adoration as well as unique experience for family bonding, friends reunion, and city discoveries.</a:t>
            </a:r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00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7">
            <a:extLst>
              <a:ext uri="{FF2B5EF4-FFF2-40B4-BE49-F238E27FC236}">
                <a16:creationId xmlns:a16="http://schemas.microsoft.com/office/drawing/2014/main" id="{1463B9A0-C42E-402C-9AD1-9DAE533613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9664D085-C814-4D74-BCE0-2059F0DC04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C3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DA5539E-D8B4-4F5A-B46F-C304F5D7A8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BE981-A769-45B6-A656-9FCC4932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53" y="803063"/>
            <a:ext cx="542829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407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300E-0714-41BC-8B1A-0ABFFBDB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" y="210794"/>
            <a:ext cx="7680960" cy="1371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USER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E2BBE8-6AC0-46BA-8F28-54A84251B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919505"/>
              </p:ext>
            </p:extLst>
          </p:nvPr>
        </p:nvGraphicFramePr>
        <p:xfrm>
          <a:off x="361950" y="1447801"/>
          <a:ext cx="8420100" cy="471956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3643142923"/>
                    </a:ext>
                  </a:extLst>
                </a:gridCol>
                <a:gridCol w="1737916">
                  <a:extLst>
                    <a:ext uri="{9D8B030D-6E8A-4147-A177-3AD203B41FA5}">
                      <a16:colId xmlns:a16="http://schemas.microsoft.com/office/drawing/2014/main" val="1725200893"/>
                    </a:ext>
                  </a:extLst>
                </a:gridCol>
                <a:gridCol w="3046715">
                  <a:extLst>
                    <a:ext uri="{9D8B030D-6E8A-4147-A177-3AD203B41FA5}">
                      <a16:colId xmlns:a16="http://schemas.microsoft.com/office/drawing/2014/main" val="170098084"/>
                    </a:ext>
                  </a:extLst>
                </a:gridCol>
                <a:gridCol w="2505169">
                  <a:extLst>
                    <a:ext uri="{9D8B030D-6E8A-4147-A177-3AD203B41FA5}">
                      <a16:colId xmlns:a16="http://schemas.microsoft.com/office/drawing/2014/main" val="1009590956"/>
                    </a:ext>
                  </a:extLst>
                </a:gridCol>
              </a:tblGrid>
              <a:tr h="52333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Name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Responsibilities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effectLst/>
                        </a:rPr>
                        <a:t>Stakeholder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676717"/>
                  </a:ext>
                </a:extLst>
              </a:tr>
              <a:tr h="159504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Teenager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Part of main user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health benefit and entertainment value from the product. Evaluate on features, contents, usability and quality.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045798"/>
                  </a:ext>
                </a:extLst>
              </a:tr>
              <a:tr h="13792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Parents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Secondary user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family time with their children who also use the product. Enjoy health benefit.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656"/>
                  </a:ext>
                </a:extLst>
              </a:tr>
              <a:tr h="122195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People from all age group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People that can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 walk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Enjoy health benefit and connectivity feature.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The development team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7166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D9A482-33AE-4D5E-A8EE-384FC849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40180"/>
            <a:ext cx="1378236" cy="13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8246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1028</TotalTime>
  <Words>1116</Words>
  <Application>Microsoft Office PowerPoint</Application>
  <PresentationFormat>On-screen Show (4:3)</PresentationFormat>
  <Paragraphs>341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Century Gothic</vt:lpstr>
      <vt:lpstr>Garamond</vt:lpstr>
      <vt:lpstr>Symbol</vt:lpstr>
      <vt:lpstr>Tahoma</vt:lpstr>
      <vt:lpstr>Times New Roman</vt:lpstr>
      <vt:lpstr>Savon</vt:lpstr>
      <vt:lpstr>D&amp;J</vt:lpstr>
      <vt:lpstr>PROBLEM STATEMENTS</vt:lpstr>
      <vt:lpstr>PROBLEM STATEMENTS</vt:lpstr>
      <vt:lpstr>PROBLEM STATEMENTS</vt:lpstr>
      <vt:lpstr>PROBLEM STATEMENTS</vt:lpstr>
      <vt:lpstr>PRODUCT POSITION STATEMENT</vt:lpstr>
      <vt:lpstr>PRODUCT POSITION STATEMENT</vt:lpstr>
      <vt:lpstr>PowerPoint Presentation</vt:lpstr>
      <vt:lpstr>USER SUMMARY</vt:lpstr>
      <vt:lpstr>Alternative and Competition</vt:lpstr>
      <vt:lpstr>TEAM STRUCTURE</vt:lpstr>
      <vt:lpstr>RESPONSIBILITIES</vt:lpstr>
      <vt:lpstr>PowerPoint Presentation</vt:lpstr>
      <vt:lpstr>Non-functional Requirements</vt:lpstr>
      <vt:lpstr>Software Components</vt:lpstr>
      <vt:lpstr>Game Controller</vt:lpstr>
      <vt:lpstr>Game Controller</vt:lpstr>
      <vt:lpstr>Game Controller</vt:lpstr>
      <vt:lpstr>Database Reader</vt:lpstr>
      <vt:lpstr>Input Manager</vt:lpstr>
      <vt:lpstr>Mission &amp; Achievement</vt:lpstr>
      <vt:lpstr>Mission</vt:lpstr>
      <vt:lpstr>UI Representation</vt:lpstr>
      <vt:lpstr>Technologies Uses</vt:lpstr>
      <vt:lpstr>Test Environments</vt:lpstr>
      <vt:lpstr>Test Environments</vt:lpstr>
      <vt:lpstr>Test Environments</vt:lpstr>
      <vt:lpstr>Test Plan</vt:lpstr>
      <vt:lpstr>Test Plan</vt:lpstr>
      <vt:lpstr>Test Plan</vt:lpstr>
      <vt:lpstr>Test Plan</vt:lpstr>
      <vt:lpstr>Test Results</vt:lpstr>
      <vt:lpstr>Test Results</vt:lpstr>
      <vt:lpstr>Test Results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D&amp;J</dc:title>
  <dc:creator>LIENG THE PHY</dc:creator>
  <cp:lastModifiedBy>LIENG THE PHY</cp:lastModifiedBy>
  <cp:revision>17</cp:revision>
  <dcterms:created xsi:type="dcterms:W3CDTF">2017-12-27T02:40:13Z</dcterms:created>
  <dcterms:modified xsi:type="dcterms:W3CDTF">2017-12-30T05:46:57Z</dcterms:modified>
</cp:coreProperties>
</file>