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1"/>
  </p:sldMasterIdLst>
  <p:sldIdLst>
    <p:sldId id="256" r:id="rId2"/>
    <p:sldId id="259" r:id="rId3"/>
    <p:sldId id="261" r:id="rId4"/>
    <p:sldId id="262" r:id="rId5"/>
    <p:sldId id="257" r:id="rId6"/>
    <p:sldId id="258" r:id="rId7"/>
    <p:sldId id="263" r:id="rId8"/>
    <p:sldId id="260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6" r:id="rId18"/>
    <p:sldId id="272" r:id="rId19"/>
    <p:sldId id="274" r:id="rId20"/>
    <p:sldId id="277" r:id="rId21"/>
    <p:sldId id="278" r:id="rId22"/>
    <p:sldId id="281" r:id="rId23"/>
    <p:sldId id="282" r:id="rId24"/>
    <p:sldId id="279" r:id="rId25"/>
    <p:sldId id="283" r:id="rId26"/>
    <p:sldId id="284" r:id="rId27"/>
    <p:sldId id="285" r:id="rId28"/>
    <p:sldId id="280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4" autoAdjust="0"/>
  </p:normalViewPr>
  <p:slideViewPr>
    <p:cSldViewPr snapToGrid="0">
      <p:cViewPr>
        <p:scale>
          <a:sx n="75" d="100"/>
          <a:sy n="75" d="100"/>
        </p:scale>
        <p:origin x="12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311B8C-C38D-427C-A6C7-2313713F5A71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1A95F43-C1C9-4346-AFA4-B643AA15D823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Team lead</a:t>
          </a:r>
        </a:p>
      </dgm:t>
    </dgm:pt>
    <dgm:pt modelId="{2D33746E-21E4-45DA-B871-0F0A23B8A035}" type="parTrans" cxnId="{B472BC39-BB74-4B54-80A9-08E150A53EC0}">
      <dgm:prSet/>
      <dgm:spPr/>
      <dgm:t>
        <a:bodyPr/>
        <a:lstStyle/>
        <a:p>
          <a:endParaRPr lang="en-US"/>
        </a:p>
      </dgm:t>
    </dgm:pt>
    <dgm:pt modelId="{D858D48A-6547-4BFC-A2D8-0E9CDD204CBA}" type="sibTrans" cxnId="{B472BC39-BB74-4B54-80A9-08E150A53EC0}">
      <dgm:prSet/>
      <dgm:spPr/>
      <dgm:t>
        <a:bodyPr/>
        <a:lstStyle/>
        <a:p>
          <a:endParaRPr lang="en-US"/>
        </a:p>
      </dgm:t>
    </dgm:pt>
    <dgm:pt modelId="{C52B9B70-8AAC-46EE-AD21-D59D4A38D341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Business Analyst</a:t>
          </a:r>
        </a:p>
      </dgm:t>
    </dgm:pt>
    <dgm:pt modelId="{DB4FFA50-E2CB-4115-94D2-20EF497C5366}" type="parTrans" cxnId="{D2DAAB3E-E5C4-4B01-8CFB-7D1016989A05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9CB036-A60C-4BF8-A141-F6200C064F26}" type="sibTrans" cxnId="{D2DAAB3E-E5C4-4B01-8CFB-7D1016989A05}">
      <dgm:prSet/>
      <dgm:spPr/>
      <dgm:t>
        <a:bodyPr/>
        <a:lstStyle/>
        <a:p>
          <a:endParaRPr lang="en-US"/>
        </a:p>
      </dgm:t>
    </dgm:pt>
    <dgm:pt modelId="{7C465E1A-07AC-412C-81D1-9382A8D2D01E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Designer</a:t>
          </a:r>
        </a:p>
      </dgm:t>
    </dgm:pt>
    <dgm:pt modelId="{BC640126-E0AC-4170-B48E-3E2A0CC23588}" type="parTrans" cxnId="{C84C898E-83C0-464C-86FF-6ECF69E9D51A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7EF1DD-6151-45C6-A316-711F5E4481CD}" type="sibTrans" cxnId="{C84C898E-83C0-464C-86FF-6ECF69E9D51A}">
      <dgm:prSet/>
      <dgm:spPr/>
      <dgm:t>
        <a:bodyPr/>
        <a:lstStyle/>
        <a:p>
          <a:endParaRPr lang="en-US"/>
        </a:p>
      </dgm:t>
    </dgm:pt>
    <dgm:pt modelId="{64DCBCBB-FA6F-4C99-B3A3-7333786CB586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Implementer</a:t>
          </a:r>
        </a:p>
      </dgm:t>
    </dgm:pt>
    <dgm:pt modelId="{881E1089-965A-4E18-933D-FB790D870C17}" type="parTrans" cxnId="{4848E533-F847-45BE-8E5B-D4A33250CF55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4B1A6D-835B-4A62-AB2A-95D1C8F9845D}" type="sibTrans" cxnId="{4848E533-F847-45BE-8E5B-D4A33250CF55}">
      <dgm:prSet/>
      <dgm:spPr/>
      <dgm:t>
        <a:bodyPr/>
        <a:lstStyle/>
        <a:p>
          <a:endParaRPr lang="en-US"/>
        </a:p>
      </dgm:t>
    </dgm:pt>
    <dgm:pt modelId="{260A139F-3765-493F-B852-677C1CFF49B6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Tester</a:t>
          </a:r>
        </a:p>
      </dgm:t>
    </dgm:pt>
    <dgm:pt modelId="{41DD9A38-D701-48D2-8B84-3F979F087F12}" type="parTrans" cxnId="{350DC6C8-240E-4119-8F0D-072A69774827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8E94B0-FA04-4C90-81E4-786CBAD6CCB1}" type="sibTrans" cxnId="{350DC6C8-240E-4119-8F0D-072A69774827}">
      <dgm:prSet/>
      <dgm:spPr/>
      <dgm:t>
        <a:bodyPr/>
        <a:lstStyle/>
        <a:p>
          <a:endParaRPr lang="en-US"/>
        </a:p>
      </dgm:t>
    </dgm:pt>
    <dgm:pt modelId="{DD5694D3-A18E-4659-A262-AC6656B84055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Tran Thoai Thong</a:t>
          </a:r>
        </a:p>
      </dgm:t>
    </dgm:pt>
    <dgm:pt modelId="{B69567B0-58F9-4B69-AF94-B16728E3F02F}" type="parTrans" cxnId="{DD700D4D-E501-4B20-9BF8-3483739C6D4D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BDE14E-94AF-4D3F-84A5-405995582F86}" type="sibTrans" cxnId="{DD700D4D-E501-4B20-9BF8-3483739C6D4D}">
      <dgm:prSet/>
      <dgm:spPr/>
      <dgm:t>
        <a:bodyPr/>
        <a:lstStyle/>
        <a:p>
          <a:endParaRPr lang="en-US"/>
        </a:p>
      </dgm:t>
    </dgm:pt>
    <dgm:pt modelId="{79C4CB78-A72B-4C09-9DD4-479320D66078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Ho Sy Nguyen</a:t>
          </a:r>
        </a:p>
      </dgm:t>
    </dgm:pt>
    <dgm:pt modelId="{C1D0CB4F-EA81-4AA5-8F67-D3E15D85DFB4}" type="parTrans" cxnId="{BDEFF629-BE97-4D1F-B868-354D39564D69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2B04D7-3303-4D7B-B779-3E207EE8A49F}" type="sibTrans" cxnId="{BDEFF629-BE97-4D1F-B868-354D39564D69}">
      <dgm:prSet/>
      <dgm:spPr/>
      <dgm:t>
        <a:bodyPr/>
        <a:lstStyle/>
        <a:p>
          <a:endParaRPr lang="en-US"/>
        </a:p>
      </dgm:t>
    </dgm:pt>
    <dgm:pt modelId="{A76B9F7B-3EF0-4394-80DD-2DF8A38760A2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Tran Thoai Thong</a:t>
          </a:r>
        </a:p>
      </dgm:t>
    </dgm:pt>
    <dgm:pt modelId="{92D5B7FD-AD05-4221-ADA2-09BD0435A830}" type="parTrans" cxnId="{4EB14209-BCBB-4F76-A017-FC1D9AC99541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54269B-05FE-4B46-A08E-9FC24682CCC7}" type="sibTrans" cxnId="{4EB14209-BCBB-4F76-A017-FC1D9AC99541}">
      <dgm:prSet/>
      <dgm:spPr/>
      <dgm:t>
        <a:bodyPr/>
        <a:lstStyle/>
        <a:p>
          <a:endParaRPr lang="en-US"/>
        </a:p>
      </dgm:t>
    </dgm:pt>
    <dgm:pt modelId="{A3D29541-CCBA-4EC8-9BB7-57C85A16A297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Ho Sy Nguyen</a:t>
          </a:r>
        </a:p>
      </dgm:t>
    </dgm:pt>
    <dgm:pt modelId="{A26B3077-4618-412E-A00E-889B86F7D61A}" type="parTrans" cxnId="{66285BF1-B3E0-4721-A6C5-381313BAC6D3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F6AEF0-7E4B-4615-80B2-F257F3726946}" type="sibTrans" cxnId="{66285BF1-B3E0-4721-A6C5-381313BAC6D3}">
      <dgm:prSet/>
      <dgm:spPr/>
      <dgm:t>
        <a:bodyPr/>
        <a:lstStyle/>
        <a:p>
          <a:endParaRPr lang="en-US"/>
        </a:p>
      </dgm:t>
    </dgm:pt>
    <dgm:pt modelId="{752EA7BD-3845-4C82-9DAE-AEC5AEF5E723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Bui Nguyen Duc Toan</a:t>
          </a:r>
        </a:p>
      </dgm:t>
    </dgm:pt>
    <dgm:pt modelId="{7B07037C-33E1-43D1-9937-E3452E661D67}" type="parTrans" cxnId="{F9C3E0BD-2ADD-4603-A852-9D6C8D09E687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F00647-74B3-4F86-973C-AB3189EE24D6}" type="sibTrans" cxnId="{F9C3E0BD-2ADD-4603-A852-9D6C8D09E687}">
      <dgm:prSet/>
      <dgm:spPr/>
      <dgm:t>
        <a:bodyPr/>
        <a:lstStyle/>
        <a:p>
          <a:endParaRPr lang="en-US"/>
        </a:p>
      </dgm:t>
    </dgm:pt>
    <dgm:pt modelId="{1DEC07F1-9814-4B56-91AA-6513051B1220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Lieng The Phy</a:t>
          </a:r>
        </a:p>
      </dgm:t>
    </dgm:pt>
    <dgm:pt modelId="{4CD38775-638A-4D99-B9FE-FCD4181A1A0E}" type="parTrans" cxnId="{19794249-EC10-4CFC-8A54-D9CED972B0D9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D4FBAD-9A1E-4565-B0E2-DCC91D6DF161}" type="sibTrans" cxnId="{19794249-EC10-4CFC-8A54-D9CED972B0D9}">
      <dgm:prSet/>
      <dgm:spPr/>
      <dgm:t>
        <a:bodyPr/>
        <a:lstStyle/>
        <a:p>
          <a:endParaRPr lang="en-US"/>
        </a:p>
      </dgm:t>
    </dgm:pt>
    <dgm:pt modelId="{35B0E52B-23E7-4636-9B1B-9874B66000F7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Le Duy Bach</a:t>
          </a:r>
        </a:p>
      </dgm:t>
    </dgm:pt>
    <dgm:pt modelId="{591A93D1-C560-4545-A028-DE97D4107FAF}" type="parTrans" cxnId="{57B89A0D-10F2-42E2-BE15-22939B1EA2CD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43486D-5AAF-4018-B863-00190B961C6C}" type="sibTrans" cxnId="{57B89A0D-10F2-42E2-BE15-22939B1EA2CD}">
      <dgm:prSet/>
      <dgm:spPr/>
      <dgm:t>
        <a:bodyPr/>
        <a:lstStyle/>
        <a:p>
          <a:endParaRPr lang="en-US"/>
        </a:p>
      </dgm:t>
    </dgm:pt>
    <dgm:pt modelId="{1D0FB7AE-0DDC-42BE-A2CB-9B96F786FA98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Lieng The Phy</a:t>
          </a:r>
        </a:p>
      </dgm:t>
    </dgm:pt>
    <dgm:pt modelId="{B904486E-FA6C-413C-8F22-42F87137B28D}" type="parTrans" cxnId="{2B6D8326-E308-48ED-91D7-5C932218CD03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5CADC8-D324-4D32-87CB-CF69A9BC353E}" type="sibTrans" cxnId="{2B6D8326-E308-48ED-91D7-5C932218CD03}">
      <dgm:prSet/>
      <dgm:spPr/>
      <dgm:t>
        <a:bodyPr/>
        <a:lstStyle/>
        <a:p>
          <a:endParaRPr lang="en-US"/>
        </a:p>
      </dgm:t>
    </dgm:pt>
    <dgm:pt modelId="{ECA23857-47F9-4AC9-BB7C-98A4A3285B68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Bui Nguyen Duc Toan</a:t>
          </a:r>
        </a:p>
      </dgm:t>
    </dgm:pt>
    <dgm:pt modelId="{8CEE545A-F493-456F-BBE5-B5736CC3C68A}" type="parTrans" cxnId="{642201E7-EAE6-4D6D-83C9-EE1C35A5D8E0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D80044-3675-47EE-B396-0B26667CECF5}" type="sibTrans" cxnId="{642201E7-EAE6-4D6D-83C9-EE1C35A5D8E0}">
      <dgm:prSet/>
      <dgm:spPr/>
      <dgm:t>
        <a:bodyPr/>
        <a:lstStyle/>
        <a:p>
          <a:endParaRPr lang="en-US"/>
        </a:p>
      </dgm:t>
    </dgm:pt>
    <dgm:pt modelId="{04581CB2-3544-4951-853D-6C84884BCD46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Le Duy Bach</a:t>
          </a:r>
        </a:p>
      </dgm:t>
    </dgm:pt>
    <dgm:pt modelId="{0D23C59D-EE89-411D-929F-061790C75939}" type="sibTrans" cxnId="{42FF4A97-0D71-449E-B3C9-528632B394AE}">
      <dgm:prSet/>
      <dgm:spPr/>
      <dgm:t>
        <a:bodyPr/>
        <a:lstStyle/>
        <a:p>
          <a:endParaRPr lang="en-US"/>
        </a:p>
      </dgm:t>
    </dgm:pt>
    <dgm:pt modelId="{C039EDBC-A14C-46A4-B991-0F470BFB08BF}" type="parTrans" cxnId="{42FF4A97-0D71-449E-B3C9-528632B394AE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302EAF-B93A-4D42-97EB-95CC7255337E}">
      <dgm:prSet/>
      <dgm:spPr/>
      <dgm:t>
        <a:bodyPr/>
        <a:lstStyle/>
        <a:p>
          <a:r>
            <a:rPr lang="en-US"/>
            <a:t>Tran Thoai Thong</a:t>
          </a:r>
        </a:p>
      </dgm:t>
    </dgm:pt>
    <dgm:pt modelId="{7115D802-126A-4D05-9AD9-E9F0C88A4934}" type="parTrans" cxnId="{0F044E19-4A4E-439A-974D-3739D1E01175}">
      <dgm:prSet/>
      <dgm:spPr/>
      <dgm:t>
        <a:bodyPr/>
        <a:lstStyle/>
        <a:p>
          <a:endParaRPr lang="en-US"/>
        </a:p>
      </dgm:t>
    </dgm:pt>
    <dgm:pt modelId="{C3258EEB-9837-4A89-BC85-48890EB8178F}" type="sibTrans" cxnId="{0F044E19-4A4E-439A-974D-3739D1E01175}">
      <dgm:prSet/>
      <dgm:spPr/>
      <dgm:t>
        <a:bodyPr/>
        <a:lstStyle/>
        <a:p>
          <a:endParaRPr lang="en-US"/>
        </a:p>
      </dgm:t>
    </dgm:pt>
    <dgm:pt modelId="{6373A913-3A01-48DB-B2FC-3E33F950164C}">
      <dgm:prSet/>
      <dgm:spPr/>
      <dgm:t>
        <a:bodyPr/>
        <a:lstStyle/>
        <a:p>
          <a:r>
            <a:rPr lang="en-US"/>
            <a:t>Lieng The Phy</a:t>
          </a:r>
        </a:p>
      </dgm:t>
    </dgm:pt>
    <dgm:pt modelId="{A946B37C-112A-42FE-9CC2-819E0B039053}" type="parTrans" cxnId="{6012D5FA-E97E-4108-BC24-25230DAF8647}">
      <dgm:prSet/>
      <dgm:spPr/>
      <dgm:t>
        <a:bodyPr/>
        <a:lstStyle/>
        <a:p>
          <a:endParaRPr lang="en-US"/>
        </a:p>
      </dgm:t>
    </dgm:pt>
    <dgm:pt modelId="{079D5AD8-CF9E-443F-B055-82449E0A9A65}" type="sibTrans" cxnId="{6012D5FA-E97E-4108-BC24-25230DAF8647}">
      <dgm:prSet/>
      <dgm:spPr/>
      <dgm:t>
        <a:bodyPr/>
        <a:lstStyle/>
        <a:p>
          <a:endParaRPr lang="en-US"/>
        </a:p>
      </dgm:t>
    </dgm:pt>
    <dgm:pt modelId="{FC458974-8638-49CD-A133-00FFC9141E32}" type="pres">
      <dgm:prSet presAssocID="{34311B8C-C38D-427C-A6C7-2313713F5A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168D9F8-91FA-4193-91FE-BB13D2ACED6B}" type="pres">
      <dgm:prSet presAssocID="{81A95F43-C1C9-4346-AFA4-B643AA15D823}" presName="hierRoot1" presStyleCnt="0">
        <dgm:presLayoutVars>
          <dgm:hierBranch val="init"/>
        </dgm:presLayoutVars>
      </dgm:prSet>
      <dgm:spPr/>
    </dgm:pt>
    <dgm:pt modelId="{86A27128-9523-4F6A-BC46-9EE615A8817D}" type="pres">
      <dgm:prSet presAssocID="{81A95F43-C1C9-4346-AFA4-B643AA15D823}" presName="rootComposite1" presStyleCnt="0"/>
      <dgm:spPr/>
    </dgm:pt>
    <dgm:pt modelId="{7A48DEDD-062D-45A8-93FD-23E10468AA7B}" type="pres">
      <dgm:prSet presAssocID="{81A95F43-C1C9-4346-AFA4-B643AA15D823}" presName="rootText1" presStyleLbl="node0" presStyleIdx="0" presStyleCnt="1">
        <dgm:presLayoutVars>
          <dgm:chPref val="3"/>
        </dgm:presLayoutVars>
      </dgm:prSet>
      <dgm:spPr/>
    </dgm:pt>
    <dgm:pt modelId="{15BE1218-B3A5-41B9-8A20-681A9FAFE390}" type="pres">
      <dgm:prSet presAssocID="{81A95F43-C1C9-4346-AFA4-B643AA15D823}" presName="rootConnector1" presStyleLbl="node1" presStyleIdx="0" presStyleCnt="0"/>
      <dgm:spPr/>
    </dgm:pt>
    <dgm:pt modelId="{EF6F9178-0053-4A50-BA1B-E1DC99402994}" type="pres">
      <dgm:prSet presAssocID="{81A95F43-C1C9-4346-AFA4-B643AA15D823}" presName="hierChild2" presStyleCnt="0"/>
      <dgm:spPr/>
    </dgm:pt>
    <dgm:pt modelId="{93C44F19-568B-4075-8E4E-327B857C1F36}" type="pres">
      <dgm:prSet presAssocID="{BC640126-E0AC-4170-B48E-3E2A0CC23588}" presName="Name37" presStyleLbl="parChTrans1D2" presStyleIdx="0" presStyleCnt="4"/>
      <dgm:spPr/>
    </dgm:pt>
    <dgm:pt modelId="{85A7EF8E-4146-4325-9DEB-0ABC32E65337}" type="pres">
      <dgm:prSet presAssocID="{7C465E1A-07AC-412C-81D1-9382A8D2D01E}" presName="hierRoot2" presStyleCnt="0">
        <dgm:presLayoutVars>
          <dgm:hierBranch val="init"/>
        </dgm:presLayoutVars>
      </dgm:prSet>
      <dgm:spPr/>
    </dgm:pt>
    <dgm:pt modelId="{15C4EB23-73EC-4F1B-9841-DAA2E525D500}" type="pres">
      <dgm:prSet presAssocID="{7C465E1A-07AC-412C-81D1-9382A8D2D01E}" presName="rootComposite" presStyleCnt="0"/>
      <dgm:spPr/>
    </dgm:pt>
    <dgm:pt modelId="{9AD30824-4BD2-4CC0-894A-6A9F0DCEEBF5}" type="pres">
      <dgm:prSet presAssocID="{7C465E1A-07AC-412C-81D1-9382A8D2D01E}" presName="rootText" presStyleLbl="node2" presStyleIdx="0" presStyleCnt="4">
        <dgm:presLayoutVars>
          <dgm:chPref val="3"/>
        </dgm:presLayoutVars>
      </dgm:prSet>
      <dgm:spPr/>
    </dgm:pt>
    <dgm:pt modelId="{B29428BD-4ED2-4D40-992B-959F617C2053}" type="pres">
      <dgm:prSet presAssocID="{7C465E1A-07AC-412C-81D1-9382A8D2D01E}" presName="rootConnector" presStyleLbl="node2" presStyleIdx="0" presStyleCnt="4"/>
      <dgm:spPr/>
    </dgm:pt>
    <dgm:pt modelId="{F858A575-692F-4025-BA30-4F315DC061B0}" type="pres">
      <dgm:prSet presAssocID="{7C465E1A-07AC-412C-81D1-9382A8D2D01E}" presName="hierChild4" presStyleCnt="0"/>
      <dgm:spPr/>
    </dgm:pt>
    <dgm:pt modelId="{6D02C4BD-9021-42C2-B619-A677F7549464}" type="pres">
      <dgm:prSet presAssocID="{B69567B0-58F9-4B69-AF94-B16728E3F02F}" presName="Name37" presStyleLbl="parChTrans1D3" presStyleIdx="0" presStyleCnt="12"/>
      <dgm:spPr/>
    </dgm:pt>
    <dgm:pt modelId="{2FBD2BCC-746D-4A37-9583-FBCFC97B4B98}" type="pres">
      <dgm:prSet presAssocID="{DD5694D3-A18E-4659-A262-AC6656B84055}" presName="hierRoot2" presStyleCnt="0">
        <dgm:presLayoutVars>
          <dgm:hierBranch val="init"/>
        </dgm:presLayoutVars>
      </dgm:prSet>
      <dgm:spPr/>
    </dgm:pt>
    <dgm:pt modelId="{10DEF918-DA4D-4C38-B54B-66FF09D5B305}" type="pres">
      <dgm:prSet presAssocID="{DD5694D3-A18E-4659-A262-AC6656B84055}" presName="rootComposite" presStyleCnt="0"/>
      <dgm:spPr/>
    </dgm:pt>
    <dgm:pt modelId="{664273E5-B73E-4C3E-975E-4D93C9E05F75}" type="pres">
      <dgm:prSet presAssocID="{DD5694D3-A18E-4659-A262-AC6656B84055}" presName="rootText" presStyleLbl="node3" presStyleIdx="0" presStyleCnt="12">
        <dgm:presLayoutVars>
          <dgm:chPref val="3"/>
        </dgm:presLayoutVars>
      </dgm:prSet>
      <dgm:spPr/>
    </dgm:pt>
    <dgm:pt modelId="{89FA7D79-5DC5-4198-AC6D-68295FB2603B}" type="pres">
      <dgm:prSet presAssocID="{DD5694D3-A18E-4659-A262-AC6656B84055}" presName="rootConnector" presStyleLbl="node3" presStyleIdx="0" presStyleCnt="12"/>
      <dgm:spPr/>
    </dgm:pt>
    <dgm:pt modelId="{03B2DD27-39E2-4E42-9E19-604FE8970909}" type="pres">
      <dgm:prSet presAssocID="{DD5694D3-A18E-4659-A262-AC6656B84055}" presName="hierChild4" presStyleCnt="0"/>
      <dgm:spPr/>
    </dgm:pt>
    <dgm:pt modelId="{ADC7EEE5-F245-4EFC-956F-BB0510026B24}" type="pres">
      <dgm:prSet presAssocID="{DD5694D3-A18E-4659-A262-AC6656B84055}" presName="hierChild5" presStyleCnt="0"/>
      <dgm:spPr/>
    </dgm:pt>
    <dgm:pt modelId="{A2F2A6F2-422B-4165-B3D4-63744844EB11}" type="pres">
      <dgm:prSet presAssocID="{C1D0CB4F-EA81-4AA5-8F67-D3E15D85DFB4}" presName="Name37" presStyleLbl="parChTrans1D3" presStyleIdx="1" presStyleCnt="12"/>
      <dgm:spPr/>
    </dgm:pt>
    <dgm:pt modelId="{C77070D3-91F0-4A21-B164-209CBC2E5A36}" type="pres">
      <dgm:prSet presAssocID="{79C4CB78-A72B-4C09-9DD4-479320D66078}" presName="hierRoot2" presStyleCnt="0">
        <dgm:presLayoutVars>
          <dgm:hierBranch val="init"/>
        </dgm:presLayoutVars>
      </dgm:prSet>
      <dgm:spPr/>
    </dgm:pt>
    <dgm:pt modelId="{E7DFA664-57C4-46FD-B0FE-458626D71369}" type="pres">
      <dgm:prSet presAssocID="{79C4CB78-A72B-4C09-9DD4-479320D66078}" presName="rootComposite" presStyleCnt="0"/>
      <dgm:spPr/>
    </dgm:pt>
    <dgm:pt modelId="{AC4F1ADC-4528-4CFB-93F0-4FF4EABA812B}" type="pres">
      <dgm:prSet presAssocID="{79C4CB78-A72B-4C09-9DD4-479320D66078}" presName="rootText" presStyleLbl="node3" presStyleIdx="1" presStyleCnt="12">
        <dgm:presLayoutVars>
          <dgm:chPref val="3"/>
        </dgm:presLayoutVars>
      </dgm:prSet>
      <dgm:spPr/>
    </dgm:pt>
    <dgm:pt modelId="{95D61536-A0B8-4D8D-9963-EC4804BE8FE1}" type="pres">
      <dgm:prSet presAssocID="{79C4CB78-A72B-4C09-9DD4-479320D66078}" presName="rootConnector" presStyleLbl="node3" presStyleIdx="1" presStyleCnt="12"/>
      <dgm:spPr/>
    </dgm:pt>
    <dgm:pt modelId="{D483F417-09A3-40AB-8380-C2487CBF374B}" type="pres">
      <dgm:prSet presAssocID="{79C4CB78-A72B-4C09-9DD4-479320D66078}" presName="hierChild4" presStyleCnt="0"/>
      <dgm:spPr/>
    </dgm:pt>
    <dgm:pt modelId="{0E14EB7F-3149-485C-AB81-8D17552F022D}" type="pres">
      <dgm:prSet presAssocID="{79C4CB78-A72B-4C09-9DD4-479320D66078}" presName="hierChild5" presStyleCnt="0"/>
      <dgm:spPr/>
    </dgm:pt>
    <dgm:pt modelId="{11832BE4-6A1E-4870-8957-27F0C59CE1DB}" type="pres">
      <dgm:prSet presAssocID="{7C465E1A-07AC-412C-81D1-9382A8D2D01E}" presName="hierChild5" presStyleCnt="0"/>
      <dgm:spPr/>
    </dgm:pt>
    <dgm:pt modelId="{CB8B982E-EB52-4BBD-920D-EED71B19DB7F}" type="pres">
      <dgm:prSet presAssocID="{881E1089-965A-4E18-933D-FB790D870C17}" presName="Name37" presStyleLbl="parChTrans1D2" presStyleIdx="1" presStyleCnt="4"/>
      <dgm:spPr/>
    </dgm:pt>
    <dgm:pt modelId="{C5538FD4-240B-40B6-BE22-C9A8C38AFBC5}" type="pres">
      <dgm:prSet presAssocID="{64DCBCBB-FA6F-4C99-B3A3-7333786CB586}" presName="hierRoot2" presStyleCnt="0">
        <dgm:presLayoutVars>
          <dgm:hierBranch val="init"/>
        </dgm:presLayoutVars>
      </dgm:prSet>
      <dgm:spPr/>
    </dgm:pt>
    <dgm:pt modelId="{7919D20F-1E35-4866-83D3-5D22D7C52F85}" type="pres">
      <dgm:prSet presAssocID="{64DCBCBB-FA6F-4C99-B3A3-7333786CB586}" presName="rootComposite" presStyleCnt="0"/>
      <dgm:spPr/>
    </dgm:pt>
    <dgm:pt modelId="{F310B3A9-67C9-4B4D-8BCC-1A3058B3AC22}" type="pres">
      <dgm:prSet presAssocID="{64DCBCBB-FA6F-4C99-B3A3-7333786CB586}" presName="rootText" presStyleLbl="node2" presStyleIdx="1" presStyleCnt="4">
        <dgm:presLayoutVars>
          <dgm:chPref val="3"/>
        </dgm:presLayoutVars>
      </dgm:prSet>
      <dgm:spPr/>
    </dgm:pt>
    <dgm:pt modelId="{952C9343-76E5-463D-A546-88D20E3BCB0B}" type="pres">
      <dgm:prSet presAssocID="{64DCBCBB-FA6F-4C99-B3A3-7333786CB586}" presName="rootConnector" presStyleLbl="node2" presStyleIdx="1" presStyleCnt="4"/>
      <dgm:spPr/>
    </dgm:pt>
    <dgm:pt modelId="{EC429807-2FD9-4851-B490-A54CC5F1BA7F}" type="pres">
      <dgm:prSet presAssocID="{64DCBCBB-FA6F-4C99-B3A3-7333786CB586}" presName="hierChild4" presStyleCnt="0"/>
      <dgm:spPr/>
    </dgm:pt>
    <dgm:pt modelId="{CCF04198-EF6F-4756-ABD9-83216372085C}" type="pres">
      <dgm:prSet presAssocID="{92D5B7FD-AD05-4221-ADA2-09BD0435A830}" presName="Name37" presStyleLbl="parChTrans1D3" presStyleIdx="2" presStyleCnt="12"/>
      <dgm:spPr/>
    </dgm:pt>
    <dgm:pt modelId="{990EF6AD-16B9-4009-9C50-1C4D89F98EAB}" type="pres">
      <dgm:prSet presAssocID="{A76B9F7B-3EF0-4394-80DD-2DF8A38760A2}" presName="hierRoot2" presStyleCnt="0">
        <dgm:presLayoutVars>
          <dgm:hierBranch val="init"/>
        </dgm:presLayoutVars>
      </dgm:prSet>
      <dgm:spPr/>
    </dgm:pt>
    <dgm:pt modelId="{4B0B0571-84D1-4197-A9F6-5C4CA83005F1}" type="pres">
      <dgm:prSet presAssocID="{A76B9F7B-3EF0-4394-80DD-2DF8A38760A2}" presName="rootComposite" presStyleCnt="0"/>
      <dgm:spPr/>
    </dgm:pt>
    <dgm:pt modelId="{F4858188-9FBB-4A78-B79B-5E4CC8B9C685}" type="pres">
      <dgm:prSet presAssocID="{A76B9F7B-3EF0-4394-80DD-2DF8A38760A2}" presName="rootText" presStyleLbl="node3" presStyleIdx="2" presStyleCnt="12">
        <dgm:presLayoutVars>
          <dgm:chPref val="3"/>
        </dgm:presLayoutVars>
      </dgm:prSet>
      <dgm:spPr/>
    </dgm:pt>
    <dgm:pt modelId="{789881D3-13F2-4C54-B676-5CC8706B6A73}" type="pres">
      <dgm:prSet presAssocID="{A76B9F7B-3EF0-4394-80DD-2DF8A38760A2}" presName="rootConnector" presStyleLbl="node3" presStyleIdx="2" presStyleCnt="12"/>
      <dgm:spPr/>
    </dgm:pt>
    <dgm:pt modelId="{D79B42FD-EA54-4FAF-9E97-BF6B4B2C4587}" type="pres">
      <dgm:prSet presAssocID="{A76B9F7B-3EF0-4394-80DD-2DF8A38760A2}" presName="hierChild4" presStyleCnt="0"/>
      <dgm:spPr/>
    </dgm:pt>
    <dgm:pt modelId="{3173C0DD-63EF-480C-A588-EB87DCC76968}" type="pres">
      <dgm:prSet presAssocID="{A76B9F7B-3EF0-4394-80DD-2DF8A38760A2}" presName="hierChild5" presStyleCnt="0"/>
      <dgm:spPr/>
    </dgm:pt>
    <dgm:pt modelId="{6645D65D-ED48-4AA1-BF9A-F73940F8C1A1}" type="pres">
      <dgm:prSet presAssocID="{A26B3077-4618-412E-A00E-889B86F7D61A}" presName="Name37" presStyleLbl="parChTrans1D3" presStyleIdx="3" presStyleCnt="12"/>
      <dgm:spPr/>
    </dgm:pt>
    <dgm:pt modelId="{6B5952FD-06D1-4F1C-B36D-5C1A24873C0D}" type="pres">
      <dgm:prSet presAssocID="{A3D29541-CCBA-4EC8-9BB7-57C85A16A297}" presName="hierRoot2" presStyleCnt="0">
        <dgm:presLayoutVars>
          <dgm:hierBranch val="init"/>
        </dgm:presLayoutVars>
      </dgm:prSet>
      <dgm:spPr/>
    </dgm:pt>
    <dgm:pt modelId="{9D73CDFE-7A29-40F5-9BFA-A227A43B4E4C}" type="pres">
      <dgm:prSet presAssocID="{A3D29541-CCBA-4EC8-9BB7-57C85A16A297}" presName="rootComposite" presStyleCnt="0"/>
      <dgm:spPr/>
    </dgm:pt>
    <dgm:pt modelId="{25877317-8CD2-4224-B6B0-FAB44AE7BD9C}" type="pres">
      <dgm:prSet presAssocID="{A3D29541-CCBA-4EC8-9BB7-57C85A16A297}" presName="rootText" presStyleLbl="node3" presStyleIdx="3" presStyleCnt="12">
        <dgm:presLayoutVars>
          <dgm:chPref val="3"/>
        </dgm:presLayoutVars>
      </dgm:prSet>
      <dgm:spPr/>
    </dgm:pt>
    <dgm:pt modelId="{E67E0E43-87E9-4C52-9CF5-2F2B595431EB}" type="pres">
      <dgm:prSet presAssocID="{A3D29541-CCBA-4EC8-9BB7-57C85A16A297}" presName="rootConnector" presStyleLbl="node3" presStyleIdx="3" presStyleCnt="12"/>
      <dgm:spPr/>
    </dgm:pt>
    <dgm:pt modelId="{1B3101FA-DCF3-447C-A9A1-E76BD916014F}" type="pres">
      <dgm:prSet presAssocID="{A3D29541-CCBA-4EC8-9BB7-57C85A16A297}" presName="hierChild4" presStyleCnt="0"/>
      <dgm:spPr/>
    </dgm:pt>
    <dgm:pt modelId="{1A5581FE-66E1-4375-BD1D-A1DBA24EEA55}" type="pres">
      <dgm:prSet presAssocID="{A3D29541-CCBA-4EC8-9BB7-57C85A16A297}" presName="hierChild5" presStyleCnt="0"/>
      <dgm:spPr/>
    </dgm:pt>
    <dgm:pt modelId="{235620AF-4976-4067-B438-86A2BB11E798}" type="pres">
      <dgm:prSet presAssocID="{7B07037C-33E1-43D1-9937-E3452E661D67}" presName="Name37" presStyleLbl="parChTrans1D3" presStyleIdx="4" presStyleCnt="12"/>
      <dgm:spPr/>
    </dgm:pt>
    <dgm:pt modelId="{A8008909-61A6-432B-9E2F-1F6FE6BB754B}" type="pres">
      <dgm:prSet presAssocID="{752EA7BD-3845-4C82-9DAE-AEC5AEF5E723}" presName="hierRoot2" presStyleCnt="0">
        <dgm:presLayoutVars>
          <dgm:hierBranch val="init"/>
        </dgm:presLayoutVars>
      </dgm:prSet>
      <dgm:spPr/>
    </dgm:pt>
    <dgm:pt modelId="{231C8A79-0483-473B-87B1-A92517EB0375}" type="pres">
      <dgm:prSet presAssocID="{752EA7BD-3845-4C82-9DAE-AEC5AEF5E723}" presName="rootComposite" presStyleCnt="0"/>
      <dgm:spPr/>
    </dgm:pt>
    <dgm:pt modelId="{F657D23C-3B2E-4046-87F8-997F9CC22CE2}" type="pres">
      <dgm:prSet presAssocID="{752EA7BD-3845-4C82-9DAE-AEC5AEF5E723}" presName="rootText" presStyleLbl="node3" presStyleIdx="4" presStyleCnt="12">
        <dgm:presLayoutVars>
          <dgm:chPref val="3"/>
        </dgm:presLayoutVars>
      </dgm:prSet>
      <dgm:spPr/>
    </dgm:pt>
    <dgm:pt modelId="{7304A265-D747-4EDC-BB94-CA7EC6407234}" type="pres">
      <dgm:prSet presAssocID="{752EA7BD-3845-4C82-9DAE-AEC5AEF5E723}" presName="rootConnector" presStyleLbl="node3" presStyleIdx="4" presStyleCnt="12"/>
      <dgm:spPr/>
    </dgm:pt>
    <dgm:pt modelId="{0A839478-AF05-4225-AD03-609460F89446}" type="pres">
      <dgm:prSet presAssocID="{752EA7BD-3845-4C82-9DAE-AEC5AEF5E723}" presName="hierChild4" presStyleCnt="0"/>
      <dgm:spPr/>
    </dgm:pt>
    <dgm:pt modelId="{0DC705AC-F932-4925-96CB-32042C9341B3}" type="pres">
      <dgm:prSet presAssocID="{752EA7BD-3845-4C82-9DAE-AEC5AEF5E723}" presName="hierChild5" presStyleCnt="0"/>
      <dgm:spPr/>
    </dgm:pt>
    <dgm:pt modelId="{E9C31AA5-DB27-4CCE-80F7-570DF52B0484}" type="pres">
      <dgm:prSet presAssocID="{C039EDBC-A14C-46A4-B991-0F470BFB08BF}" presName="Name37" presStyleLbl="parChTrans1D3" presStyleIdx="5" presStyleCnt="12"/>
      <dgm:spPr/>
    </dgm:pt>
    <dgm:pt modelId="{CB555147-A344-4378-AAD7-3FA490828306}" type="pres">
      <dgm:prSet presAssocID="{04581CB2-3544-4951-853D-6C84884BCD46}" presName="hierRoot2" presStyleCnt="0">
        <dgm:presLayoutVars>
          <dgm:hierBranch val="init"/>
        </dgm:presLayoutVars>
      </dgm:prSet>
      <dgm:spPr/>
    </dgm:pt>
    <dgm:pt modelId="{842AC65A-B40C-4E67-BF3F-B9AB1738E1B4}" type="pres">
      <dgm:prSet presAssocID="{04581CB2-3544-4951-853D-6C84884BCD46}" presName="rootComposite" presStyleCnt="0"/>
      <dgm:spPr/>
    </dgm:pt>
    <dgm:pt modelId="{41F2C7D6-C770-465F-BB71-D947C2BE4AFB}" type="pres">
      <dgm:prSet presAssocID="{04581CB2-3544-4951-853D-6C84884BCD46}" presName="rootText" presStyleLbl="node3" presStyleIdx="5" presStyleCnt="12">
        <dgm:presLayoutVars>
          <dgm:chPref val="3"/>
        </dgm:presLayoutVars>
      </dgm:prSet>
      <dgm:spPr/>
    </dgm:pt>
    <dgm:pt modelId="{F089805D-A752-41A0-90AA-D1410553F24D}" type="pres">
      <dgm:prSet presAssocID="{04581CB2-3544-4951-853D-6C84884BCD46}" presName="rootConnector" presStyleLbl="node3" presStyleIdx="5" presStyleCnt="12"/>
      <dgm:spPr/>
    </dgm:pt>
    <dgm:pt modelId="{86337591-617E-41A4-9ECC-34AC69EECBEC}" type="pres">
      <dgm:prSet presAssocID="{04581CB2-3544-4951-853D-6C84884BCD46}" presName="hierChild4" presStyleCnt="0"/>
      <dgm:spPr/>
    </dgm:pt>
    <dgm:pt modelId="{7EC02F1E-ED75-44EC-97BF-18EBA3D4F909}" type="pres">
      <dgm:prSet presAssocID="{04581CB2-3544-4951-853D-6C84884BCD46}" presName="hierChild5" presStyleCnt="0"/>
      <dgm:spPr/>
    </dgm:pt>
    <dgm:pt modelId="{2F98D02A-FA3E-42E7-B2E6-136A739A61A6}" type="pres">
      <dgm:prSet presAssocID="{A946B37C-112A-42FE-9CC2-819E0B039053}" presName="Name37" presStyleLbl="parChTrans1D3" presStyleIdx="6" presStyleCnt="12"/>
      <dgm:spPr/>
    </dgm:pt>
    <dgm:pt modelId="{F1DCFE20-C11B-4067-B2E1-517BB89F204F}" type="pres">
      <dgm:prSet presAssocID="{6373A913-3A01-48DB-B2FC-3E33F950164C}" presName="hierRoot2" presStyleCnt="0">
        <dgm:presLayoutVars>
          <dgm:hierBranch val="init"/>
        </dgm:presLayoutVars>
      </dgm:prSet>
      <dgm:spPr/>
    </dgm:pt>
    <dgm:pt modelId="{08F62268-D00F-4B3E-8A9A-677DF8B2D891}" type="pres">
      <dgm:prSet presAssocID="{6373A913-3A01-48DB-B2FC-3E33F950164C}" presName="rootComposite" presStyleCnt="0"/>
      <dgm:spPr/>
    </dgm:pt>
    <dgm:pt modelId="{4559E7A7-1065-425D-B512-BCD6084136F3}" type="pres">
      <dgm:prSet presAssocID="{6373A913-3A01-48DB-B2FC-3E33F950164C}" presName="rootText" presStyleLbl="node3" presStyleIdx="6" presStyleCnt="12">
        <dgm:presLayoutVars>
          <dgm:chPref val="3"/>
        </dgm:presLayoutVars>
      </dgm:prSet>
      <dgm:spPr/>
    </dgm:pt>
    <dgm:pt modelId="{EF88AC8B-05B4-48EF-BA37-7F38F247858E}" type="pres">
      <dgm:prSet presAssocID="{6373A913-3A01-48DB-B2FC-3E33F950164C}" presName="rootConnector" presStyleLbl="node3" presStyleIdx="6" presStyleCnt="12"/>
      <dgm:spPr/>
    </dgm:pt>
    <dgm:pt modelId="{A8B5FEF1-9588-404E-B82A-DC08C8DE50EA}" type="pres">
      <dgm:prSet presAssocID="{6373A913-3A01-48DB-B2FC-3E33F950164C}" presName="hierChild4" presStyleCnt="0"/>
      <dgm:spPr/>
    </dgm:pt>
    <dgm:pt modelId="{A7E34EDD-A3B9-4F86-B777-3B0AF99858EB}" type="pres">
      <dgm:prSet presAssocID="{6373A913-3A01-48DB-B2FC-3E33F950164C}" presName="hierChild5" presStyleCnt="0"/>
      <dgm:spPr/>
    </dgm:pt>
    <dgm:pt modelId="{3263609F-B041-4B25-B605-D6CF7FA07794}" type="pres">
      <dgm:prSet presAssocID="{64DCBCBB-FA6F-4C99-B3A3-7333786CB586}" presName="hierChild5" presStyleCnt="0"/>
      <dgm:spPr/>
    </dgm:pt>
    <dgm:pt modelId="{7045FF45-8508-40FB-8348-A9EA4B86C388}" type="pres">
      <dgm:prSet presAssocID="{41DD9A38-D701-48D2-8B84-3F979F087F12}" presName="Name37" presStyleLbl="parChTrans1D2" presStyleIdx="2" presStyleCnt="4"/>
      <dgm:spPr/>
    </dgm:pt>
    <dgm:pt modelId="{1FBE4796-5488-4D9F-A6C5-EE72890F2BBC}" type="pres">
      <dgm:prSet presAssocID="{260A139F-3765-493F-B852-677C1CFF49B6}" presName="hierRoot2" presStyleCnt="0">
        <dgm:presLayoutVars>
          <dgm:hierBranch val="init"/>
        </dgm:presLayoutVars>
      </dgm:prSet>
      <dgm:spPr/>
    </dgm:pt>
    <dgm:pt modelId="{45360407-0D8C-4C3D-8656-27D704ACB387}" type="pres">
      <dgm:prSet presAssocID="{260A139F-3765-493F-B852-677C1CFF49B6}" presName="rootComposite" presStyleCnt="0"/>
      <dgm:spPr/>
    </dgm:pt>
    <dgm:pt modelId="{A1DBA7C1-ECFB-433E-AD27-8B4B229780C1}" type="pres">
      <dgm:prSet presAssocID="{260A139F-3765-493F-B852-677C1CFF49B6}" presName="rootText" presStyleLbl="node2" presStyleIdx="2" presStyleCnt="4">
        <dgm:presLayoutVars>
          <dgm:chPref val="3"/>
        </dgm:presLayoutVars>
      </dgm:prSet>
      <dgm:spPr/>
    </dgm:pt>
    <dgm:pt modelId="{16167D40-FA94-4A69-AD79-18A78E000E68}" type="pres">
      <dgm:prSet presAssocID="{260A139F-3765-493F-B852-677C1CFF49B6}" presName="rootConnector" presStyleLbl="node2" presStyleIdx="2" presStyleCnt="4"/>
      <dgm:spPr/>
    </dgm:pt>
    <dgm:pt modelId="{2CC8B82B-C202-4346-BEB4-2D6381099769}" type="pres">
      <dgm:prSet presAssocID="{260A139F-3765-493F-B852-677C1CFF49B6}" presName="hierChild4" presStyleCnt="0"/>
      <dgm:spPr/>
    </dgm:pt>
    <dgm:pt modelId="{C0B2D4BD-6DC2-4A9B-AA7D-FB7CC9BBDEA5}" type="pres">
      <dgm:prSet presAssocID="{4CD38775-638A-4D99-B9FE-FCD4181A1A0E}" presName="Name37" presStyleLbl="parChTrans1D3" presStyleIdx="7" presStyleCnt="12"/>
      <dgm:spPr/>
    </dgm:pt>
    <dgm:pt modelId="{6E464125-F874-4285-AC13-B2A2EA34E876}" type="pres">
      <dgm:prSet presAssocID="{1DEC07F1-9814-4B56-91AA-6513051B1220}" presName="hierRoot2" presStyleCnt="0">
        <dgm:presLayoutVars>
          <dgm:hierBranch val="init"/>
        </dgm:presLayoutVars>
      </dgm:prSet>
      <dgm:spPr/>
    </dgm:pt>
    <dgm:pt modelId="{F1F87C89-E60F-4D53-84F9-C4A5EB0A71E9}" type="pres">
      <dgm:prSet presAssocID="{1DEC07F1-9814-4B56-91AA-6513051B1220}" presName="rootComposite" presStyleCnt="0"/>
      <dgm:spPr/>
    </dgm:pt>
    <dgm:pt modelId="{2A4B4C9C-B298-420A-A632-FC73A99739F9}" type="pres">
      <dgm:prSet presAssocID="{1DEC07F1-9814-4B56-91AA-6513051B1220}" presName="rootText" presStyleLbl="node3" presStyleIdx="7" presStyleCnt="12">
        <dgm:presLayoutVars>
          <dgm:chPref val="3"/>
        </dgm:presLayoutVars>
      </dgm:prSet>
      <dgm:spPr/>
    </dgm:pt>
    <dgm:pt modelId="{E4500578-E997-4D06-9F37-DCAC96843105}" type="pres">
      <dgm:prSet presAssocID="{1DEC07F1-9814-4B56-91AA-6513051B1220}" presName="rootConnector" presStyleLbl="node3" presStyleIdx="7" presStyleCnt="12"/>
      <dgm:spPr/>
    </dgm:pt>
    <dgm:pt modelId="{D15745E6-2D7D-4D29-A984-B080CE25BA93}" type="pres">
      <dgm:prSet presAssocID="{1DEC07F1-9814-4B56-91AA-6513051B1220}" presName="hierChild4" presStyleCnt="0"/>
      <dgm:spPr/>
    </dgm:pt>
    <dgm:pt modelId="{4A495AD9-6F93-47CF-A202-6ED4C0CBF853}" type="pres">
      <dgm:prSet presAssocID="{1DEC07F1-9814-4B56-91AA-6513051B1220}" presName="hierChild5" presStyleCnt="0"/>
      <dgm:spPr/>
    </dgm:pt>
    <dgm:pt modelId="{EFAFA3CA-F0B7-46A4-A1DC-FCFBAFC7240D}" type="pres">
      <dgm:prSet presAssocID="{7115D802-126A-4D05-9AD9-E9F0C88A4934}" presName="Name37" presStyleLbl="parChTrans1D3" presStyleIdx="8" presStyleCnt="12"/>
      <dgm:spPr/>
    </dgm:pt>
    <dgm:pt modelId="{4BCCE164-A9B5-4906-A6AF-4E8E01284BD6}" type="pres">
      <dgm:prSet presAssocID="{85302EAF-B93A-4D42-97EB-95CC7255337E}" presName="hierRoot2" presStyleCnt="0">
        <dgm:presLayoutVars>
          <dgm:hierBranch val="init"/>
        </dgm:presLayoutVars>
      </dgm:prSet>
      <dgm:spPr/>
    </dgm:pt>
    <dgm:pt modelId="{C6A5A857-7485-4E20-AE3B-F23E08EBBDF8}" type="pres">
      <dgm:prSet presAssocID="{85302EAF-B93A-4D42-97EB-95CC7255337E}" presName="rootComposite" presStyleCnt="0"/>
      <dgm:spPr/>
    </dgm:pt>
    <dgm:pt modelId="{44DBC42D-B4D5-4A6A-A2E0-C10ABF62D47A}" type="pres">
      <dgm:prSet presAssocID="{85302EAF-B93A-4D42-97EB-95CC7255337E}" presName="rootText" presStyleLbl="node3" presStyleIdx="8" presStyleCnt="12">
        <dgm:presLayoutVars>
          <dgm:chPref val="3"/>
        </dgm:presLayoutVars>
      </dgm:prSet>
      <dgm:spPr/>
    </dgm:pt>
    <dgm:pt modelId="{8C96271D-0493-400F-ACDF-BB1C7921C9FF}" type="pres">
      <dgm:prSet presAssocID="{85302EAF-B93A-4D42-97EB-95CC7255337E}" presName="rootConnector" presStyleLbl="node3" presStyleIdx="8" presStyleCnt="12"/>
      <dgm:spPr/>
    </dgm:pt>
    <dgm:pt modelId="{19D85197-A21F-499D-B43C-F570279B8792}" type="pres">
      <dgm:prSet presAssocID="{85302EAF-B93A-4D42-97EB-95CC7255337E}" presName="hierChild4" presStyleCnt="0"/>
      <dgm:spPr/>
    </dgm:pt>
    <dgm:pt modelId="{032C1C87-605D-4AAE-BA93-FB4BF84081AA}" type="pres">
      <dgm:prSet presAssocID="{85302EAF-B93A-4D42-97EB-95CC7255337E}" presName="hierChild5" presStyleCnt="0"/>
      <dgm:spPr/>
    </dgm:pt>
    <dgm:pt modelId="{3194FCF9-EE3C-411D-BE5C-F560CFC20413}" type="pres">
      <dgm:prSet presAssocID="{591A93D1-C560-4545-A028-DE97D4107FAF}" presName="Name37" presStyleLbl="parChTrans1D3" presStyleIdx="9" presStyleCnt="12"/>
      <dgm:spPr/>
    </dgm:pt>
    <dgm:pt modelId="{89668637-7EF8-4520-B36E-FA47F5424841}" type="pres">
      <dgm:prSet presAssocID="{35B0E52B-23E7-4636-9B1B-9874B66000F7}" presName="hierRoot2" presStyleCnt="0">
        <dgm:presLayoutVars>
          <dgm:hierBranch val="init"/>
        </dgm:presLayoutVars>
      </dgm:prSet>
      <dgm:spPr/>
    </dgm:pt>
    <dgm:pt modelId="{00AFD7E2-2407-4B36-B232-7B6A9CF3C9CB}" type="pres">
      <dgm:prSet presAssocID="{35B0E52B-23E7-4636-9B1B-9874B66000F7}" presName="rootComposite" presStyleCnt="0"/>
      <dgm:spPr/>
    </dgm:pt>
    <dgm:pt modelId="{E375D414-2CAA-47B5-9435-DDD556B07ED3}" type="pres">
      <dgm:prSet presAssocID="{35B0E52B-23E7-4636-9B1B-9874B66000F7}" presName="rootText" presStyleLbl="node3" presStyleIdx="9" presStyleCnt="12">
        <dgm:presLayoutVars>
          <dgm:chPref val="3"/>
        </dgm:presLayoutVars>
      </dgm:prSet>
      <dgm:spPr/>
    </dgm:pt>
    <dgm:pt modelId="{EF38F53C-77D6-446D-8583-CC955BF2DD2F}" type="pres">
      <dgm:prSet presAssocID="{35B0E52B-23E7-4636-9B1B-9874B66000F7}" presName="rootConnector" presStyleLbl="node3" presStyleIdx="9" presStyleCnt="12"/>
      <dgm:spPr/>
    </dgm:pt>
    <dgm:pt modelId="{C6D3D599-0337-4420-B941-532A4051FBEB}" type="pres">
      <dgm:prSet presAssocID="{35B0E52B-23E7-4636-9B1B-9874B66000F7}" presName="hierChild4" presStyleCnt="0"/>
      <dgm:spPr/>
    </dgm:pt>
    <dgm:pt modelId="{16BDE185-967C-47B0-AF12-B35CC83A6AAD}" type="pres">
      <dgm:prSet presAssocID="{35B0E52B-23E7-4636-9B1B-9874B66000F7}" presName="hierChild5" presStyleCnt="0"/>
      <dgm:spPr/>
    </dgm:pt>
    <dgm:pt modelId="{0A5C6948-7C12-47F6-8751-4053F3E6D49A}" type="pres">
      <dgm:prSet presAssocID="{260A139F-3765-493F-B852-677C1CFF49B6}" presName="hierChild5" presStyleCnt="0"/>
      <dgm:spPr/>
    </dgm:pt>
    <dgm:pt modelId="{519CA38D-E8DD-4E0C-8795-6F816AA44C09}" type="pres">
      <dgm:prSet presAssocID="{DB4FFA50-E2CB-4115-94D2-20EF497C5366}" presName="Name37" presStyleLbl="parChTrans1D2" presStyleIdx="3" presStyleCnt="4"/>
      <dgm:spPr/>
    </dgm:pt>
    <dgm:pt modelId="{B0F7B6AE-DDED-4C2F-AC06-446281988DA8}" type="pres">
      <dgm:prSet presAssocID="{C52B9B70-8AAC-46EE-AD21-D59D4A38D341}" presName="hierRoot2" presStyleCnt="0">
        <dgm:presLayoutVars>
          <dgm:hierBranch val="init"/>
        </dgm:presLayoutVars>
      </dgm:prSet>
      <dgm:spPr/>
    </dgm:pt>
    <dgm:pt modelId="{588A92F1-A8F4-4CFB-BE05-534047CFE305}" type="pres">
      <dgm:prSet presAssocID="{C52B9B70-8AAC-46EE-AD21-D59D4A38D341}" presName="rootComposite" presStyleCnt="0"/>
      <dgm:spPr/>
    </dgm:pt>
    <dgm:pt modelId="{5CFA1EC5-7DBF-4876-9365-4D0192EA0F98}" type="pres">
      <dgm:prSet presAssocID="{C52B9B70-8AAC-46EE-AD21-D59D4A38D341}" presName="rootText" presStyleLbl="node2" presStyleIdx="3" presStyleCnt="4">
        <dgm:presLayoutVars>
          <dgm:chPref val="3"/>
        </dgm:presLayoutVars>
      </dgm:prSet>
      <dgm:spPr/>
    </dgm:pt>
    <dgm:pt modelId="{58765414-2D99-431A-93FC-F279512C41B0}" type="pres">
      <dgm:prSet presAssocID="{C52B9B70-8AAC-46EE-AD21-D59D4A38D341}" presName="rootConnector" presStyleLbl="node2" presStyleIdx="3" presStyleCnt="4"/>
      <dgm:spPr/>
    </dgm:pt>
    <dgm:pt modelId="{98AB5935-A8E9-4E1A-8482-1D4A3DD3AC5D}" type="pres">
      <dgm:prSet presAssocID="{C52B9B70-8AAC-46EE-AD21-D59D4A38D341}" presName="hierChild4" presStyleCnt="0"/>
      <dgm:spPr/>
    </dgm:pt>
    <dgm:pt modelId="{06FC8F1E-B7A5-4DB7-97B1-73CB89E4691A}" type="pres">
      <dgm:prSet presAssocID="{B904486E-FA6C-413C-8F22-42F87137B28D}" presName="Name37" presStyleLbl="parChTrans1D3" presStyleIdx="10" presStyleCnt="12"/>
      <dgm:spPr/>
    </dgm:pt>
    <dgm:pt modelId="{A6D54CF5-395E-463B-BB81-8483878CF096}" type="pres">
      <dgm:prSet presAssocID="{1D0FB7AE-0DDC-42BE-A2CB-9B96F786FA98}" presName="hierRoot2" presStyleCnt="0">
        <dgm:presLayoutVars>
          <dgm:hierBranch val="init"/>
        </dgm:presLayoutVars>
      </dgm:prSet>
      <dgm:spPr/>
    </dgm:pt>
    <dgm:pt modelId="{7F905EA2-3E13-4E06-8309-C1A78E7E0E2B}" type="pres">
      <dgm:prSet presAssocID="{1D0FB7AE-0DDC-42BE-A2CB-9B96F786FA98}" presName="rootComposite" presStyleCnt="0"/>
      <dgm:spPr/>
    </dgm:pt>
    <dgm:pt modelId="{2A156BE6-12BF-4B52-A5FB-ECE647FF796A}" type="pres">
      <dgm:prSet presAssocID="{1D0FB7AE-0DDC-42BE-A2CB-9B96F786FA98}" presName="rootText" presStyleLbl="node3" presStyleIdx="10" presStyleCnt="12">
        <dgm:presLayoutVars>
          <dgm:chPref val="3"/>
        </dgm:presLayoutVars>
      </dgm:prSet>
      <dgm:spPr/>
    </dgm:pt>
    <dgm:pt modelId="{FEF5446C-639A-4A3F-BE30-48D3A0C5A842}" type="pres">
      <dgm:prSet presAssocID="{1D0FB7AE-0DDC-42BE-A2CB-9B96F786FA98}" presName="rootConnector" presStyleLbl="node3" presStyleIdx="10" presStyleCnt="12"/>
      <dgm:spPr/>
    </dgm:pt>
    <dgm:pt modelId="{809BBF4C-B7EF-429C-AD38-5CA5F71832A8}" type="pres">
      <dgm:prSet presAssocID="{1D0FB7AE-0DDC-42BE-A2CB-9B96F786FA98}" presName="hierChild4" presStyleCnt="0"/>
      <dgm:spPr/>
    </dgm:pt>
    <dgm:pt modelId="{997DEE03-7483-46F3-B61E-1F24E4EBB744}" type="pres">
      <dgm:prSet presAssocID="{1D0FB7AE-0DDC-42BE-A2CB-9B96F786FA98}" presName="hierChild5" presStyleCnt="0"/>
      <dgm:spPr/>
    </dgm:pt>
    <dgm:pt modelId="{92C4CC76-8AFE-4E10-A954-1D6817B39598}" type="pres">
      <dgm:prSet presAssocID="{8CEE545A-F493-456F-BBE5-B5736CC3C68A}" presName="Name37" presStyleLbl="parChTrans1D3" presStyleIdx="11" presStyleCnt="12"/>
      <dgm:spPr/>
    </dgm:pt>
    <dgm:pt modelId="{C276F7DB-8F3D-456A-BABC-E73A526AC8DF}" type="pres">
      <dgm:prSet presAssocID="{ECA23857-47F9-4AC9-BB7C-98A4A3285B68}" presName="hierRoot2" presStyleCnt="0">
        <dgm:presLayoutVars>
          <dgm:hierBranch val="init"/>
        </dgm:presLayoutVars>
      </dgm:prSet>
      <dgm:spPr/>
    </dgm:pt>
    <dgm:pt modelId="{17377EC9-1039-4525-854C-40965553438C}" type="pres">
      <dgm:prSet presAssocID="{ECA23857-47F9-4AC9-BB7C-98A4A3285B68}" presName="rootComposite" presStyleCnt="0"/>
      <dgm:spPr/>
    </dgm:pt>
    <dgm:pt modelId="{C88EAE32-BDAB-41E1-81F9-5C7B03ABD688}" type="pres">
      <dgm:prSet presAssocID="{ECA23857-47F9-4AC9-BB7C-98A4A3285B68}" presName="rootText" presStyleLbl="node3" presStyleIdx="11" presStyleCnt="12">
        <dgm:presLayoutVars>
          <dgm:chPref val="3"/>
        </dgm:presLayoutVars>
      </dgm:prSet>
      <dgm:spPr/>
    </dgm:pt>
    <dgm:pt modelId="{FC4B1F84-1272-47BA-8782-8DD8C0CF7E2E}" type="pres">
      <dgm:prSet presAssocID="{ECA23857-47F9-4AC9-BB7C-98A4A3285B68}" presName="rootConnector" presStyleLbl="node3" presStyleIdx="11" presStyleCnt="12"/>
      <dgm:spPr/>
    </dgm:pt>
    <dgm:pt modelId="{41E9E56E-2611-4143-9D8D-379344A7C60E}" type="pres">
      <dgm:prSet presAssocID="{ECA23857-47F9-4AC9-BB7C-98A4A3285B68}" presName="hierChild4" presStyleCnt="0"/>
      <dgm:spPr/>
    </dgm:pt>
    <dgm:pt modelId="{1C7006A6-3FCC-431F-98BC-2D7A18C7DFE9}" type="pres">
      <dgm:prSet presAssocID="{ECA23857-47F9-4AC9-BB7C-98A4A3285B68}" presName="hierChild5" presStyleCnt="0"/>
      <dgm:spPr/>
    </dgm:pt>
    <dgm:pt modelId="{3788EED5-5A85-49E5-9E9B-A725243CBB17}" type="pres">
      <dgm:prSet presAssocID="{C52B9B70-8AAC-46EE-AD21-D59D4A38D341}" presName="hierChild5" presStyleCnt="0"/>
      <dgm:spPr/>
    </dgm:pt>
    <dgm:pt modelId="{9E5196AA-1911-4CBF-ADAA-4BF728145CF9}" type="pres">
      <dgm:prSet presAssocID="{81A95F43-C1C9-4346-AFA4-B643AA15D823}" presName="hierChild3" presStyleCnt="0"/>
      <dgm:spPr/>
    </dgm:pt>
  </dgm:ptLst>
  <dgm:cxnLst>
    <dgm:cxn modelId="{4EB14209-BCBB-4F76-A017-FC1D9AC99541}" srcId="{64DCBCBB-FA6F-4C99-B3A3-7333786CB586}" destId="{A76B9F7B-3EF0-4394-80DD-2DF8A38760A2}" srcOrd="0" destOrd="0" parTransId="{92D5B7FD-AD05-4221-ADA2-09BD0435A830}" sibTransId="{B754269B-05FE-4B46-A08E-9FC24682CCC7}"/>
    <dgm:cxn modelId="{57B89A0D-10F2-42E2-BE15-22939B1EA2CD}" srcId="{260A139F-3765-493F-B852-677C1CFF49B6}" destId="{35B0E52B-23E7-4636-9B1B-9874B66000F7}" srcOrd="2" destOrd="0" parTransId="{591A93D1-C560-4545-A028-DE97D4107FAF}" sibTransId="{0843486D-5AAF-4018-B863-00190B961C6C}"/>
    <dgm:cxn modelId="{4E123712-78A9-45F9-9739-C7910D85538E}" type="presOf" srcId="{64DCBCBB-FA6F-4C99-B3A3-7333786CB586}" destId="{952C9343-76E5-463D-A546-88D20E3BCB0B}" srcOrd="1" destOrd="0" presId="urn:microsoft.com/office/officeart/2005/8/layout/orgChart1"/>
    <dgm:cxn modelId="{4E2D8214-2ACC-40C6-926F-EF728C1DCA5B}" type="presOf" srcId="{752EA7BD-3845-4C82-9DAE-AEC5AEF5E723}" destId="{7304A265-D747-4EDC-BB94-CA7EC6407234}" srcOrd="1" destOrd="0" presId="urn:microsoft.com/office/officeart/2005/8/layout/orgChart1"/>
    <dgm:cxn modelId="{0F044E19-4A4E-439A-974D-3739D1E01175}" srcId="{260A139F-3765-493F-B852-677C1CFF49B6}" destId="{85302EAF-B93A-4D42-97EB-95CC7255337E}" srcOrd="1" destOrd="0" parTransId="{7115D802-126A-4D05-9AD9-E9F0C88A4934}" sibTransId="{C3258EEB-9837-4A89-BC85-48890EB8178F}"/>
    <dgm:cxn modelId="{15FE471B-6072-48B0-ABF4-8B74F356A3BB}" type="presOf" srcId="{B904486E-FA6C-413C-8F22-42F87137B28D}" destId="{06FC8F1E-B7A5-4DB7-97B1-73CB89E4691A}" srcOrd="0" destOrd="0" presId="urn:microsoft.com/office/officeart/2005/8/layout/orgChart1"/>
    <dgm:cxn modelId="{2EAC5120-043B-4196-A7EF-06BC91FEED38}" type="presOf" srcId="{41DD9A38-D701-48D2-8B84-3F979F087F12}" destId="{7045FF45-8508-40FB-8348-A9EA4B86C388}" srcOrd="0" destOrd="0" presId="urn:microsoft.com/office/officeart/2005/8/layout/orgChart1"/>
    <dgm:cxn modelId="{0A85B624-D4ED-49F5-B4B7-BB1F2A5FBAA1}" type="presOf" srcId="{6373A913-3A01-48DB-B2FC-3E33F950164C}" destId="{4559E7A7-1065-425D-B512-BCD6084136F3}" srcOrd="0" destOrd="0" presId="urn:microsoft.com/office/officeart/2005/8/layout/orgChart1"/>
    <dgm:cxn modelId="{2B6D8326-E308-48ED-91D7-5C932218CD03}" srcId="{C52B9B70-8AAC-46EE-AD21-D59D4A38D341}" destId="{1D0FB7AE-0DDC-42BE-A2CB-9B96F786FA98}" srcOrd="0" destOrd="0" parTransId="{B904486E-FA6C-413C-8F22-42F87137B28D}" sibTransId="{145CADC8-D324-4D32-87CB-CF69A9BC353E}"/>
    <dgm:cxn modelId="{BDEFF629-BE97-4D1F-B868-354D39564D69}" srcId="{7C465E1A-07AC-412C-81D1-9382A8D2D01E}" destId="{79C4CB78-A72B-4C09-9DD4-479320D66078}" srcOrd="1" destOrd="0" parTransId="{C1D0CB4F-EA81-4AA5-8F67-D3E15D85DFB4}" sibTransId="{012B04D7-3303-4D7B-B779-3E207EE8A49F}"/>
    <dgm:cxn modelId="{4848E533-F847-45BE-8E5B-D4A33250CF55}" srcId="{81A95F43-C1C9-4346-AFA4-B643AA15D823}" destId="{64DCBCBB-FA6F-4C99-B3A3-7333786CB586}" srcOrd="1" destOrd="0" parTransId="{881E1089-965A-4E18-933D-FB790D870C17}" sibTransId="{4D4B1A6D-835B-4A62-AB2A-95D1C8F9845D}"/>
    <dgm:cxn modelId="{B472BC39-BB74-4B54-80A9-08E150A53EC0}" srcId="{34311B8C-C38D-427C-A6C7-2313713F5A71}" destId="{81A95F43-C1C9-4346-AFA4-B643AA15D823}" srcOrd="0" destOrd="0" parTransId="{2D33746E-21E4-45DA-B871-0F0A23B8A035}" sibTransId="{D858D48A-6547-4BFC-A2D8-0E9CDD204CBA}"/>
    <dgm:cxn modelId="{D2DAAB3E-E5C4-4B01-8CFB-7D1016989A05}" srcId="{81A95F43-C1C9-4346-AFA4-B643AA15D823}" destId="{C52B9B70-8AAC-46EE-AD21-D59D4A38D341}" srcOrd="3" destOrd="0" parTransId="{DB4FFA50-E2CB-4115-94D2-20EF497C5366}" sibTransId="{299CB036-A60C-4BF8-A141-F6200C064F26}"/>
    <dgm:cxn modelId="{B1923842-6D18-40CC-8121-F6364A5A6195}" type="presOf" srcId="{79C4CB78-A72B-4C09-9DD4-479320D66078}" destId="{AC4F1ADC-4528-4CFB-93F0-4FF4EABA812B}" srcOrd="0" destOrd="0" presId="urn:microsoft.com/office/officeart/2005/8/layout/orgChart1"/>
    <dgm:cxn modelId="{09417B46-BC98-449D-9380-7ADA931EEE02}" type="presOf" srcId="{85302EAF-B93A-4D42-97EB-95CC7255337E}" destId="{44DBC42D-B4D5-4A6A-A2E0-C10ABF62D47A}" srcOrd="0" destOrd="0" presId="urn:microsoft.com/office/officeart/2005/8/layout/orgChart1"/>
    <dgm:cxn modelId="{2A7E4E67-3AB8-4BC2-A665-965DA72F082A}" type="presOf" srcId="{A26B3077-4618-412E-A00E-889B86F7D61A}" destId="{6645D65D-ED48-4AA1-BF9A-F73940F8C1A1}" srcOrd="0" destOrd="0" presId="urn:microsoft.com/office/officeart/2005/8/layout/orgChart1"/>
    <dgm:cxn modelId="{C7B50D49-49A2-4BDD-B34B-165E6DC429EA}" type="presOf" srcId="{04581CB2-3544-4951-853D-6C84884BCD46}" destId="{41F2C7D6-C770-465F-BB71-D947C2BE4AFB}" srcOrd="0" destOrd="0" presId="urn:microsoft.com/office/officeart/2005/8/layout/orgChart1"/>
    <dgm:cxn modelId="{4FAD1849-BDC7-4E79-AFD5-1106DDCCF597}" type="presOf" srcId="{8CEE545A-F493-456F-BBE5-B5736CC3C68A}" destId="{92C4CC76-8AFE-4E10-A954-1D6817B39598}" srcOrd="0" destOrd="0" presId="urn:microsoft.com/office/officeart/2005/8/layout/orgChart1"/>
    <dgm:cxn modelId="{19794249-EC10-4CFC-8A54-D9CED972B0D9}" srcId="{260A139F-3765-493F-B852-677C1CFF49B6}" destId="{1DEC07F1-9814-4B56-91AA-6513051B1220}" srcOrd="0" destOrd="0" parTransId="{4CD38775-638A-4D99-B9FE-FCD4181A1A0E}" sibTransId="{B8D4FBAD-9A1E-4565-B0E2-DCC91D6DF161}"/>
    <dgm:cxn modelId="{DD700D4D-E501-4B20-9BF8-3483739C6D4D}" srcId="{7C465E1A-07AC-412C-81D1-9382A8D2D01E}" destId="{DD5694D3-A18E-4659-A262-AC6656B84055}" srcOrd="0" destOrd="0" parTransId="{B69567B0-58F9-4B69-AF94-B16728E3F02F}" sibTransId="{9EBDE14E-94AF-4D3F-84A5-405995582F86}"/>
    <dgm:cxn modelId="{5BEB796F-F716-451B-8AF8-12C8AC0CFEB6}" type="presOf" srcId="{7C465E1A-07AC-412C-81D1-9382A8D2D01E}" destId="{B29428BD-4ED2-4D40-992B-959F617C2053}" srcOrd="1" destOrd="0" presId="urn:microsoft.com/office/officeart/2005/8/layout/orgChart1"/>
    <dgm:cxn modelId="{90B9A770-1D9D-4157-819E-3272E447EE06}" type="presOf" srcId="{1DEC07F1-9814-4B56-91AA-6513051B1220}" destId="{2A4B4C9C-B298-420A-A632-FC73A99739F9}" srcOrd="0" destOrd="0" presId="urn:microsoft.com/office/officeart/2005/8/layout/orgChart1"/>
    <dgm:cxn modelId="{2DE4C670-1A14-4651-8772-E6D77527B708}" type="presOf" srcId="{7115D802-126A-4D05-9AD9-E9F0C88A4934}" destId="{EFAFA3CA-F0B7-46A4-A1DC-FCFBAFC7240D}" srcOrd="0" destOrd="0" presId="urn:microsoft.com/office/officeart/2005/8/layout/orgChart1"/>
    <dgm:cxn modelId="{61663F57-2A0C-4D90-9E10-3ED7C772B514}" type="presOf" srcId="{34311B8C-C38D-427C-A6C7-2313713F5A71}" destId="{FC458974-8638-49CD-A133-00FFC9141E32}" srcOrd="0" destOrd="0" presId="urn:microsoft.com/office/officeart/2005/8/layout/orgChart1"/>
    <dgm:cxn modelId="{010FBE77-A02F-4034-A01C-1EBA84F8C9AA}" type="presOf" srcId="{7B07037C-33E1-43D1-9937-E3452E661D67}" destId="{235620AF-4976-4067-B438-86A2BB11E798}" srcOrd="0" destOrd="0" presId="urn:microsoft.com/office/officeart/2005/8/layout/orgChart1"/>
    <dgm:cxn modelId="{CBB64778-D33C-46AB-AB92-830EB8F71092}" type="presOf" srcId="{DD5694D3-A18E-4659-A262-AC6656B84055}" destId="{664273E5-B73E-4C3E-975E-4D93C9E05F75}" srcOrd="0" destOrd="0" presId="urn:microsoft.com/office/officeart/2005/8/layout/orgChart1"/>
    <dgm:cxn modelId="{C0556978-754F-42EC-976D-D0DBAB3B7EBA}" type="presOf" srcId="{ECA23857-47F9-4AC9-BB7C-98A4A3285B68}" destId="{FC4B1F84-1272-47BA-8782-8DD8C0CF7E2E}" srcOrd="1" destOrd="0" presId="urn:microsoft.com/office/officeart/2005/8/layout/orgChart1"/>
    <dgm:cxn modelId="{CA44C97A-BF90-4D7E-81E5-96FEEE8321E6}" type="presOf" srcId="{752EA7BD-3845-4C82-9DAE-AEC5AEF5E723}" destId="{F657D23C-3B2E-4046-87F8-997F9CC22CE2}" srcOrd="0" destOrd="0" presId="urn:microsoft.com/office/officeart/2005/8/layout/orgChart1"/>
    <dgm:cxn modelId="{FC037B7B-54E6-46D0-B48E-2EF431BBEADB}" type="presOf" srcId="{35B0E52B-23E7-4636-9B1B-9874B66000F7}" destId="{E375D414-2CAA-47B5-9435-DDD556B07ED3}" srcOrd="0" destOrd="0" presId="urn:microsoft.com/office/officeart/2005/8/layout/orgChart1"/>
    <dgm:cxn modelId="{CCCFA082-3946-4172-8917-693F5A9F4D3A}" type="presOf" srcId="{04581CB2-3544-4951-853D-6C84884BCD46}" destId="{F089805D-A752-41A0-90AA-D1410553F24D}" srcOrd="1" destOrd="0" presId="urn:microsoft.com/office/officeart/2005/8/layout/orgChart1"/>
    <dgm:cxn modelId="{94EE3883-BB95-4C53-9D18-0DDA69C97E2B}" type="presOf" srcId="{85302EAF-B93A-4D42-97EB-95CC7255337E}" destId="{8C96271D-0493-400F-ACDF-BB1C7921C9FF}" srcOrd="1" destOrd="0" presId="urn:microsoft.com/office/officeart/2005/8/layout/orgChart1"/>
    <dgm:cxn modelId="{9CEC3E87-42C1-4F71-B31F-6883CE760091}" type="presOf" srcId="{35B0E52B-23E7-4636-9B1B-9874B66000F7}" destId="{EF38F53C-77D6-446D-8583-CC955BF2DD2F}" srcOrd="1" destOrd="0" presId="urn:microsoft.com/office/officeart/2005/8/layout/orgChart1"/>
    <dgm:cxn modelId="{2D992988-D896-4EDF-9F59-4547553DD4CA}" type="presOf" srcId="{6373A913-3A01-48DB-B2FC-3E33F950164C}" destId="{EF88AC8B-05B4-48EF-BA37-7F38F247858E}" srcOrd="1" destOrd="0" presId="urn:microsoft.com/office/officeart/2005/8/layout/orgChart1"/>
    <dgm:cxn modelId="{B511568B-5C19-4D60-9925-65A605ED4FFB}" type="presOf" srcId="{BC640126-E0AC-4170-B48E-3E2A0CC23588}" destId="{93C44F19-568B-4075-8E4E-327B857C1F36}" srcOrd="0" destOrd="0" presId="urn:microsoft.com/office/officeart/2005/8/layout/orgChart1"/>
    <dgm:cxn modelId="{C84C898E-83C0-464C-86FF-6ECF69E9D51A}" srcId="{81A95F43-C1C9-4346-AFA4-B643AA15D823}" destId="{7C465E1A-07AC-412C-81D1-9382A8D2D01E}" srcOrd="0" destOrd="0" parTransId="{BC640126-E0AC-4170-B48E-3E2A0CC23588}" sibTransId="{A77EF1DD-6151-45C6-A316-711F5E4481CD}"/>
    <dgm:cxn modelId="{40CF2F91-BF27-4DD0-8264-9D281BB416A1}" type="presOf" srcId="{1D0FB7AE-0DDC-42BE-A2CB-9B96F786FA98}" destId="{2A156BE6-12BF-4B52-A5FB-ECE647FF796A}" srcOrd="0" destOrd="0" presId="urn:microsoft.com/office/officeart/2005/8/layout/orgChart1"/>
    <dgm:cxn modelId="{41EE4E92-DA71-47E6-836C-45F6D6F3B93D}" type="presOf" srcId="{DD5694D3-A18E-4659-A262-AC6656B84055}" destId="{89FA7D79-5DC5-4198-AC6D-68295FB2603B}" srcOrd="1" destOrd="0" presId="urn:microsoft.com/office/officeart/2005/8/layout/orgChart1"/>
    <dgm:cxn modelId="{257F1596-6D15-4633-AE3A-8E1FDEB75645}" type="presOf" srcId="{1D0FB7AE-0DDC-42BE-A2CB-9B96F786FA98}" destId="{FEF5446C-639A-4A3F-BE30-48D3A0C5A842}" srcOrd="1" destOrd="0" presId="urn:microsoft.com/office/officeart/2005/8/layout/orgChart1"/>
    <dgm:cxn modelId="{42FF4A97-0D71-449E-B3C9-528632B394AE}" srcId="{64DCBCBB-FA6F-4C99-B3A3-7333786CB586}" destId="{04581CB2-3544-4951-853D-6C84884BCD46}" srcOrd="3" destOrd="0" parTransId="{C039EDBC-A14C-46A4-B991-0F470BFB08BF}" sibTransId="{0D23C59D-EE89-411D-929F-061790C75939}"/>
    <dgm:cxn modelId="{F9C8EF9E-4B3E-46B5-A5ED-DB10DA254BB6}" type="presOf" srcId="{79C4CB78-A72B-4C09-9DD4-479320D66078}" destId="{95D61536-A0B8-4D8D-9963-EC4804BE8FE1}" srcOrd="1" destOrd="0" presId="urn:microsoft.com/office/officeart/2005/8/layout/orgChart1"/>
    <dgm:cxn modelId="{0B6980A0-8AEC-48E0-B376-14D18555436F}" type="presOf" srcId="{81A95F43-C1C9-4346-AFA4-B643AA15D823}" destId="{7A48DEDD-062D-45A8-93FD-23E10468AA7B}" srcOrd="0" destOrd="0" presId="urn:microsoft.com/office/officeart/2005/8/layout/orgChart1"/>
    <dgm:cxn modelId="{AC0BB1A0-81A3-4EA7-86B9-2DDB099DB4FB}" type="presOf" srcId="{1DEC07F1-9814-4B56-91AA-6513051B1220}" destId="{E4500578-E997-4D06-9F37-DCAC96843105}" srcOrd="1" destOrd="0" presId="urn:microsoft.com/office/officeart/2005/8/layout/orgChart1"/>
    <dgm:cxn modelId="{19354AA3-D228-47EE-A21E-F6BFB6775E9C}" type="presOf" srcId="{881E1089-965A-4E18-933D-FB790D870C17}" destId="{CB8B982E-EB52-4BBD-920D-EED71B19DB7F}" srcOrd="0" destOrd="0" presId="urn:microsoft.com/office/officeart/2005/8/layout/orgChart1"/>
    <dgm:cxn modelId="{EE1130A7-5AAF-47AD-A76A-F937D26952E7}" type="presOf" srcId="{4CD38775-638A-4D99-B9FE-FCD4181A1A0E}" destId="{C0B2D4BD-6DC2-4A9B-AA7D-FB7CC9BBDEA5}" srcOrd="0" destOrd="0" presId="urn:microsoft.com/office/officeart/2005/8/layout/orgChart1"/>
    <dgm:cxn modelId="{62FFF9AD-4EC3-4241-8285-7EBA3B0C8A3C}" type="presOf" srcId="{A76B9F7B-3EF0-4394-80DD-2DF8A38760A2}" destId="{F4858188-9FBB-4A78-B79B-5E4CC8B9C685}" srcOrd="0" destOrd="0" presId="urn:microsoft.com/office/officeart/2005/8/layout/orgChart1"/>
    <dgm:cxn modelId="{977B8EB0-0918-4F1B-A0B3-3C58276F26D4}" type="presOf" srcId="{A3D29541-CCBA-4EC8-9BB7-57C85A16A297}" destId="{25877317-8CD2-4224-B6B0-FAB44AE7BD9C}" srcOrd="0" destOrd="0" presId="urn:microsoft.com/office/officeart/2005/8/layout/orgChart1"/>
    <dgm:cxn modelId="{E72702B2-FBE7-4BAE-AE8B-37922DF41C61}" type="presOf" srcId="{92D5B7FD-AD05-4221-ADA2-09BD0435A830}" destId="{CCF04198-EF6F-4756-ABD9-83216372085C}" srcOrd="0" destOrd="0" presId="urn:microsoft.com/office/officeart/2005/8/layout/orgChart1"/>
    <dgm:cxn modelId="{7910B9B5-3600-4D45-87CD-7B6749C0C09D}" type="presOf" srcId="{A76B9F7B-3EF0-4394-80DD-2DF8A38760A2}" destId="{789881D3-13F2-4C54-B676-5CC8706B6A73}" srcOrd="1" destOrd="0" presId="urn:microsoft.com/office/officeart/2005/8/layout/orgChart1"/>
    <dgm:cxn modelId="{5C2AB2B7-7BB4-41DA-BBC2-188B1E5D7738}" type="presOf" srcId="{591A93D1-C560-4545-A028-DE97D4107FAF}" destId="{3194FCF9-EE3C-411D-BE5C-F560CFC20413}" srcOrd="0" destOrd="0" presId="urn:microsoft.com/office/officeart/2005/8/layout/orgChart1"/>
    <dgm:cxn modelId="{678E75B8-5DA1-4845-9A5A-0AA0BE2593B4}" type="presOf" srcId="{7C465E1A-07AC-412C-81D1-9382A8D2D01E}" destId="{9AD30824-4BD2-4CC0-894A-6A9F0DCEEBF5}" srcOrd="0" destOrd="0" presId="urn:microsoft.com/office/officeart/2005/8/layout/orgChart1"/>
    <dgm:cxn modelId="{D73D4AB9-2007-45EC-ACB4-D939BFCD12D1}" type="presOf" srcId="{C52B9B70-8AAC-46EE-AD21-D59D4A38D341}" destId="{5CFA1EC5-7DBF-4876-9365-4D0192EA0F98}" srcOrd="0" destOrd="0" presId="urn:microsoft.com/office/officeart/2005/8/layout/orgChart1"/>
    <dgm:cxn modelId="{E2EF2FBB-405F-416E-90D2-14855EF15D5B}" type="presOf" srcId="{260A139F-3765-493F-B852-677C1CFF49B6}" destId="{16167D40-FA94-4A69-AD79-18A78E000E68}" srcOrd="1" destOrd="0" presId="urn:microsoft.com/office/officeart/2005/8/layout/orgChart1"/>
    <dgm:cxn modelId="{F9C3E0BD-2ADD-4603-A852-9D6C8D09E687}" srcId="{64DCBCBB-FA6F-4C99-B3A3-7333786CB586}" destId="{752EA7BD-3845-4C82-9DAE-AEC5AEF5E723}" srcOrd="2" destOrd="0" parTransId="{7B07037C-33E1-43D1-9937-E3452E661D67}" sibTransId="{22F00647-74B3-4F86-973C-AB3189EE24D6}"/>
    <dgm:cxn modelId="{C0629BBF-BAC5-4B2D-A42B-E8E18E62339D}" type="presOf" srcId="{C1D0CB4F-EA81-4AA5-8F67-D3E15D85DFB4}" destId="{A2F2A6F2-422B-4165-B3D4-63744844EB11}" srcOrd="0" destOrd="0" presId="urn:microsoft.com/office/officeart/2005/8/layout/orgChart1"/>
    <dgm:cxn modelId="{81B0F0C0-4C9F-4EF7-BB16-A1DBCE29CE83}" type="presOf" srcId="{B69567B0-58F9-4B69-AF94-B16728E3F02F}" destId="{6D02C4BD-9021-42C2-B619-A677F7549464}" srcOrd="0" destOrd="0" presId="urn:microsoft.com/office/officeart/2005/8/layout/orgChart1"/>
    <dgm:cxn modelId="{4C38AFC1-5B74-4F43-B069-523D50632C0E}" type="presOf" srcId="{81A95F43-C1C9-4346-AFA4-B643AA15D823}" destId="{15BE1218-B3A5-41B9-8A20-681A9FAFE390}" srcOrd="1" destOrd="0" presId="urn:microsoft.com/office/officeart/2005/8/layout/orgChart1"/>
    <dgm:cxn modelId="{0A3107C7-8DDC-422D-A3D1-D433EAB96708}" type="presOf" srcId="{C52B9B70-8AAC-46EE-AD21-D59D4A38D341}" destId="{58765414-2D99-431A-93FC-F279512C41B0}" srcOrd="1" destOrd="0" presId="urn:microsoft.com/office/officeart/2005/8/layout/orgChart1"/>
    <dgm:cxn modelId="{350DC6C8-240E-4119-8F0D-072A69774827}" srcId="{81A95F43-C1C9-4346-AFA4-B643AA15D823}" destId="{260A139F-3765-493F-B852-677C1CFF49B6}" srcOrd="2" destOrd="0" parTransId="{41DD9A38-D701-48D2-8B84-3F979F087F12}" sibTransId="{838E94B0-FA04-4C90-81E4-786CBAD6CCB1}"/>
    <dgm:cxn modelId="{36FE23CD-4C08-4E3B-AAC3-EAEDEC7D65F1}" type="presOf" srcId="{C039EDBC-A14C-46A4-B991-0F470BFB08BF}" destId="{E9C31AA5-DB27-4CCE-80F7-570DF52B0484}" srcOrd="0" destOrd="0" presId="urn:microsoft.com/office/officeart/2005/8/layout/orgChart1"/>
    <dgm:cxn modelId="{96F729D0-487C-4FE0-B8AA-753BA4E24FA3}" type="presOf" srcId="{ECA23857-47F9-4AC9-BB7C-98A4A3285B68}" destId="{C88EAE32-BDAB-41E1-81F9-5C7B03ABD688}" srcOrd="0" destOrd="0" presId="urn:microsoft.com/office/officeart/2005/8/layout/orgChart1"/>
    <dgm:cxn modelId="{4F4EE4E4-CFD0-41C2-B355-635F0C572537}" type="presOf" srcId="{260A139F-3765-493F-B852-677C1CFF49B6}" destId="{A1DBA7C1-ECFB-433E-AD27-8B4B229780C1}" srcOrd="0" destOrd="0" presId="urn:microsoft.com/office/officeart/2005/8/layout/orgChart1"/>
    <dgm:cxn modelId="{642201E7-EAE6-4D6D-83C9-EE1C35A5D8E0}" srcId="{C52B9B70-8AAC-46EE-AD21-D59D4A38D341}" destId="{ECA23857-47F9-4AC9-BB7C-98A4A3285B68}" srcOrd="1" destOrd="0" parTransId="{8CEE545A-F493-456F-BBE5-B5736CC3C68A}" sibTransId="{7FD80044-3675-47EE-B396-0B26667CECF5}"/>
    <dgm:cxn modelId="{2EFA68ED-1068-452E-A756-E5D92157F03E}" type="presOf" srcId="{64DCBCBB-FA6F-4C99-B3A3-7333786CB586}" destId="{F310B3A9-67C9-4B4D-8BCC-1A3058B3AC22}" srcOrd="0" destOrd="0" presId="urn:microsoft.com/office/officeart/2005/8/layout/orgChart1"/>
    <dgm:cxn modelId="{66285BF1-B3E0-4721-A6C5-381313BAC6D3}" srcId="{64DCBCBB-FA6F-4C99-B3A3-7333786CB586}" destId="{A3D29541-CCBA-4EC8-9BB7-57C85A16A297}" srcOrd="1" destOrd="0" parTransId="{A26B3077-4618-412E-A00E-889B86F7D61A}" sibTransId="{41F6AEF0-7E4B-4615-80B2-F257F3726946}"/>
    <dgm:cxn modelId="{6012D5FA-E97E-4108-BC24-25230DAF8647}" srcId="{64DCBCBB-FA6F-4C99-B3A3-7333786CB586}" destId="{6373A913-3A01-48DB-B2FC-3E33F950164C}" srcOrd="4" destOrd="0" parTransId="{A946B37C-112A-42FE-9CC2-819E0B039053}" sibTransId="{079D5AD8-CF9E-443F-B055-82449E0A9A65}"/>
    <dgm:cxn modelId="{09CCB0FF-7F43-4B48-B713-AF112CF91380}" type="presOf" srcId="{A3D29541-CCBA-4EC8-9BB7-57C85A16A297}" destId="{E67E0E43-87E9-4C52-9CF5-2F2B595431EB}" srcOrd="1" destOrd="0" presId="urn:microsoft.com/office/officeart/2005/8/layout/orgChart1"/>
    <dgm:cxn modelId="{C90BE2FF-D147-439E-B04B-1D746CE19B9C}" type="presOf" srcId="{A946B37C-112A-42FE-9CC2-819E0B039053}" destId="{2F98D02A-FA3E-42E7-B2E6-136A739A61A6}" srcOrd="0" destOrd="0" presId="urn:microsoft.com/office/officeart/2005/8/layout/orgChart1"/>
    <dgm:cxn modelId="{8C6FF2FF-3AE2-4BE3-ABB9-69EE1DC33082}" type="presOf" srcId="{DB4FFA50-E2CB-4115-94D2-20EF497C5366}" destId="{519CA38D-E8DD-4E0C-8795-6F816AA44C09}" srcOrd="0" destOrd="0" presId="urn:microsoft.com/office/officeart/2005/8/layout/orgChart1"/>
    <dgm:cxn modelId="{4AEF72EB-E0D1-4052-9EB5-6FA87EE249E0}" type="presParOf" srcId="{FC458974-8638-49CD-A133-00FFC9141E32}" destId="{A168D9F8-91FA-4193-91FE-BB13D2ACED6B}" srcOrd="0" destOrd="0" presId="urn:microsoft.com/office/officeart/2005/8/layout/orgChart1"/>
    <dgm:cxn modelId="{C6CF81E5-EAC3-49F6-9103-CA569EA2A06D}" type="presParOf" srcId="{A168D9F8-91FA-4193-91FE-BB13D2ACED6B}" destId="{86A27128-9523-4F6A-BC46-9EE615A8817D}" srcOrd="0" destOrd="0" presId="urn:microsoft.com/office/officeart/2005/8/layout/orgChart1"/>
    <dgm:cxn modelId="{BEAFF185-18E8-4EE4-BFC8-14953D81D888}" type="presParOf" srcId="{86A27128-9523-4F6A-BC46-9EE615A8817D}" destId="{7A48DEDD-062D-45A8-93FD-23E10468AA7B}" srcOrd="0" destOrd="0" presId="urn:microsoft.com/office/officeart/2005/8/layout/orgChart1"/>
    <dgm:cxn modelId="{2B032B1A-3362-4175-B386-D2566F8BD2F0}" type="presParOf" srcId="{86A27128-9523-4F6A-BC46-9EE615A8817D}" destId="{15BE1218-B3A5-41B9-8A20-681A9FAFE390}" srcOrd="1" destOrd="0" presId="urn:microsoft.com/office/officeart/2005/8/layout/orgChart1"/>
    <dgm:cxn modelId="{94EE96F1-381F-4495-B93B-CCFDE8674F96}" type="presParOf" srcId="{A168D9F8-91FA-4193-91FE-BB13D2ACED6B}" destId="{EF6F9178-0053-4A50-BA1B-E1DC99402994}" srcOrd="1" destOrd="0" presId="urn:microsoft.com/office/officeart/2005/8/layout/orgChart1"/>
    <dgm:cxn modelId="{ADD2D1FC-875B-414F-8BA6-66FE8FDB1F19}" type="presParOf" srcId="{EF6F9178-0053-4A50-BA1B-E1DC99402994}" destId="{93C44F19-568B-4075-8E4E-327B857C1F36}" srcOrd="0" destOrd="0" presId="urn:microsoft.com/office/officeart/2005/8/layout/orgChart1"/>
    <dgm:cxn modelId="{19528906-9762-44D9-B393-43C36F74CF39}" type="presParOf" srcId="{EF6F9178-0053-4A50-BA1B-E1DC99402994}" destId="{85A7EF8E-4146-4325-9DEB-0ABC32E65337}" srcOrd="1" destOrd="0" presId="urn:microsoft.com/office/officeart/2005/8/layout/orgChart1"/>
    <dgm:cxn modelId="{206A5D5D-3312-4C1B-9916-EA2B326381A5}" type="presParOf" srcId="{85A7EF8E-4146-4325-9DEB-0ABC32E65337}" destId="{15C4EB23-73EC-4F1B-9841-DAA2E525D500}" srcOrd="0" destOrd="0" presId="urn:microsoft.com/office/officeart/2005/8/layout/orgChart1"/>
    <dgm:cxn modelId="{10C1B358-7748-4F95-9507-1197A2186FD9}" type="presParOf" srcId="{15C4EB23-73EC-4F1B-9841-DAA2E525D500}" destId="{9AD30824-4BD2-4CC0-894A-6A9F0DCEEBF5}" srcOrd="0" destOrd="0" presId="urn:microsoft.com/office/officeart/2005/8/layout/orgChart1"/>
    <dgm:cxn modelId="{3D09B0D5-52BD-495A-B2DC-F47E2B09B1A5}" type="presParOf" srcId="{15C4EB23-73EC-4F1B-9841-DAA2E525D500}" destId="{B29428BD-4ED2-4D40-992B-959F617C2053}" srcOrd="1" destOrd="0" presId="urn:microsoft.com/office/officeart/2005/8/layout/orgChart1"/>
    <dgm:cxn modelId="{23AEA29E-7B78-469B-92A5-AAB13477DB33}" type="presParOf" srcId="{85A7EF8E-4146-4325-9DEB-0ABC32E65337}" destId="{F858A575-692F-4025-BA30-4F315DC061B0}" srcOrd="1" destOrd="0" presId="urn:microsoft.com/office/officeart/2005/8/layout/orgChart1"/>
    <dgm:cxn modelId="{C7CF4837-1BB6-45E7-813E-D5964380C9E4}" type="presParOf" srcId="{F858A575-692F-4025-BA30-4F315DC061B0}" destId="{6D02C4BD-9021-42C2-B619-A677F7549464}" srcOrd="0" destOrd="0" presId="urn:microsoft.com/office/officeart/2005/8/layout/orgChart1"/>
    <dgm:cxn modelId="{CC5D4446-62DE-476F-8A34-667387AAA799}" type="presParOf" srcId="{F858A575-692F-4025-BA30-4F315DC061B0}" destId="{2FBD2BCC-746D-4A37-9583-FBCFC97B4B98}" srcOrd="1" destOrd="0" presId="urn:microsoft.com/office/officeart/2005/8/layout/orgChart1"/>
    <dgm:cxn modelId="{C455406E-71F7-458E-AC76-082B820DCC65}" type="presParOf" srcId="{2FBD2BCC-746D-4A37-9583-FBCFC97B4B98}" destId="{10DEF918-DA4D-4C38-B54B-66FF09D5B305}" srcOrd="0" destOrd="0" presId="urn:microsoft.com/office/officeart/2005/8/layout/orgChart1"/>
    <dgm:cxn modelId="{BD286B00-1EF1-4004-9348-80D07ACE8606}" type="presParOf" srcId="{10DEF918-DA4D-4C38-B54B-66FF09D5B305}" destId="{664273E5-B73E-4C3E-975E-4D93C9E05F75}" srcOrd="0" destOrd="0" presId="urn:microsoft.com/office/officeart/2005/8/layout/orgChart1"/>
    <dgm:cxn modelId="{7E9CBB2A-2700-49ED-A263-AB74B986961C}" type="presParOf" srcId="{10DEF918-DA4D-4C38-B54B-66FF09D5B305}" destId="{89FA7D79-5DC5-4198-AC6D-68295FB2603B}" srcOrd="1" destOrd="0" presId="urn:microsoft.com/office/officeart/2005/8/layout/orgChart1"/>
    <dgm:cxn modelId="{BD75E9E6-DA2A-4A5D-B548-ACFC13F7B693}" type="presParOf" srcId="{2FBD2BCC-746D-4A37-9583-FBCFC97B4B98}" destId="{03B2DD27-39E2-4E42-9E19-604FE8970909}" srcOrd="1" destOrd="0" presId="urn:microsoft.com/office/officeart/2005/8/layout/orgChart1"/>
    <dgm:cxn modelId="{47B67EC5-5CBE-4ABF-8114-0A631684A091}" type="presParOf" srcId="{2FBD2BCC-746D-4A37-9583-FBCFC97B4B98}" destId="{ADC7EEE5-F245-4EFC-956F-BB0510026B24}" srcOrd="2" destOrd="0" presId="urn:microsoft.com/office/officeart/2005/8/layout/orgChart1"/>
    <dgm:cxn modelId="{51282A59-5328-491E-B5FA-2F11F626C107}" type="presParOf" srcId="{F858A575-692F-4025-BA30-4F315DC061B0}" destId="{A2F2A6F2-422B-4165-B3D4-63744844EB11}" srcOrd="2" destOrd="0" presId="urn:microsoft.com/office/officeart/2005/8/layout/orgChart1"/>
    <dgm:cxn modelId="{974476B4-AF93-43CD-8C71-9DECA370F987}" type="presParOf" srcId="{F858A575-692F-4025-BA30-4F315DC061B0}" destId="{C77070D3-91F0-4A21-B164-209CBC2E5A36}" srcOrd="3" destOrd="0" presId="urn:microsoft.com/office/officeart/2005/8/layout/orgChart1"/>
    <dgm:cxn modelId="{8615362C-2FEC-471A-A284-12C311F8706B}" type="presParOf" srcId="{C77070D3-91F0-4A21-B164-209CBC2E5A36}" destId="{E7DFA664-57C4-46FD-B0FE-458626D71369}" srcOrd="0" destOrd="0" presId="urn:microsoft.com/office/officeart/2005/8/layout/orgChart1"/>
    <dgm:cxn modelId="{ADB661DA-88AA-4688-8CF2-7103F9D489DC}" type="presParOf" srcId="{E7DFA664-57C4-46FD-B0FE-458626D71369}" destId="{AC4F1ADC-4528-4CFB-93F0-4FF4EABA812B}" srcOrd="0" destOrd="0" presId="urn:microsoft.com/office/officeart/2005/8/layout/orgChart1"/>
    <dgm:cxn modelId="{D089032B-3D8E-41F5-BF29-651801DE9F93}" type="presParOf" srcId="{E7DFA664-57C4-46FD-B0FE-458626D71369}" destId="{95D61536-A0B8-4D8D-9963-EC4804BE8FE1}" srcOrd="1" destOrd="0" presId="urn:microsoft.com/office/officeart/2005/8/layout/orgChart1"/>
    <dgm:cxn modelId="{ED6749E9-D5D9-423F-B187-496B23DFE6D3}" type="presParOf" srcId="{C77070D3-91F0-4A21-B164-209CBC2E5A36}" destId="{D483F417-09A3-40AB-8380-C2487CBF374B}" srcOrd="1" destOrd="0" presId="urn:microsoft.com/office/officeart/2005/8/layout/orgChart1"/>
    <dgm:cxn modelId="{FCB453EB-97DF-4775-90A3-F26F5EF3901A}" type="presParOf" srcId="{C77070D3-91F0-4A21-B164-209CBC2E5A36}" destId="{0E14EB7F-3149-485C-AB81-8D17552F022D}" srcOrd="2" destOrd="0" presId="urn:microsoft.com/office/officeart/2005/8/layout/orgChart1"/>
    <dgm:cxn modelId="{C110B216-7174-4371-8B5A-435939BCD1E1}" type="presParOf" srcId="{85A7EF8E-4146-4325-9DEB-0ABC32E65337}" destId="{11832BE4-6A1E-4870-8957-27F0C59CE1DB}" srcOrd="2" destOrd="0" presId="urn:microsoft.com/office/officeart/2005/8/layout/orgChart1"/>
    <dgm:cxn modelId="{75727EE0-5B6A-45D4-88CC-1BD2E12AF96E}" type="presParOf" srcId="{EF6F9178-0053-4A50-BA1B-E1DC99402994}" destId="{CB8B982E-EB52-4BBD-920D-EED71B19DB7F}" srcOrd="2" destOrd="0" presId="urn:microsoft.com/office/officeart/2005/8/layout/orgChart1"/>
    <dgm:cxn modelId="{A862EE0C-5C0E-42AE-8CF0-88399FF4D64D}" type="presParOf" srcId="{EF6F9178-0053-4A50-BA1B-E1DC99402994}" destId="{C5538FD4-240B-40B6-BE22-C9A8C38AFBC5}" srcOrd="3" destOrd="0" presId="urn:microsoft.com/office/officeart/2005/8/layout/orgChart1"/>
    <dgm:cxn modelId="{A9DCBA25-BF1D-4005-A742-4A9CC375D985}" type="presParOf" srcId="{C5538FD4-240B-40B6-BE22-C9A8C38AFBC5}" destId="{7919D20F-1E35-4866-83D3-5D22D7C52F85}" srcOrd="0" destOrd="0" presId="urn:microsoft.com/office/officeart/2005/8/layout/orgChart1"/>
    <dgm:cxn modelId="{6E72E552-4E2F-4245-B520-681B82089888}" type="presParOf" srcId="{7919D20F-1E35-4866-83D3-5D22D7C52F85}" destId="{F310B3A9-67C9-4B4D-8BCC-1A3058B3AC22}" srcOrd="0" destOrd="0" presId="urn:microsoft.com/office/officeart/2005/8/layout/orgChart1"/>
    <dgm:cxn modelId="{4113B676-C943-4238-B27B-55194DA4D992}" type="presParOf" srcId="{7919D20F-1E35-4866-83D3-5D22D7C52F85}" destId="{952C9343-76E5-463D-A546-88D20E3BCB0B}" srcOrd="1" destOrd="0" presId="urn:microsoft.com/office/officeart/2005/8/layout/orgChart1"/>
    <dgm:cxn modelId="{185ADE30-6578-4015-97E2-9541DD58A0E4}" type="presParOf" srcId="{C5538FD4-240B-40B6-BE22-C9A8C38AFBC5}" destId="{EC429807-2FD9-4851-B490-A54CC5F1BA7F}" srcOrd="1" destOrd="0" presId="urn:microsoft.com/office/officeart/2005/8/layout/orgChart1"/>
    <dgm:cxn modelId="{B7E3F3FC-087D-4C04-A0A8-F7C9CB2F536A}" type="presParOf" srcId="{EC429807-2FD9-4851-B490-A54CC5F1BA7F}" destId="{CCF04198-EF6F-4756-ABD9-83216372085C}" srcOrd="0" destOrd="0" presId="urn:microsoft.com/office/officeart/2005/8/layout/orgChart1"/>
    <dgm:cxn modelId="{A41174BC-6DE1-483C-BD8C-B653D9DA1BAF}" type="presParOf" srcId="{EC429807-2FD9-4851-B490-A54CC5F1BA7F}" destId="{990EF6AD-16B9-4009-9C50-1C4D89F98EAB}" srcOrd="1" destOrd="0" presId="urn:microsoft.com/office/officeart/2005/8/layout/orgChart1"/>
    <dgm:cxn modelId="{DA28121D-287E-45BF-98D6-5A5EE6FA6849}" type="presParOf" srcId="{990EF6AD-16B9-4009-9C50-1C4D89F98EAB}" destId="{4B0B0571-84D1-4197-A9F6-5C4CA83005F1}" srcOrd="0" destOrd="0" presId="urn:microsoft.com/office/officeart/2005/8/layout/orgChart1"/>
    <dgm:cxn modelId="{8783ECC1-2FAD-468E-821B-62D66474D15A}" type="presParOf" srcId="{4B0B0571-84D1-4197-A9F6-5C4CA83005F1}" destId="{F4858188-9FBB-4A78-B79B-5E4CC8B9C685}" srcOrd="0" destOrd="0" presId="urn:microsoft.com/office/officeart/2005/8/layout/orgChart1"/>
    <dgm:cxn modelId="{C371E55B-F135-4AB8-BA8E-B6D172B625FC}" type="presParOf" srcId="{4B0B0571-84D1-4197-A9F6-5C4CA83005F1}" destId="{789881D3-13F2-4C54-B676-5CC8706B6A73}" srcOrd="1" destOrd="0" presId="urn:microsoft.com/office/officeart/2005/8/layout/orgChart1"/>
    <dgm:cxn modelId="{1EB7CA14-C6D7-4BEE-8D45-99457079EB6C}" type="presParOf" srcId="{990EF6AD-16B9-4009-9C50-1C4D89F98EAB}" destId="{D79B42FD-EA54-4FAF-9E97-BF6B4B2C4587}" srcOrd="1" destOrd="0" presId="urn:microsoft.com/office/officeart/2005/8/layout/orgChart1"/>
    <dgm:cxn modelId="{86CC14C1-F53F-4C6D-846D-25F9AE9C9273}" type="presParOf" srcId="{990EF6AD-16B9-4009-9C50-1C4D89F98EAB}" destId="{3173C0DD-63EF-480C-A588-EB87DCC76968}" srcOrd="2" destOrd="0" presId="urn:microsoft.com/office/officeart/2005/8/layout/orgChart1"/>
    <dgm:cxn modelId="{86BC99D5-09E3-4E95-83AB-62195D3D4B53}" type="presParOf" srcId="{EC429807-2FD9-4851-B490-A54CC5F1BA7F}" destId="{6645D65D-ED48-4AA1-BF9A-F73940F8C1A1}" srcOrd="2" destOrd="0" presId="urn:microsoft.com/office/officeart/2005/8/layout/orgChart1"/>
    <dgm:cxn modelId="{0D5BB52F-6EE9-43AE-AE39-BD6FDF1192A1}" type="presParOf" srcId="{EC429807-2FD9-4851-B490-A54CC5F1BA7F}" destId="{6B5952FD-06D1-4F1C-B36D-5C1A24873C0D}" srcOrd="3" destOrd="0" presId="urn:microsoft.com/office/officeart/2005/8/layout/orgChart1"/>
    <dgm:cxn modelId="{3FDD6594-8A17-472A-BC45-C9F4699B5E11}" type="presParOf" srcId="{6B5952FD-06D1-4F1C-B36D-5C1A24873C0D}" destId="{9D73CDFE-7A29-40F5-9BFA-A227A43B4E4C}" srcOrd="0" destOrd="0" presId="urn:microsoft.com/office/officeart/2005/8/layout/orgChart1"/>
    <dgm:cxn modelId="{32DDE46E-9BEA-47C1-A647-D9324F8CBECD}" type="presParOf" srcId="{9D73CDFE-7A29-40F5-9BFA-A227A43B4E4C}" destId="{25877317-8CD2-4224-B6B0-FAB44AE7BD9C}" srcOrd="0" destOrd="0" presId="urn:microsoft.com/office/officeart/2005/8/layout/orgChart1"/>
    <dgm:cxn modelId="{74463268-BCE7-4A85-AF19-18D0272BC28E}" type="presParOf" srcId="{9D73CDFE-7A29-40F5-9BFA-A227A43B4E4C}" destId="{E67E0E43-87E9-4C52-9CF5-2F2B595431EB}" srcOrd="1" destOrd="0" presId="urn:microsoft.com/office/officeart/2005/8/layout/orgChart1"/>
    <dgm:cxn modelId="{D03EB6E9-01D8-4908-8375-BA939389E784}" type="presParOf" srcId="{6B5952FD-06D1-4F1C-B36D-5C1A24873C0D}" destId="{1B3101FA-DCF3-447C-A9A1-E76BD916014F}" srcOrd="1" destOrd="0" presId="urn:microsoft.com/office/officeart/2005/8/layout/orgChart1"/>
    <dgm:cxn modelId="{0664B836-8317-42E0-B518-62109F77365C}" type="presParOf" srcId="{6B5952FD-06D1-4F1C-B36D-5C1A24873C0D}" destId="{1A5581FE-66E1-4375-BD1D-A1DBA24EEA55}" srcOrd="2" destOrd="0" presId="urn:microsoft.com/office/officeart/2005/8/layout/orgChart1"/>
    <dgm:cxn modelId="{2BCF63CF-5DCA-4756-9C2D-6848B5E5AAFF}" type="presParOf" srcId="{EC429807-2FD9-4851-B490-A54CC5F1BA7F}" destId="{235620AF-4976-4067-B438-86A2BB11E798}" srcOrd="4" destOrd="0" presId="urn:microsoft.com/office/officeart/2005/8/layout/orgChart1"/>
    <dgm:cxn modelId="{47228A7D-186B-481E-8583-2D589D38E30E}" type="presParOf" srcId="{EC429807-2FD9-4851-B490-A54CC5F1BA7F}" destId="{A8008909-61A6-432B-9E2F-1F6FE6BB754B}" srcOrd="5" destOrd="0" presId="urn:microsoft.com/office/officeart/2005/8/layout/orgChart1"/>
    <dgm:cxn modelId="{FCAAE908-0F1B-495D-A6D5-BD9C9A72FB6C}" type="presParOf" srcId="{A8008909-61A6-432B-9E2F-1F6FE6BB754B}" destId="{231C8A79-0483-473B-87B1-A92517EB0375}" srcOrd="0" destOrd="0" presId="urn:microsoft.com/office/officeart/2005/8/layout/orgChart1"/>
    <dgm:cxn modelId="{32B30740-D1AA-42CA-885C-C3D5BEB06AFF}" type="presParOf" srcId="{231C8A79-0483-473B-87B1-A92517EB0375}" destId="{F657D23C-3B2E-4046-87F8-997F9CC22CE2}" srcOrd="0" destOrd="0" presId="urn:microsoft.com/office/officeart/2005/8/layout/orgChart1"/>
    <dgm:cxn modelId="{633A1DF5-9672-4BD6-BE82-BBCC9ED202A7}" type="presParOf" srcId="{231C8A79-0483-473B-87B1-A92517EB0375}" destId="{7304A265-D747-4EDC-BB94-CA7EC6407234}" srcOrd="1" destOrd="0" presId="urn:microsoft.com/office/officeart/2005/8/layout/orgChart1"/>
    <dgm:cxn modelId="{E043EDC7-42AE-4D7C-B84B-FF27BDBC17AE}" type="presParOf" srcId="{A8008909-61A6-432B-9E2F-1F6FE6BB754B}" destId="{0A839478-AF05-4225-AD03-609460F89446}" srcOrd="1" destOrd="0" presId="urn:microsoft.com/office/officeart/2005/8/layout/orgChart1"/>
    <dgm:cxn modelId="{76CD3810-F879-4C8A-8458-97F8250A2438}" type="presParOf" srcId="{A8008909-61A6-432B-9E2F-1F6FE6BB754B}" destId="{0DC705AC-F932-4925-96CB-32042C9341B3}" srcOrd="2" destOrd="0" presId="urn:microsoft.com/office/officeart/2005/8/layout/orgChart1"/>
    <dgm:cxn modelId="{542E8921-4F95-474D-8FD4-8C12951F3697}" type="presParOf" srcId="{EC429807-2FD9-4851-B490-A54CC5F1BA7F}" destId="{E9C31AA5-DB27-4CCE-80F7-570DF52B0484}" srcOrd="6" destOrd="0" presId="urn:microsoft.com/office/officeart/2005/8/layout/orgChart1"/>
    <dgm:cxn modelId="{A7824C50-6470-4BAC-9CD0-F1E42303686E}" type="presParOf" srcId="{EC429807-2FD9-4851-B490-A54CC5F1BA7F}" destId="{CB555147-A344-4378-AAD7-3FA490828306}" srcOrd="7" destOrd="0" presId="urn:microsoft.com/office/officeart/2005/8/layout/orgChart1"/>
    <dgm:cxn modelId="{F9D1CFD0-FF6D-4F96-A2B1-E4F601127BFA}" type="presParOf" srcId="{CB555147-A344-4378-AAD7-3FA490828306}" destId="{842AC65A-B40C-4E67-BF3F-B9AB1738E1B4}" srcOrd="0" destOrd="0" presId="urn:microsoft.com/office/officeart/2005/8/layout/orgChart1"/>
    <dgm:cxn modelId="{91088B82-999F-46BC-9814-5D2B1D07DE56}" type="presParOf" srcId="{842AC65A-B40C-4E67-BF3F-B9AB1738E1B4}" destId="{41F2C7D6-C770-465F-BB71-D947C2BE4AFB}" srcOrd="0" destOrd="0" presId="urn:microsoft.com/office/officeart/2005/8/layout/orgChart1"/>
    <dgm:cxn modelId="{C7F69C3C-78D0-4AC1-BB67-51501DEF94DA}" type="presParOf" srcId="{842AC65A-B40C-4E67-BF3F-B9AB1738E1B4}" destId="{F089805D-A752-41A0-90AA-D1410553F24D}" srcOrd="1" destOrd="0" presId="urn:microsoft.com/office/officeart/2005/8/layout/orgChart1"/>
    <dgm:cxn modelId="{E922FC1A-E4C5-4E7D-B4DC-18EE4EB1C5C9}" type="presParOf" srcId="{CB555147-A344-4378-AAD7-3FA490828306}" destId="{86337591-617E-41A4-9ECC-34AC69EECBEC}" srcOrd="1" destOrd="0" presId="urn:microsoft.com/office/officeart/2005/8/layout/orgChart1"/>
    <dgm:cxn modelId="{6E1B25E4-01FB-4D61-90DE-702D1A4350E5}" type="presParOf" srcId="{CB555147-A344-4378-AAD7-3FA490828306}" destId="{7EC02F1E-ED75-44EC-97BF-18EBA3D4F909}" srcOrd="2" destOrd="0" presId="urn:microsoft.com/office/officeart/2005/8/layout/orgChart1"/>
    <dgm:cxn modelId="{33C3A4AD-3F68-47B2-8E20-CAB856573095}" type="presParOf" srcId="{EC429807-2FD9-4851-B490-A54CC5F1BA7F}" destId="{2F98D02A-FA3E-42E7-B2E6-136A739A61A6}" srcOrd="8" destOrd="0" presId="urn:microsoft.com/office/officeart/2005/8/layout/orgChart1"/>
    <dgm:cxn modelId="{D9EC0669-E40E-4DE3-9D4A-DB42716EA674}" type="presParOf" srcId="{EC429807-2FD9-4851-B490-A54CC5F1BA7F}" destId="{F1DCFE20-C11B-4067-B2E1-517BB89F204F}" srcOrd="9" destOrd="0" presId="urn:microsoft.com/office/officeart/2005/8/layout/orgChart1"/>
    <dgm:cxn modelId="{0D0BD984-5C54-49C4-8FED-489328219ABE}" type="presParOf" srcId="{F1DCFE20-C11B-4067-B2E1-517BB89F204F}" destId="{08F62268-D00F-4B3E-8A9A-677DF8B2D891}" srcOrd="0" destOrd="0" presId="urn:microsoft.com/office/officeart/2005/8/layout/orgChart1"/>
    <dgm:cxn modelId="{FD2454D9-1F81-4F92-B5B7-3FA19A2455B9}" type="presParOf" srcId="{08F62268-D00F-4B3E-8A9A-677DF8B2D891}" destId="{4559E7A7-1065-425D-B512-BCD6084136F3}" srcOrd="0" destOrd="0" presId="urn:microsoft.com/office/officeart/2005/8/layout/orgChart1"/>
    <dgm:cxn modelId="{3EE692F1-F211-4BC1-AD47-85CD55B4BFA4}" type="presParOf" srcId="{08F62268-D00F-4B3E-8A9A-677DF8B2D891}" destId="{EF88AC8B-05B4-48EF-BA37-7F38F247858E}" srcOrd="1" destOrd="0" presId="urn:microsoft.com/office/officeart/2005/8/layout/orgChart1"/>
    <dgm:cxn modelId="{36180C75-6B54-49F9-97AD-5206B8948A93}" type="presParOf" srcId="{F1DCFE20-C11B-4067-B2E1-517BB89F204F}" destId="{A8B5FEF1-9588-404E-B82A-DC08C8DE50EA}" srcOrd="1" destOrd="0" presId="urn:microsoft.com/office/officeart/2005/8/layout/orgChart1"/>
    <dgm:cxn modelId="{8A8EB840-DF07-4F84-8EF4-08F38E092DC3}" type="presParOf" srcId="{F1DCFE20-C11B-4067-B2E1-517BB89F204F}" destId="{A7E34EDD-A3B9-4F86-B777-3B0AF99858EB}" srcOrd="2" destOrd="0" presId="urn:microsoft.com/office/officeart/2005/8/layout/orgChart1"/>
    <dgm:cxn modelId="{30150D71-6102-4489-A493-64006265CD16}" type="presParOf" srcId="{C5538FD4-240B-40B6-BE22-C9A8C38AFBC5}" destId="{3263609F-B041-4B25-B605-D6CF7FA07794}" srcOrd="2" destOrd="0" presId="urn:microsoft.com/office/officeart/2005/8/layout/orgChart1"/>
    <dgm:cxn modelId="{2720FBC2-A113-4029-B1A0-24DB289CC7B6}" type="presParOf" srcId="{EF6F9178-0053-4A50-BA1B-E1DC99402994}" destId="{7045FF45-8508-40FB-8348-A9EA4B86C388}" srcOrd="4" destOrd="0" presId="urn:microsoft.com/office/officeart/2005/8/layout/orgChart1"/>
    <dgm:cxn modelId="{2248E51E-06A3-43B8-87CB-9C85729596F9}" type="presParOf" srcId="{EF6F9178-0053-4A50-BA1B-E1DC99402994}" destId="{1FBE4796-5488-4D9F-A6C5-EE72890F2BBC}" srcOrd="5" destOrd="0" presId="urn:microsoft.com/office/officeart/2005/8/layout/orgChart1"/>
    <dgm:cxn modelId="{2E94986C-DD30-4E28-BDC1-0CC25ADDDA68}" type="presParOf" srcId="{1FBE4796-5488-4D9F-A6C5-EE72890F2BBC}" destId="{45360407-0D8C-4C3D-8656-27D704ACB387}" srcOrd="0" destOrd="0" presId="urn:microsoft.com/office/officeart/2005/8/layout/orgChart1"/>
    <dgm:cxn modelId="{BA7F29A2-3F0C-49F6-8B5A-C0A2C10B43F3}" type="presParOf" srcId="{45360407-0D8C-4C3D-8656-27D704ACB387}" destId="{A1DBA7C1-ECFB-433E-AD27-8B4B229780C1}" srcOrd="0" destOrd="0" presId="urn:microsoft.com/office/officeart/2005/8/layout/orgChart1"/>
    <dgm:cxn modelId="{9CFA1200-F03E-42B4-81C7-90DAE12F3543}" type="presParOf" srcId="{45360407-0D8C-4C3D-8656-27D704ACB387}" destId="{16167D40-FA94-4A69-AD79-18A78E000E68}" srcOrd="1" destOrd="0" presId="urn:microsoft.com/office/officeart/2005/8/layout/orgChart1"/>
    <dgm:cxn modelId="{6BE10123-83E1-487D-BC10-5223A8A43278}" type="presParOf" srcId="{1FBE4796-5488-4D9F-A6C5-EE72890F2BBC}" destId="{2CC8B82B-C202-4346-BEB4-2D6381099769}" srcOrd="1" destOrd="0" presId="urn:microsoft.com/office/officeart/2005/8/layout/orgChart1"/>
    <dgm:cxn modelId="{D32F1780-75E5-4352-8FBB-BFBA99A8A353}" type="presParOf" srcId="{2CC8B82B-C202-4346-BEB4-2D6381099769}" destId="{C0B2D4BD-6DC2-4A9B-AA7D-FB7CC9BBDEA5}" srcOrd="0" destOrd="0" presId="urn:microsoft.com/office/officeart/2005/8/layout/orgChart1"/>
    <dgm:cxn modelId="{C9BD08F5-1351-426B-B41B-6BD343BA4989}" type="presParOf" srcId="{2CC8B82B-C202-4346-BEB4-2D6381099769}" destId="{6E464125-F874-4285-AC13-B2A2EA34E876}" srcOrd="1" destOrd="0" presId="urn:microsoft.com/office/officeart/2005/8/layout/orgChart1"/>
    <dgm:cxn modelId="{5F05744D-B602-4ABA-B420-D4B13DE3BE14}" type="presParOf" srcId="{6E464125-F874-4285-AC13-B2A2EA34E876}" destId="{F1F87C89-E60F-4D53-84F9-C4A5EB0A71E9}" srcOrd="0" destOrd="0" presId="urn:microsoft.com/office/officeart/2005/8/layout/orgChart1"/>
    <dgm:cxn modelId="{212E7999-AA2C-45BC-9062-C5B95C9D4A25}" type="presParOf" srcId="{F1F87C89-E60F-4D53-84F9-C4A5EB0A71E9}" destId="{2A4B4C9C-B298-420A-A632-FC73A99739F9}" srcOrd="0" destOrd="0" presId="urn:microsoft.com/office/officeart/2005/8/layout/orgChart1"/>
    <dgm:cxn modelId="{016BDBD9-9A3B-47CE-838E-9610777FB9A3}" type="presParOf" srcId="{F1F87C89-E60F-4D53-84F9-C4A5EB0A71E9}" destId="{E4500578-E997-4D06-9F37-DCAC96843105}" srcOrd="1" destOrd="0" presId="urn:microsoft.com/office/officeart/2005/8/layout/orgChart1"/>
    <dgm:cxn modelId="{EB35ECA7-81E5-411E-AF13-DB3C3D503674}" type="presParOf" srcId="{6E464125-F874-4285-AC13-B2A2EA34E876}" destId="{D15745E6-2D7D-4D29-A984-B080CE25BA93}" srcOrd="1" destOrd="0" presId="urn:microsoft.com/office/officeart/2005/8/layout/orgChart1"/>
    <dgm:cxn modelId="{EC41422C-0BD7-446A-B1B8-C1185389866A}" type="presParOf" srcId="{6E464125-F874-4285-AC13-B2A2EA34E876}" destId="{4A495AD9-6F93-47CF-A202-6ED4C0CBF853}" srcOrd="2" destOrd="0" presId="urn:microsoft.com/office/officeart/2005/8/layout/orgChart1"/>
    <dgm:cxn modelId="{A8EE71CE-484E-4CCE-85D7-9BEEB4803F35}" type="presParOf" srcId="{2CC8B82B-C202-4346-BEB4-2D6381099769}" destId="{EFAFA3CA-F0B7-46A4-A1DC-FCFBAFC7240D}" srcOrd="2" destOrd="0" presId="urn:microsoft.com/office/officeart/2005/8/layout/orgChart1"/>
    <dgm:cxn modelId="{50101173-E3FE-4AB7-89B9-CBED1176E72A}" type="presParOf" srcId="{2CC8B82B-C202-4346-BEB4-2D6381099769}" destId="{4BCCE164-A9B5-4906-A6AF-4E8E01284BD6}" srcOrd="3" destOrd="0" presId="urn:microsoft.com/office/officeart/2005/8/layout/orgChart1"/>
    <dgm:cxn modelId="{F1A709E6-FEB8-454C-9978-856B12953812}" type="presParOf" srcId="{4BCCE164-A9B5-4906-A6AF-4E8E01284BD6}" destId="{C6A5A857-7485-4E20-AE3B-F23E08EBBDF8}" srcOrd="0" destOrd="0" presId="urn:microsoft.com/office/officeart/2005/8/layout/orgChart1"/>
    <dgm:cxn modelId="{FC7214D5-3AAC-43F6-91AE-163AC31CD5B5}" type="presParOf" srcId="{C6A5A857-7485-4E20-AE3B-F23E08EBBDF8}" destId="{44DBC42D-B4D5-4A6A-A2E0-C10ABF62D47A}" srcOrd="0" destOrd="0" presId="urn:microsoft.com/office/officeart/2005/8/layout/orgChart1"/>
    <dgm:cxn modelId="{19D3CB81-9B38-496C-888F-DB8043631C0B}" type="presParOf" srcId="{C6A5A857-7485-4E20-AE3B-F23E08EBBDF8}" destId="{8C96271D-0493-400F-ACDF-BB1C7921C9FF}" srcOrd="1" destOrd="0" presId="urn:microsoft.com/office/officeart/2005/8/layout/orgChart1"/>
    <dgm:cxn modelId="{C7E025DF-8436-4424-928E-98BA5482A3BB}" type="presParOf" srcId="{4BCCE164-A9B5-4906-A6AF-4E8E01284BD6}" destId="{19D85197-A21F-499D-B43C-F570279B8792}" srcOrd="1" destOrd="0" presId="urn:microsoft.com/office/officeart/2005/8/layout/orgChart1"/>
    <dgm:cxn modelId="{0EB3E9E7-ADC5-45EE-98A0-B8500AEC1CC6}" type="presParOf" srcId="{4BCCE164-A9B5-4906-A6AF-4E8E01284BD6}" destId="{032C1C87-605D-4AAE-BA93-FB4BF84081AA}" srcOrd="2" destOrd="0" presId="urn:microsoft.com/office/officeart/2005/8/layout/orgChart1"/>
    <dgm:cxn modelId="{1E6F235B-9223-407B-9A20-402B24AA040E}" type="presParOf" srcId="{2CC8B82B-C202-4346-BEB4-2D6381099769}" destId="{3194FCF9-EE3C-411D-BE5C-F560CFC20413}" srcOrd="4" destOrd="0" presId="urn:microsoft.com/office/officeart/2005/8/layout/orgChart1"/>
    <dgm:cxn modelId="{2D12991F-C5A5-4253-A540-3652BF28A7CE}" type="presParOf" srcId="{2CC8B82B-C202-4346-BEB4-2D6381099769}" destId="{89668637-7EF8-4520-B36E-FA47F5424841}" srcOrd="5" destOrd="0" presId="urn:microsoft.com/office/officeart/2005/8/layout/orgChart1"/>
    <dgm:cxn modelId="{424BEED9-5E70-4863-AAB3-08E65B37B11B}" type="presParOf" srcId="{89668637-7EF8-4520-B36E-FA47F5424841}" destId="{00AFD7E2-2407-4B36-B232-7B6A9CF3C9CB}" srcOrd="0" destOrd="0" presId="urn:microsoft.com/office/officeart/2005/8/layout/orgChart1"/>
    <dgm:cxn modelId="{C18BD294-34DE-4C9C-A870-BAC55F83616C}" type="presParOf" srcId="{00AFD7E2-2407-4B36-B232-7B6A9CF3C9CB}" destId="{E375D414-2CAA-47B5-9435-DDD556B07ED3}" srcOrd="0" destOrd="0" presId="urn:microsoft.com/office/officeart/2005/8/layout/orgChart1"/>
    <dgm:cxn modelId="{068691FB-7EBD-4DF1-B741-A50D5E2A3F95}" type="presParOf" srcId="{00AFD7E2-2407-4B36-B232-7B6A9CF3C9CB}" destId="{EF38F53C-77D6-446D-8583-CC955BF2DD2F}" srcOrd="1" destOrd="0" presId="urn:microsoft.com/office/officeart/2005/8/layout/orgChart1"/>
    <dgm:cxn modelId="{1F328245-C4CA-4E90-992F-376EF0D079E0}" type="presParOf" srcId="{89668637-7EF8-4520-B36E-FA47F5424841}" destId="{C6D3D599-0337-4420-B941-532A4051FBEB}" srcOrd="1" destOrd="0" presId="urn:microsoft.com/office/officeart/2005/8/layout/orgChart1"/>
    <dgm:cxn modelId="{562D7DA7-8006-4349-9E0C-FB9198821954}" type="presParOf" srcId="{89668637-7EF8-4520-B36E-FA47F5424841}" destId="{16BDE185-967C-47B0-AF12-B35CC83A6AAD}" srcOrd="2" destOrd="0" presId="urn:microsoft.com/office/officeart/2005/8/layout/orgChart1"/>
    <dgm:cxn modelId="{61120AF8-872D-47A5-848E-1789E9428AAB}" type="presParOf" srcId="{1FBE4796-5488-4D9F-A6C5-EE72890F2BBC}" destId="{0A5C6948-7C12-47F6-8751-4053F3E6D49A}" srcOrd="2" destOrd="0" presId="urn:microsoft.com/office/officeart/2005/8/layout/orgChart1"/>
    <dgm:cxn modelId="{51D26B25-0323-45CB-AA85-3A9879831F05}" type="presParOf" srcId="{EF6F9178-0053-4A50-BA1B-E1DC99402994}" destId="{519CA38D-E8DD-4E0C-8795-6F816AA44C09}" srcOrd="6" destOrd="0" presId="urn:microsoft.com/office/officeart/2005/8/layout/orgChart1"/>
    <dgm:cxn modelId="{3959EAC6-E11E-425B-B15C-CEE5E9F13D50}" type="presParOf" srcId="{EF6F9178-0053-4A50-BA1B-E1DC99402994}" destId="{B0F7B6AE-DDED-4C2F-AC06-446281988DA8}" srcOrd="7" destOrd="0" presId="urn:microsoft.com/office/officeart/2005/8/layout/orgChart1"/>
    <dgm:cxn modelId="{89053BD1-92E2-4E11-A3CE-420E28E66153}" type="presParOf" srcId="{B0F7B6AE-DDED-4C2F-AC06-446281988DA8}" destId="{588A92F1-A8F4-4CFB-BE05-534047CFE305}" srcOrd="0" destOrd="0" presId="urn:microsoft.com/office/officeart/2005/8/layout/orgChart1"/>
    <dgm:cxn modelId="{7A3A9373-F647-45DC-A0B6-8B1295F006BD}" type="presParOf" srcId="{588A92F1-A8F4-4CFB-BE05-534047CFE305}" destId="{5CFA1EC5-7DBF-4876-9365-4D0192EA0F98}" srcOrd="0" destOrd="0" presId="urn:microsoft.com/office/officeart/2005/8/layout/orgChart1"/>
    <dgm:cxn modelId="{A30C9FD9-A270-41F0-BEF4-0546C3A109B4}" type="presParOf" srcId="{588A92F1-A8F4-4CFB-BE05-534047CFE305}" destId="{58765414-2D99-431A-93FC-F279512C41B0}" srcOrd="1" destOrd="0" presId="urn:microsoft.com/office/officeart/2005/8/layout/orgChart1"/>
    <dgm:cxn modelId="{68218F07-828F-4353-A503-053CC0F5535E}" type="presParOf" srcId="{B0F7B6AE-DDED-4C2F-AC06-446281988DA8}" destId="{98AB5935-A8E9-4E1A-8482-1D4A3DD3AC5D}" srcOrd="1" destOrd="0" presId="urn:microsoft.com/office/officeart/2005/8/layout/orgChart1"/>
    <dgm:cxn modelId="{9F2B93DD-263C-402B-B92F-38973551FAB1}" type="presParOf" srcId="{98AB5935-A8E9-4E1A-8482-1D4A3DD3AC5D}" destId="{06FC8F1E-B7A5-4DB7-97B1-73CB89E4691A}" srcOrd="0" destOrd="0" presId="urn:microsoft.com/office/officeart/2005/8/layout/orgChart1"/>
    <dgm:cxn modelId="{4CD0AAC3-5BFF-4E0C-B660-3030E5365A7A}" type="presParOf" srcId="{98AB5935-A8E9-4E1A-8482-1D4A3DD3AC5D}" destId="{A6D54CF5-395E-463B-BB81-8483878CF096}" srcOrd="1" destOrd="0" presId="urn:microsoft.com/office/officeart/2005/8/layout/orgChart1"/>
    <dgm:cxn modelId="{062C3AA6-3E6D-4204-9A31-D8F8F12D77A1}" type="presParOf" srcId="{A6D54CF5-395E-463B-BB81-8483878CF096}" destId="{7F905EA2-3E13-4E06-8309-C1A78E7E0E2B}" srcOrd="0" destOrd="0" presId="urn:microsoft.com/office/officeart/2005/8/layout/orgChart1"/>
    <dgm:cxn modelId="{9CAB75AB-7E08-44E0-B4AA-03B6DE180C2C}" type="presParOf" srcId="{7F905EA2-3E13-4E06-8309-C1A78E7E0E2B}" destId="{2A156BE6-12BF-4B52-A5FB-ECE647FF796A}" srcOrd="0" destOrd="0" presId="urn:microsoft.com/office/officeart/2005/8/layout/orgChart1"/>
    <dgm:cxn modelId="{5E975060-9660-421E-B9DE-ED681D254242}" type="presParOf" srcId="{7F905EA2-3E13-4E06-8309-C1A78E7E0E2B}" destId="{FEF5446C-639A-4A3F-BE30-48D3A0C5A842}" srcOrd="1" destOrd="0" presId="urn:microsoft.com/office/officeart/2005/8/layout/orgChart1"/>
    <dgm:cxn modelId="{4AD9EB43-4294-422C-B298-7FC474C10424}" type="presParOf" srcId="{A6D54CF5-395E-463B-BB81-8483878CF096}" destId="{809BBF4C-B7EF-429C-AD38-5CA5F71832A8}" srcOrd="1" destOrd="0" presId="urn:microsoft.com/office/officeart/2005/8/layout/orgChart1"/>
    <dgm:cxn modelId="{41C023D3-3F96-438C-A44E-DE2706CDC94A}" type="presParOf" srcId="{A6D54CF5-395E-463B-BB81-8483878CF096}" destId="{997DEE03-7483-46F3-B61E-1F24E4EBB744}" srcOrd="2" destOrd="0" presId="urn:microsoft.com/office/officeart/2005/8/layout/orgChart1"/>
    <dgm:cxn modelId="{B81BC2F5-FE58-47B0-9967-4C2EC466A5EA}" type="presParOf" srcId="{98AB5935-A8E9-4E1A-8482-1D4A3DD3AC5D}" destId="{92C4CC76-8AFE-4E10-A954-1D6817B39598}" srcOrd="2" destOrd="0" presId="urn:microsoft.com/office/officeart/2005/8/layout/orgChart1"/>
    <dgm:cxn modelId="{25F1D2FA-CC2F-4BF9-9E42-44790B593BE1}" type="presParOf" srcId="{98AB5935-A8E9-4E1A-8482-1D4A3DD3AC5D}" destId="{C276F7DB-8F3D-456A-BABC-E73A526AC8DF}" srcOrd="3" destOrd="0" presId="urn:microsoft.com/office/officeart/2005/8/layout/orgChart1"/>
    <dgm:cxn modelId="{28A1D78C-6D26-4C63-8951-271695FB8F6C}" type="presParOf" srcId="{C276F7DB-8F3D-456A-BABC-E73A526AC8DF}" destId="{17377EC9-1039-4525-854C-40965553438C}" srcOrd="0" destOrd="0" presId="urn:microsoft.com/office/officeart/2005/8/layout/orgChart1"/>
    <dgm:cxn modelId="{260FE005-B53E-4ACC-8AE6-87025AE6C749}" type="presParOf" srcId="{17377EC9-1039-4525-854C-40965553438C}" destId="{C88EAE32-BDAB-41E1-81F9-5C7B03ABD688}" srcOrd="0" destOrd="0" presId="urn:microsoft.com/office/officeart/2005/8/layout/orgChart1"/>
    <dgm:cxn modelId="{F342DB39-D53C-4648-8B44-C7648CE49BD6}" type="presParOf" srcId="{17377EC9-1039-4525-854C-40965553438C}" destId="{FC4B1F84-1272-47BA-8782-8DD8C0CF7E2E}" srcOrd="1" destOrd="0" presId="urn:microsoft.com/office/officeart/2005/8/layout/orgChart1"/>
    <dgm:cxn modelId="{523B7F80-8F98-44E5-ACA4-130CD775AFCF}" type="presParOf" srcId="{C276F7DB-8F3D-456A-BABC-E73A526AC8DF}" destId="{41E9E56E-2611-4143-9D8D-379344A7C60E}" srcOrd="1" destOrd="0" presId="urn:microsoft.com/office/officeart/2005/8/layout/orgChart1"/>
    <dgm:cxn modelId="{2C232260-F1DE-49E8-AB13-B1415A5D783A}" type="presParOf" srcId="{C276F7DB-8F3D-456A-BABC-E73A526AC8DF}" destId="{1C7006A6-3FCC-431F-98BC-2D7A18C7DFE9}" srcOrd="2" destOrd="0" presId="urn:microsoft.com/office/officeart/2005/8/layout/orgChart1"/>
    <dgm:cxn modelId="{ADD21AA9-241B-4072-AC60-FE753938BCD5}" type="presParOf" srcId="{B0F7B6AE-DDED-4C2F-AC06-446281988DA8}" destId="{3788EED5-5A85-49E5-9E9B-A725243CBB17}" srcOrd="2" destOrd="0" presId="urn:microsoft.com/office/officeart/2005/8/layout/orgChart1"/>
    <dgm:cxn modelId="{8EA83920-E657-465A-BA5A-BA6ED5BEB0B5}" type="presParOf" srcId="{A168D9F8-91FA-4193-91FE-BB13D2ACED6B}" destId="{9E5196AA-1911-4CBF-ADAA-4BF728145CF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4CC76-8AFE-4E10-A954-1D6817B39598}">
      <dsp:nvSpPr>
        <dsp:cNvPr id="0" name=""/>
        <dsp:cNvSpPr/>
      </dsp:nvSpPr>
      <dsp:spPr>
        <a:xfrm>
          <a:off x="3248609" y="1123539"/>
          <a:ext cx="130580" cy="1018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528"/>
              </a:lnTo>
              <a:lnTo>
                <a:pt x="130580" y="101852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FC8F1E-B7A5-4DB7-97B1-73CB89E4691A}">
      <dsp:nvSpPr>
        <dsp:cNvPr id="0" name=""/>
        <dsp:cNvSpPr/>
      </dsp:nvSpPr>
      <dsp:spPr>
        <a:xfrm>
          <a:off x="3248609" y="1123539"/>
          <a:ext cx="130580" cy="400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447"/>
              </a:lnTo>
              <a:lnTo>
                <a:pt x="130580" y="40044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9CA38D-E8DD-4E0C-8795-6F816AA44C09}">
      <dsp:nvSpPr>
        <dsp:cNvPr id="0" name=""/>
        <dsp:cNvSpPr/>
      </dsp:nvSpPr>
      <dsp:spPr>
        <a:xfrm>
          <a:off x="2016798" y="505457"/>
          <a:ext cx="1580025" cy="1828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406"/>
              </a:lnTo>
              <a:lnTo>
                <a:pt x="1580025" y="91406"/>
              </a:lnTo>
              <a:lnTo>
                <a:pt x="1580025" y="1828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4FCF9-EE3C-411D-BE5C-F560CFC20413}">
      <dsp:nvSpPr>
        <dsp:cNvPr id="0" name=""/>
        <dsp:cNvSpPr/>
      </dsp:nvSpPr>
      <dsp:spPr>
        <a:xfrm>
          <a:off x="2195258" y="1123539"/>
          <a:ext cx="130580" cy="1636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6610"/>
              </a:lnTo>
              <a:lnTo>
                <a:pt x="130580" y="163661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FA3CA-F0B7-46A4-A1DC-FCFBAFC7240D}">
      <dsp:nvSpPr>
        <dsp:cNvPr id="0" name=""/>
        <dsp:cNvSpPr/>
      </dsp:nvSpPr>
      <dsp:spPr>
        <a:xfrm>
          <a:off x="2195258" y="1123539"/>
          <a:ext cx="130580" cy="1018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528"/>
              </a:lnTo>
              <a:lnTo>
                <a:pt x="130580" y="101852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B2D4BD-6DC2-4A9B-AA7D-FB7CC9BBDEA5}">
      <dsp:nvSpPr>
        <dsp:cNvPr id="0" name=""/>
        <dsp:cNvSpPr/>
      </dsp:nvSpPr>
      <dsp:spPr>
        <a:xfrm>
          <a:off x="2195258" y="1123539"/>
          <a:ext cx="130580" cy="400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447"/>
              </a:lnTo>
              <a:lnTo>
                <a:pt x="130580" y="40044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45FF45-8508-40FB-8348-A9EA4B86C388}">
      <dsp:nvSpPr>
        <dsp:cNvPr id="0" name=""/>
        <dsp:cNvSpPr/>
      </dsp:nvSpPr>
      <dsp:spPr>
        <a:xfrm>
          <a:off x="2016798" y="505457"/>
          <a:ext cx="526675" cy="1828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406"/>
              </a:lnTo>
              <a:lnTo>
                <a:pt x="526675" y="91406"/>
              </a:lnTo>
              <a:lnTo>
                <a:pt x="526675" y="1828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8D02A-FA3E-42E7-B2E6-136A739A61A6}">
      <dsp:nvSpPr>
        <dsp:cNvPr id="0" name=""/>
        <dsp:cNvSpPr/>
      </dsp:nvSpPr>
      <dsp:spPr>
        <a:xfrm>
          <a:off x="1141908" y="1123539"/>
          <a:ext cx="130580" cy="2872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2773"/>
              </a:lnTo>
              <a:lnTo>
                <a:pt x="130580" y="28727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C31AA5-DB27-4CCE-80F7-570DF52B0484}">
      <dsp:nvSpPr>
        <dsp:cNvPr id="0" name=""/>
        <dsp:cNvSpPr/>
      </dsp:nvSpPr>
      <dsp:spPr>
        <a:xfrm>
          <a:off x="1141908" y="1123539"/>
          <a:ext cx="130580" cy="2254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4691"/>
              </a:lnTo>
              <a:lnTo>
                <a:pt x="130580" y="225469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5620AF-4976-4067-B438-86A2BB11E798}">
      <dsp:nvSpPr>
        <dsp:cNvPr id="0" name=""/>
        <dsp:cNvSpPr/>
      </dsp:nvSpPr>
      <dsp:spPr>
        <a:xfrm>
          <a:off x="1141908" y="1123539"/>
          <a:ext cx="130580" cy="1636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6610"/>
              </a:lnTo>
              <a:lnTo>
                <a:pt x="130580" y="163661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5D65D-ED48-4AA1-BF9A-F73940F8C1A1}">
      <dsp:nvSpPr>
        <dsp:cNvPr id="0" name=""/>
        <dsp:cNvSpPr/>
      </dsp:nvSpPr>
      <dsp:spPr>
        <a:xfrm>
          <a:off x="1141908" y="1123539"/>
          <a:ext cx="130580" cy="1018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528"/>
              </a:lnTo>
              <a:lnTo>
                <a:pt x="130580" y="101852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F04198-EF6F-4756-ABD9-83216372085C}">
      <dsp:nvSpPr>
        <dsp:cNvPr id="0" name=""/>
        <dsp:cNvSpPr/>
      </dsp:nvSpPr>
      <dsp:spPr>
        <a:xfrm>
          <a:off x="1141908" y="1123539"/>
          <a:ext cx="130580" cy="400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447"/>
              </a:lnTo>
              <a:lnTo>
                <a:pt x="130580" y="40044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B982E-EB52-4BBD-920D-EED71B19DB7F}">
      <dsp:nvSpPr>
        <dsp:cNvPr id="0" name=""/>
        <dsp:cNvSpPr/>
      </dsp:nvSpPr>
      <dsp:spPr>
        <a:xfrm>
          <a:off x="1490123" y="505457"/>
          <a:ext cx="526675" cy="182812"/>
        </a:xfrm>
        <a:custGeom>
          <a:avLst/>
          <a:gdLst/>
          <a:ahLst/>
          <a:cxnLst/>
          <a:rect l="0" t="0" r="0" b="0"/>
          <a:pathLst>
            <a:path>
              <a:moveTo>
                <a:pt x="526675" y="0"/>
              </a:moveTo>
              <a:lnTo>
                <a:pt x="526675" y="91406"/>
              </a:lnTo>
              <a:lnTo>
                <a:pt x="0" y="91406"/>
              </a:lnTo>
              <a:lnTo>
                <a:pt x="0" y="1828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2A6F2-422B-4165-B3D4-63744844EB11}">
      <dsp:nvSpPr>
        <dsp:cNvPr id="0" name=""/>
        <dsp:cNvSpPr/>
      </dsp:nvSpPr>
      <dsp:spPr>
        <a:xfrm>
          <a:off x="88558" y="1123539"/>
          <a:ext cx="130580" cy="1018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528"/>
              </a:lnTo>
              <a:lnTo>
                <a:pt x="130580" y="101852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2C4BD-9021-42C2-B619-A677F7549464}">
      <dsp:nvSpPr>
        <dsp:cNvPr id="0" name=""/>
        <dsp:cNvSpPr/>
      </dsp:nvSpPr>
      <dsp:spPr>
        <a:xfrm>
          <a:off x="88558" y="1123539"/>
          <a:ext cx="130580" cy="400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447"/>
              </a:lnTo>
              <a:lnTo>
                <a:pt x="130580" y="40044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44F19-568B-4075-8E4E-327B857C1F36}">
      <dsp:nvSpPr>
        <dsp:cNvPr id="0" name=""/>
        <dsp:cNvSpPr/>
      </dsp:nvSpPr>
      <dsp:spPr>
        <a:xfrm>
          <a:off x="436773" y="505457"/>
          <a:ext cx="1580025" cy="182812"/>
        </a:xfrm>
        <a:custGeom>
          <a:avLst/>
          <a:gdLst/>
          <a:ahLst/>
          <a:cxnLst/>
          <a:rect l="0" t="0" r="0" b="0"/>
          <a:pathLst>
            <a:path>
              <a:moveTo>
                <a:pt x="1580025" y="0"/>
              </a:moveTo>
              <a:lnTo>
                <a:pt x="1580025" y="91406"/>
              </a:lnTo>
              <a:lnTo>
                <a:pt x="0" y="91406"/>
              </a:lnTo>
              <a:lnTo>
                <a:pt x="0" y="1828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8DEDD-062D-45A8-93FD-23E10468AA7B}">
      <dsp:nvSpPr>
        <dsp:cNvPr id="0" name=""/>
        <dsp:cNvSpPr/>
      </dsp:nvSpPr>
      <dsp:spPr>
        <a:xfrm>
          <a:off x="1581530" y="70189"/>
          <a:ext cx="870537" cy="4352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Team lead</a:t>
          </a:r>
        </a:p>
      </dsp:txBody>
      <dsp:txXfrm>
        <a:off x="1581530" y="70189"/>
        <a:ext cx="870537" cy="435268"/>
      </dsp:txXfrm>
    </dsp:sp>
    <dsp:sp modelId="{9AD30824-4BD2-4CC0-894A-6A9F0DCEEBF5}">
      <dsp:nvSpPr>
        <dsp:cNvPr id="0" name=""/>
        <dsp:cNvSpPr/>
      </dsp:nvSpPr>
      <dsp:spPr>
        <a:xfrm>
          <a:off x="1504" y="688270"/>
          <a:ext cx="870537" cy="4352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Designer</a:t>
          </a:r>
        </a:p>
      </dsp:txBody>
      <dsp:txXfrm>
        <a:off x="1504" y="688270"/>
        <a:ext cx="870537" cy="435268"/>
      </dsp:txXfrm>
    </dsp:sp>
    <dsp:sp modelId="{664273E5-B73E-4C3E-975E-4D93C9E05F75}">
      <dsp:nvSpPr>
        <dsp:cNvPr id="0" name=""/>
        <dsp:cNvSpPr/>
      </dsp:nvSpPr>
      <dsp:spPr>
        <a:xfrm>
          <a:off x="219139" y="1306352"/>
          <a:ext cx="870537" cy="4352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Tran Thoai Thong</a:t>
          </a:r>
        </a:p>
      </dsp:txBody>
      <dsp:txXfrm>
        <a:off x="219139" y="1306352"/>
        <a:ext cx="870537" cy="435268"/>
      </dsp:txXfrm>
    </dsp:sp>
    <dsp:sp modelId="{AC4F1ADC-4528-4CFB-93F0-4FF4EABA812B}">
      <dsp:nvSpPr>
        <dsp:cNvPr id="0" name=""/>
        <dsp:cNvSpPr/>
      </dsp:nvSpPr>
      <dsp:spPr>
        <a:xfrm>
          <a:off x="219139" y="1924433"/>
          <a:ext cx="870537" cy="4352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Ho Sy Nguyen</a:t>
          </a:r>
        </a:p>
      </dsp:txBody>
      <dsp:txXfrm>
        <a:off x="219139" y="1924433"/>
        <a:ext cx="870537" cy="435268"/>
      </dsp:txXfrm>
    </dsp:sp>
    <dsp:sp modelId="{F310B3A9-67C9-4B4D-8BCC-1A3058B3AC22}">
      <dsp:nvSpPr>
        <dsp:cNvPr id="0" name=""/>
        <dsp:cNvSpPr/>
      </dsp:nvSpPr>
      <dsp:spPr>
        <a:xfrm>
          <a:off x="1054855" y="688270"/>
          <a:ext cx="870537" cy="4352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Implementer</a:t>
          </a:r>
        </a:p>
      </dsp:txBody>
      <dsp:txXfrm>
        <a:off x="1054855" y="688270"/>
        <a:ext cx="870537" cy="435268"/>
      </dsp:txXfrm>
    </dsp:sp>
    <dsp:sp modelId="{F4858188-9FBB-4A78-B79B-5E4CC8B9C685}">
      <dsp:nvSpPr>
        <dsp:cNvPr id="0" name=""/>
        <dsp:cNvSpPr/>
      </dsp:nvSpPr>
      <dsp:spPr>
        <a:xfrm>
          <a:off x="1272489" y="1306352"/>
          <a:ext cx="870537" cy="4352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Tran Thoai Thong</a:t>
          </a:r>
        </a:p>
      </dsp:txBody>
      <dsp:txXfrm>
        <a:off x="1272489" y="1306352"/>
        <a:ext cx="870537" cy="435268"/>
      </dsp:txXfrm>
    </dsp:sp>
    <dsp:sp modelId="{25877317-8CD2-4224-B6B0-FAB44AE7BD9C}">
      <dsp:nvSpPr>
        <dsp:cNvPr id="0" name=""/>
        <dsp:cNvSpPr/>
      </dsp:nvSpPr>
      <dsp:spPr>
        <a:xfrm>
          <a:off x="1272489" y="1924433"/>
          <a:ext cx="870537" cy="4352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Ho Sy Nguyen</a:t>
          </a:r>
        </a:p>
      </dsp:txBody>
      <dsp:txXfrm>
        <a:off x="1272489" y="1924433"/>
        <a:ext cx="870537" cy="435268"/>
      </dsp:txXfrm>
    </dsp:sp>
    <dsp:sp modelId="{F657D23C-3B2E-4046-87F8-997F9CC22CE2}">
      <dsp:nvSpPr>
        <dsp:cNvPr id="0" name=""/>
        <dsp:cNvSpPr/>
      </dsp:nvSpPr>
      <dsp:spPr>
        <a:xfrm>
          <a:off x="1272489" y="2542515"/>
          <a:ext cx="870537" cy="4352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Bui Nguyen Duc Toan</a:t>
          </a:r>
        </a:p>
      </dsp:txBody>
      <dsp:txXfrm>
        <a:off x="1272489" y="2542515"/>
        <a:ext cx="870537" cy="435268"/>
      </dsp:txXfrm>
    </dsp:sp>
    <dsp:sp modelId="{41F2C7D6-C770-465F-BB71-D947C2BE4AFB}">
      <dsp:nvSpPr>
        <dsp:cNvPr id="0" name=""/>
        <dsp:cNvSpPr/>
      </dsp:nvSpPr>
      <dsp:spPr>
        <a:xfrm>
          <a:off x="1272489" y="3160596"/>
          <a:ext cx="870537" cy="4352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Le Duy Bach</a:t>
          </a:r>
        </a:p>
      </dsp:txBody>
      <dsp:txXfrm>
        <a:off x="1272489" y="3160596"/>
        <a:ext cx="870537" cy="435268"/>
      </dsp:txXfrm>
    </dsp:sp>
    <dsp:sp modelId="{4559E7A7-1065-425D-B512-BCD6084136F3}">
      <dsp:nvSpPr>
        <dsp:cNvPr id="0" name=""/>
        <dsp:cNvSpPr/>
      </dsp:nvSpPr>
      <dsp:spPr>
        <a:xfrm>
          <a:off x="1272489" y="3778678"/>
          <a:ext cx="870537" cy="4352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Lieng The Phy</a:t>
          </a:r>
        </a:p>
      </dsp:txBody>
      <dsp:txXfrm>
        <a:off x="1272489" y="3778678"/>
        <a:ext cx="870537" cy="435268"/>
      </dsp:txXfrm>
    </dsp:sp>
    <dsp:sp modelId="{A1DBA7C1-ECFB-433E-AD27-8B4B229780C1}">
      <dsp:nvSpPr>
        <dsp:cNvPr id="0" name=""/>
        <dsp:cNvSpPr/>
      </dsp:nvSpPr>
      <dsp:spPr>
        <a:xfrm>
          <a:off x="2108205" y="688270"/>
          <a:ext cx="870537" cy="4352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Tester</a:t>
          </a:r>
        </a:p>
      </dsp:txBody>
      <dsp:txXfrm>
        <a:off x="2108205" y="688270"/>
        <a:ext cx="870537" cy="435268"/>
      </dsp:txXfrm>
    </dsp:sp>
    <dsp:sp modelId="{2A4B4C9C-B298-420A-A632-FC73A99739F9}">
      <dsp:nvSpPr>
        <dsp:cNvPr id="0" name=""/>
        <dsp:cNvSpPr/>
      </dsp:nvSpPr>
      <dsp:spPr>
        <a:xfrm>
          <a:off x="2325839" y="1306352"/>
          <a:ext cx="870537" cy="4352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Lieng The Phy</a:t>
          </a:r>
        </a:p>
      </dsp:txBody>
      <dsp:txXfrm>
        <a:off x="2325839" y="1306352"/>
        <a:ext cx="870537" cy="435268"/>
      </dsp:txXfrm>
    </dsp:sp>
    <dsp:sp modelId="{44DBC42D-B4D5-4A6A-A2E0-C10ABF62D47A}">
      <dsp:nvSpPr>
        <dsp:cNvPr id="0" name=""/>
        <dsp:cNvSpPr/>
      </dsp:nvSpPr>
      <dsp:spPr>
        <a:xfrm>
          <a:off x="2325839" y="1924433"/>
          <a:ext cx="870537" cy="4352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Tran Thoai Thong</a:t>
          </a:r>
        </a:p>
      </dsp:txBody>
      <dsp:txXfrm>
        <a:off x="2325839" y="1924433"/>
        <a:ext cx="870537" cy="435268"/>
      </dsp:txXfrm>
    </dsp:sp>
    <dsp:sp modelId="{E375D414-2CAA-47B5-9435-DDD556B07ED3}">
      <dsp:nvSpPr>
        <dsp:cNvPr id="0" name=""/>
        <dsp:cNvSpPr/>
      </dsp:nvSpPr>
      <dsp:spPr>
        <a:xfrm>
          <a:off x="2325839" y="2542515"/>
          <a:ext cx="870537" cy="4352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Le Duy Bach</a:t>
          </a:r>
        </a:p>
      </dsp:txBody>
      <dsp:txXfrm>
        <a:off x="2325839" y="2542515"/>
        <a:ext cx="870537" cy="435268"/>
      </dsp:txXfrm>
    </dsp:sp>
    <dsp:sp modelId="{5CFA1EC5-7DBF-4876-9365-4D0192EA0F98}">
      <dsp:nvSpPr>
        <dsp:cNvPr id="0" name=""/>
        <dsp:cNvSpPr/>
      </dsp:nvSpPr>
      <dsp:spPr>
        <a:xfrm>
          <a:off x="3161555" y="688270"/>
          <a:ext cx="870537" cy="4352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Business Analyst</a:t>
          </a:r>
        </a:p>
      </dsp:txBody>
      <dsp:txXfrm>
        <a:off x="3161555" y="688270"/>
        <a:ext cx="870537" cy="435268"/>
      </dsp:txXfrm>
    </dsp:sp>
    <dsp:sp modelId="{2A156BE6-12BF-4B52-A5FB-ECE647FF796A}">
      <dsp:nvSpPr>
        <dsp:cNvPr id="0" name=""/>
        <dsp:cNvSpPr/>
      </dsp:nvSpPr>
      <dsp:spPr>
        <a:xfrm>
          <a:off x="3379189" y="1306352"/>
          <a:ext cx="870537" cy="4352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Lieng The Phy</a:t>
          </a:r>
        </a:p>
      </dsp:txBody>
      <dsp:txXfrm>
        <a:off x="3379189" y="1306352"/>
        <a:ext cx="870537" cy="435268"/>
      </dsp:txXfrm>
    </dsp:sp>
    <dsp:sp modelId="{C88EAE32-BDAB-41E1-81F9-5C7B03ABD688}">
      <dsp:nvSpPr>
        <dsp:cNvPr id="0" name=""/>
        <dsp:cNvSpPr/>
      </dsp:nvSpPr>
      <dsp:spPr>
        <a:xfrm>
          <a:off x="3379189" y="1924433"/>
          <a:ext cx="870537" cy="4352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Bui Nguyen Duc Toan</a:t>
          </a:r>
        </a:p>
      </dsp:txBody>
      <dsp:txXfrm>
        <a:off x="3379189" y="1924433"/>
        <a:ext cx="870537" cy="435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smtClean="0"/>
              <a:t>12/28/2017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57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9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83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2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smtClean="0"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24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4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3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1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7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12/28/2017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310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smtClean="0"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923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0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okobayusuf/Pedometer-API" TargetMode="External"/><Relationship Id="rId2" Type="http://schemas.openxmlformats.org/officeDocument/2006/relationships/hyperlink" Target="https://github.com/taphos/unity-uite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4FCA-7134-45D4-AD5C-ED96528E9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2953" y="2101758"/>
            <a:ext cx="5101080" cy="825459"/>
          </a:xfrm>
        </p:spPr>
        <p:txBody>
          <a:bodyPr/>
          <a:lstStyle/>
          <a:p>
            <a:r>
              <a:rPr lang="en-US" b="1" dirty="0"/>
              <a:t>D&amp;J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4087B-9580-44E9-A796-C0972D7C8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1681" y="3439427"/>
            <a:ext cx="5102352" cy="951597"/>
          </a:xfrm>
        </p:spPr>
        <p:txBody>
          <a:bodyPr>
            <a:noAutofit/>
          </a:bodyPr>
          <a:lstStyle/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1551003 – Lê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Duy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Bách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1551023 –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Hồ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Sỹ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Nguyên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1551025 –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Liêng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Thế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Phy</a:t>
            </a:r>
          </a:p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1551039 –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Trần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Thoại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Thông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1551040 –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Bùi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Nguyễn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Đức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Toàn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0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8" name="Rectangle 72">
            <a:extLst>
              <a:ext uri="{FF2B5EF4-FFF2-40B4-BE49-F238E27FC236}">
                <a16:creationId xmlns:a16="http://schemas.microsoft.com/office/drawing/2014/main" id="{93EF527E-76C9-48D0-AD8D-3694C5FCE0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8027" y="0"/>
            <a:ext cx="326597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9" name="Rectangle 74">
            <a:extLst>
              <a:ext uri="{FF2B5EF4-FFF2-40B4-BE49-F238E27FC236}">
                <a16:creationId xmlns:a16="http://schemas.microsoft.com/office/drawing/2014/main" id="{6F0B011F-6C65-4AC1-9953-6861E70AAB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308" y="237744"/>
            <a:ext cx="573973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194" name="Picture 2" descr="Image result for samsung health">
            <a:extLst>
              <a:ext uri="{FF2B5EF4-FFF2-40B4-BE49-F238E27FC236}">
                <a16:creationId xmlns:a16="http://schemas.microsoft.com/office/drawing/2014/main" id="{085DF18F-EECB-4322-A476-0D25CC04A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27" y="3585084"/>
            <a:ext cx="2490899" cy="249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talking tom icon">
            <a:extLst>
              <a:ext uri="{FF2B5EF4-FFF2-40B4-BE49-F238E27FC236}">
                <a16:creationId xmlns:a16="http://schemas.microsoft.com/office/drawing/2014/main" id="{E9B51939-F23D-4EF9-B658-5F5CAE347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27" y="635036"/>
            <a:ext cx="2489215" cy="248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0B56A-2017-499A-A2A6-33F8600B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45" y="440073"/>
            <a:ext cx="4711446" cy="174418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Alternative and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DAE5A-3A8F-4151-8DCD-8CFA64B9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1" y="2030984"/>
            <a:ext cx="5093768" cy="4233672"/>
          </a:xfrm>
        </p:spPr>
        <p:txBody>
          <a:bodyPr>
            <a:noAutofit/>
          </a:bodyPr>
          <a:lstStyle/>
          <a:p>
            <a:r>
              <a:rPr lang="en-US" sz="2100" dirty="0"/>
              <a:t>Some popular applications include </a:t>
            </a:r>
            <a:r>
              <a:rPr lang="en-US" sz="2100" dirty="0" err="1"/>
              <a:t>Runtastic</a:t>
            </a:r>
            <a:r>
              <a:rPr lang="en-US" sz="2100" dirty="0"/>
              <a:t>, Samsung Health and a series of Fitbit product. They seem not to interest children or people at the lazier side of society. </a:t>
            </a:r>
          </a:p>
          <a:p>
            <a:r>
              <a:rPr lang="en-US" sz="2100" dirty="0"/>
              <a:t>Games like Talking Tom Cat, or old-time super start Pet Society do not promote real life physical activity.</a:t>
            </a:r>
          </a:p>
          <a:p>
            <a:r>
              <a:rPr lang="en-US" sz="2100" dirty="0"/>
              <a:t>To our perception, the above competitors have not delivered the complete solution. 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55518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BD7A9026-87C9-4F44-9EC3-75AA7E6FB8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39D4A564-D451-4CDB-971B-95F3B044C6A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00" y="0"/>
            <a:ext cx="61265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C7CB884E-F589-488F-ADF5-77FF20080A2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32" y="643464"/>
            <a:ext cx="5182002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6" name="Rectangle 14">
            <a:extLst>
              <a:ext uri="{FF2B5EF4-FFF2-40B4-BE49-F238E27FC236}">
                <a16:creationId xmlns:a16="http://schemas.microsoft.com/office/drawing/2014/main" id="{11603A8D-1B1C-4538-9FE9-374B8FD555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553" y="809244"/>
            <a:ext cx="4937760" cy="5239512"/>
          </a:xfrm>
          <a:prstGeom prst="rect">
            <a:avLst/>
          </a:prstGeom>
          <a:ln w="6350" cap="sq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69BE86D1-7317-478F-819B-8779B075C2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157" y="0"/>
            <a:ext cx="3018771" cy="6858000"/>
          </a:xfrm>
          <a:prstGeom prst="rect">
            <a:avLst/>
          </a:prstGeom>
          <a:blipFill dpi="0" rotWithShape="1">
            <a:blip r:embed="rId2">
              <a:alphaModFix amt="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CFC91-690C-4E4F-A259-1F74D987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141" y="643464"/>
            <a:ext cx="2166258" cy="557107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TEAM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FEDBF3-3B71-452C-A603-CEDAFC486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999240"/>
              </p:ext>
            </p:extLst>
          </p:nvPr>
        </p:nvGraphicFramePr>
        <p:xfrm>
          <a:off x="964961" y="1286931"/>
          <a:ext cx="4251232" cy="428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422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DA24-09A2-4828-B647-EC7E92BB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" y="452120"/>
            <a:ext cx="7680960" cy="1371600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RESPONSIBILITIES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6134BF-71BF-4F47-B48C-676CD282A685}"/>
              </a:ext>
            </a:extLst>
          </p:cNvPr>
          <p:cNvSpPr txBox="1">
            <a:spLocks/>
          </p:cNvSpPr>
          <p:nvPr/>
        </p:nvSpPr>
        <p:spPr>
          <a:xfrm>
            <a:off x="502920" y="1587500"/>
            <a:ext cx="787146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/>
              <a:t>Tran </a:t>
            </a:r>
            <a:r>
              <a:rPr lang="en-US" b="1" dirty="0" err="1"/>
              <a:t>Thoai</a:t>
            </a:r>
            <a:r>
              <a:rPr lang="en-US" b="1" dirty="0"/>
              <a:t> Thong, Designer, Tester, Implementer</a:t>
            </a:r>
          </a:p>
          <a:p>
            <a:pPr marL="0" indent="0">
              <a:buNone/>
            </a:pPr>
            <a:r>
              <a:rPr lang="en-US" dirty="0"/>
              <a:t>Designer and Unity code developing, testing</a:t>
            </a:r>
          </a:p>
          <a:p>
            <a:pPr marL="0" indent="0">
              <a:buNone/>
            </a:pPr>
            <a:r>
              <a:rPr lang="en-US" b="1" dirty="0"/>
              <a:t>Ho </a:t>
            </a:r>
            <a:r>
              <a:rPr lang="en-US" b="1" dirty="0" err="1"/>
              <a:t>Sy</a:t>
            </a:r>
            <a:r>
              <a:rPr lang="en-US" b="1" dirty="0"/>
              <a:t> Nguyen, Designer, Implementer</a:t>
            </a:r>
          </a:p>
          <a:p>
            <a:pPr marL="0" indent="0">
              <a:buNone/>
            </a:pPr>
            <a:r>
              <a:rPr lang="en-US" dirty="0"/>
              <a:t>UI designer and Unity code developing</a:t>
            </a:r>
          </a:p>
          <a:p>
            <a:pPr marL="0" indent="0">
              <a:buNone/>
            </a:pPr>
            <a:r>
              <a:rPr lang="en-US" b="1" dirty="0"/>
              <a:t>Le </a:t>
            </a:r>
            <a:r>
              <a:rPr lang="en-US" b="1" dirty="0" err="1"/>
              <a:t>Duy</a:t>
            </a:r>
            <a:r>
              <a:rPr lang="en-US" b="1" dirty="0"/>
              <a:t> Bach, Implementer, Tester</a:t>
            </a:r>
          </a:p>
          <a:p>
            <a:pPr marL="0" indent="0">
              <a:buNone/>
            </a:pPr>
            <a:r>
              <a:rPr lang="en-US" dirty="0"/>
              <a:t>Unity developing and testing</a:t>
            </a:r>
          </a:p>
          <a:p>
            <a:pPr marL="0" indent="0">
              <a:buNone/>
            </a:pPr>
            <a:r>
              <a:rPr lang="en-US" b="1" dirty="0"/>
              <a:t>Bui Nguyen Duc </a:t>
            </a:r>
            <a:r>
              <a:rPr lang="en-US" b="1" dirty="0" err="1"/>
              <a:t>Toan</a:t>
            </a:r>
            <a:r>
              <a:rPr lang="en-US" b="1" dirty="0"/>
              <a:t>, Implementer, Business Analyst</a:t>
            </a:r>
          </a:p>
          <a:p>
            <a:pPr marL="0" indent="0">
              <a:buNone/>
            </a:pPr>
            <a:r>
              <a:rPr lang="en-US" dirty="0"/>
              <a:t>Unity developing and helping in content and features creating</a:t>
            </a:r>
          </a:p>
          <a:p>
            <a:pPr marL="0" indent="0">
              <a:buNone/>
            </a:pPr>
            <a:r>
              <a:rPr lang="en-US" b="1" dirty="0"/>
              <a:t>Lieng The Phy, Implementer, Tester, Business Analyst</a:t>
            </a:r>
          </a:p>
          <a:p>
            <a:pPr marL="0" indent="0">
              <a:buNone/>
            </a:pPr>
            <a:r>
              <a:rPr lang="en-US" dirty="0"/>
              <a:t>Unity developing, content and features creating, testing</a:t>
            </a:r>
            <a:endParaRPr lang="en-US" i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4">
            <a:extLst>
              <a:ext uri="{FF2B5EF4-FFF2-40B4-BE49-F238E27FC236}">
                <a16:creationId xmlns:a16="http://schemas.microsoft.com/office/drawing/2014/main" id="{1463B9A0-C42E-402C-9AD1-9DAE533613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022" y="237744"/>
            <a:ext cx="8791956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50" name="Rectangle 36">
            <a:extLst>
              <a:ext uri="{FF2B5EF4-FFF2-40B4-BE49-F238E27FC236}">
                <a16:creationId xmlns:a16="http://schemas.microsoft.com/office/drawing/2014/main" id="{9664D085-C814-4D74-BCE0-2059F0DC04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38">
            <a:extLst>
              <a:ext uri="{FF2B5EF4-FFF2-40B4-BE49-F238E27FC236}">
                <a16:creationId xmlns:a16="http://schemas.microsoft.com/office/drawing/2014/main" id="{DDA5539E-D8B4-4F5A-B46F-C304F5D7A8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E39883-ECF8-42E1-A21F-8C3556A4C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/>
          <a:stretch/>
        </p:blipFill>
        <p:spPr>
          <a:xfrm>
            <a:off x="601154" y="1066346"/>
            <a:ext cx="7941691" cy="472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21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FEBD-0209-46E3-8E79-EC42CCB5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7C5C9-5D54-4EA3-B57A-4033BFFFA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103120"/>
            <a:ext cx="7680960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/>
              <a:t>Performance Requirements</a:t>
            </a:r>
            <a:endParaRPr lang="en-US" sz="2300" dirty="0"/>
          </a:p>
          <a:p>
            <a:r>
              <a:rPr lang="en-US" sz="2300" dirty="0"/>
              <a:t>The game must smoothly illustrate the animation of pet at 30fps or more.</a:t>
            </a:r>
          </a:p>
          <a:p>
            <a:r>
              <a:rPr lang="en-US" sz="2300" dirty="0"/>
              <a:t>The system must be able to load all the data from below 1-2 seconds.	</a:t>
            </a:r>
          </a:p>
          <a:p>
            <a:r>
              <a:rPr lang="en-US" sz="2300" dirty="0"/>
              <a:t>The delaying time when measuring distance or counting steps must below 2 seconds.</a:t>
            </a:r>
          </a:p>
          <a:p>
            <a:pPr marL="0" indent="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48725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3325-47B4-4E89-81F8-2DB55458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Logical 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245214-EDFB-4B90-96F7-4670081DBB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8" y="2481551"/>
            <a:ext cx="7680325" cy="317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87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D839-73DB-4C52-8EAE-929B0C62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77438-3D2D-4098-B4DC-0C94CD3D6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20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D3EA-F311-4E34-9BC1-53A74C44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EF360-B817-49B1-88A4-EEF6E1BCD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06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2">
            <a:extLst>
              <a:ext uri="{FF2B5EF4-FFF2-40B4-BE49-F238E27FC236}">
                <a16:creationId xmlns:a16="http://schemas.microsoft.com/office/drawing/2014/main" id="{6B6401A4-FEE5-4976-857C-1FD0CDB2E2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371" y="0"/>
            <a:ext cx="61265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Content Placeholder 4">
            <a:extLst>
              <a:ext uri="{FF2B5EF4-FFF2-40B4-BE49-F238E27FC236}">
                <a16:creationId xmlns:a16="http://schemas.microsoft.com/office/drawing/2014/main" id="{74C5A507-7447-4BB0-8CD8-3B7199615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361669"/>
            <a:ext cx="5003076" cy="4102522"/>
          </a:xfrm>
          <a:prstGeom prst="rect">
            <a:avLst/>
          </a:prstGeom>
        </p:spPr>
      </p:pic>
      <p:sp>
        <p:nvSpPr>
          <p:cNvPr id="28" name="Rectangle 14">
            <a:extLst>
              <a:ext uri="{FF2B5EF4-FFF2-40B4-BE49-F238E27FC236}">
                <a16:creationId xmlns:a16="http://schemas.microsoft.com/office/drawing/2014/main" id="{0E9B969E-CD96-4162-BA90-449BBDA95E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1737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047AF1DF-6993-45FB-92A5-C36B1A680F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18771" cy="6858000"/>
          </a:xfrm>
          <a:prstGeom prst="rect">
            <a:avLst/>
          </a:prstGeom>
          <a:blipFill dpi="0" rotWithShape="1">
            <a:blip r:embed="rId3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1B1F7-7929-43A9-9427-C94D19E79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9" y="2205564"/>
            <a:ext cx="2483732" cy="1428737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FFFF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852323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BB55-3257-40CF-833B-BDDA0B78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299694"/>
            <a:ext cx="7231380" cy="754406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Implentation</a:t>
            </a:r>
            <a:r>
              <a:rPr lang="en-US" b="1" dirty="0">
                <a:solidFill>
                  <a:srgbClr val="FF0000"/>
                </a:solidFill>
              </a:rPr>
              <a:t> View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48543E3-34A3-4148-9A74-2E59E3959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151509"/>
            <a:ext cx="7010400" cy="5345431"/>
          </a:xfrm>
          <a:prstGeom prst="rect">
            <a:avLst/>
          </a:prstGeom>
          <a:pattFill prst="pct7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154194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70">
            <a:extLst>
              <a:ext uri="{FF2B5EF4-FFF2-40B4-BE49-F238E27FC236}">
                <a16:creationId xmlns:a16="http://schemas.microsoft.com/office/drawing/2014/main" id="{43047B46-4F2F-4746-8B82-B30EAAAE03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99" y="0"/>
            <a:ext cx="47582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Rectangle 72">
            <a:extLst>
              <a:ext uri="{FF2B5EF4-FFF2-40B4-BE49-F238E27FC236}">
                <a16:creationId xmlns:a16="http://schemas.microsoft.com/office/drawing/2014/main" id="{A54E8A8E-D194-4D55-92A3-6B0799722E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268" y="253548"/>
            <a:ext cx="4388846" cy="638481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2050" name="Picture 2" descr="Why obese individuals lack motivation to exercise?">
            <a:extLst>
              <a:ext uri="{FF2B5EF4-FFF2-40B4-BE49-F238E27FC236}">
                <a16:creationId xmlns:a16="http://schemas.microsoft.com/office/drawing/2014/main" id="{1F36E9A1-FF9B-4FD4-B123-BB5CC67079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1" r="30402" b="1"/>
          <a:stretch/>
        </p:blipFill>
        <p:spPr bwMode="auto">
          <a:xfrm>
            <a:off x="305574" y="419292"/>
            <a:ext cx="4142232" cy="605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B71371-3111-4C51-BD8B-5788F9DBA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492" y="419292"/>
            <a:ext cx="4203507" cy="202655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PROBLEM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8BE2A-D7A2-4B6E-A747-588FF4BAD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325" y="2538919"/>
            <a:ext cx="3670663" cy="359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/>
              <a:t>The problem of</a:t>
            </a:r>
          </a:p>
          <a:p>
            <a:r>
              <a:rPr lang="en-US" sz="2300" dirty="0"/>
              <a:t>Insufficient motivation for exercising among the youth</a:t>
            </a:r>
            <a:endParaRPr lang="en-US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300" b="1" dirty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385773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1" name="Rectangle 72">
            <a:extLst>
              <a:ext uri="{FF2B5EF4-FFF2-40B4-BE49-F238E27FC236}">
                <a16:creationId xmlns:a16="http://schemas.microsoft.com/office/drawing/2014/main" id="{C57A5A07-BD22-4F80-854F-E024657AA96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2" name="Rectangle 74">
            <a:extLst>
              <a:ext uri="{FF2B5EF4-FFF2-40B4-BE49-F238E27FC236}">
                <a16:creationId xmlns:a16="http://schemas.microsoft.com/office/drawing/2014/main" id="{5F1FE872-DCA3-41F3-AF92-FC8C2243B3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00" y="0"/>
            <a:ext cx="565239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3" name="Rectangle 76">
            <a:extLst>
              <a:ext uri="{FF2B5EF4-FFF2-40B4-BE49-F238E27FC236}">
                <a16:creationId xmlns:a16="http://schemas.microsoft.com/office/drawing/2014/main" id="{B4D8C55E-CEA0-4ED9-9A17-FEFA66C95C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051" y="438538"/>
            <a:ext cx="5032638" cy="6002060"/>
          </a:xfrm>
          <a:prstGeom prst="rect">
            <a:avLst/>
          </a:prstGeom>
          <a:solidFill>
            <a:schemeClr val="bg2"/>
          </a:solidFill>
          <a:ln w="6350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0254" name="Rectangle 78">
            <a:extLst>
              <a:ext uri="{FF2B5EF4-FFF2-40B4-BE49-F238E27FC236}">
                <a16:creationId xmlns:a16="http://schemas.microsoft.com/office/drawing/2014/main" id="{A310ABCD-C34B-42D1-9BEB-47755A3EA36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713" y="650014"/>
            <a:ext cx="2525413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5" name="Rectangle 80">
            <a:extLst>
              <a:ext uri="{FF2B5EF4-FFF2-40B4-BE49-F238E27FC236}">
                <a16:creationId xmlns:a16="http://schemas.microsoft.com/office/drawing/2014/main" id="{30BAD96F-CE2F-4682-99B8-0DD9E6AE2B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4709" y="2947051"/>
            <a:ext cx="2074319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6" name="Rectangle 82">
            <a:extLst>
              <a:ext uri="{FF2B5EF4-FFF2-40B4-BE49-F238E27FC236}">
                <a16:creationId xmlns:a16="http://schemas.microsoft.com/office/drawing/2014/main" id="{06585B74-DAF6-470E-B2F3-B5530A709A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713" y="4088215"/>
            <a:ext cx="2525413" cy="2124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5CDE1-91C2-4C8A-B6EA-003EA5167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45" y="4835386"/>
            <a:ext cx="2283522" cy="650803"/>
          </a:xfrm>
          <a:prstGeom prst="rect">
            <a:avLst/>
          </a:prstGeom>
        </p:spPr>
      </p:pic>
      <p:pic>
        <p:nvPicPr>
          <p:cNvPr id="10244" name="Picture 4" descr="Image result for unity">
            <a:extLst>
              <a:ext uri="{FF2B5EF4-FFF2-40B4-BE49-F238E27FC236}">
                <a16:creationId xmlns:a16="http://schemas.microsoft.com/office/drawing/2014/main" id="{20C9EFC8-1575-4604-9CF5-9FEC5C6CA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45" y="1868058"/>
            <a:ext cx="2283522" cy="83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7" name="Rectangle 84">
            <a:extLst>
              <a:ext uri="{FF2B5EF4-FFF2-40B4-BE49-F238E27FC236}">
                <a16:creationId xmlns:a16="http://schemas.microsoft.com/office/drawing/2014/main" id="{F38AB6A2-89F7-43B5-B608-50DFC740DEB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4709" y="650014"/>
            <a:ext cx="2074319" cy="2136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0A1026-1564-409D-9A0E-C5670C29A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709" y="3916035"/>
            <a:ext cx="2083217" cy="1429539"/>
          </a:xfrm>
          <a:prstGeom prst="rect">
            <a:avLst/>
          </a:prstGeom>
        </p:spPr>
      </p:pic>
      <p:pic>
        <p:nvPicPr>
          <p:cNvPr id="10242" name="Picture 2" descr="Image result for blender 3d logo">
            <a:extLst>
              <a:ext uri="{FF2B5EF4-FFF2-40B4-BE49-F238E27FC236}">
                <a16:creationId xmlns:a16="http://schemas.microsoft.com/office/drawing/2014/main" id="{3FD3FA50-29BE-4FA4-BA3A-BBF924981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622" y="1431895"/>
            <a:ext cx="1825754" cy="57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DC8E72-7CB1-4E9B-B655-6956AA77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247" y="642594"/>
            <a:ext cx="2799183" cy="1371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Technologies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4FCB7-6498-4C5F-90F4-D8FF9DACE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246" y="2103119"/>
            <a:ext cx="2799184" cy="4109953"/>
          </a:xfrm>
        </p:spPr>
        <p:txBody>
          <a:bodyPr>
            <a:normAutofit/>
          </a:bodyPr>
          <a:lstStyle/>
          <a:p>
            <a:endParaRPr lang="en-US" sz="1400" b="1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b="1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882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E0D2-041C-4448-9496-0EC9810C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64794"/>
            <a:ext cx="7680960" cy="1371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Test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B41EE-1E32-492C-9B45-1486D1BB2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014194"/>
            <a:ext cx="7680960" cy="4020846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2300" b="1" dirty="0"/>
              <a:t>Hardware Requirements</a:t>
            </a:r>
          </a:p>
          <a:p>
            <a:pPr lvl="0"/>
            <a:r>
              <a:rPr lang="en-US" sz="2300" dirty="0"/>
              <a:t>This game is an android game so an android device is a must.</a:t>
            </a:r>
          </a:p>
          <a:p>
            <a:pPr lvl="0"/>
            <a:r>
              <a:rPr lang="en-US" sz="2300" dirty="0"/>
              <a:t>Other hardware requirements like memory or storage still need to further investigate.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881667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F1D8-BCB3-4D69-BBEF-18E5574F7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" y="312394"/>
            <a:ext cx="7680960" cy="1371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Test Environments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981BE-934D-4C16-926B-03255602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" y="1587500"/>
            <a:ext cx="7795260" cy="444754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2300" b="1" dirty="0"/>
              <a:t>Software in the Test Environment</a:t>
            </a:r>
          </a:p>
          <a:p>
            <a:r>
              <a:rPr lang="en-US" sz="2300" dirty="0"/>
              <a:t>The following base software elements are required in the test environment.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0A8CE12-D983-4938-ABE6-376485D47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465456"/>
              </p:ext>
            </p:extLst>
          </p:nvPr>
        </p:nvGraphicFramePr>
        <p:xfrm>
          <a:off x="617220" y="2933700"/>
          <a:ext cx="7795260" cy="279400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941405">
                  <a:extLst>
                    <a:ext uri="{9D8B030D-6E8A-4147-A177-3AD203B41FA5}">
                      <a16:colId xmlns:a16="http://schemas.microsoft.com/office/drawing/2014/main" val="4029147257"/>
                    </a:ext>
                  </a:extLst>
                </a:gridCol>
                <a:gridCol w="2667579">
                  <a:extLst>
                    <a:ext uri="{9D8B030D-6E8A-4147-A177-3AD203B41FA5}">
                      <a16:colId xmlns:a16="http://schemas.microsoft.com/office/drawing/2014/main" val="1575054053"/>
                    </a:ext>
                  </a:extLst>
                </a:gridCol>
                <a:gridCol w="1259691">
                  <a:extLst>
                    <a:ext uri="{9D8B030D-6E8A-4147-A177-3AD203B41FA5}">
                      <a16:colId xmlns:a16="http://schemas.microsoft.com/office/drawing/2014/main" val="1329824990"/>
                    </a:ext>
                  </a:extLst>
                </a:gridCol>
                <a:gridCol w="1926585">
                  <a:extLst>
                    <a:ext uri="{9D8B030D-6E8A-4147-A177-3AD203B41FA5}">
                      <a16:colId xmlns:a16="http://schemas.microsoft.com/office/drawing/2014/main" val="3568298171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Software Name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Purpose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Version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Type and Other Notes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4086168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Marshmallow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Running game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6.0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Operating System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0919148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Nougat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Running game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7.0,7.1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Operating System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1740952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SQLite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Store data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Database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5330602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 err="1">
                          <a:effectLst/>
                        </a:rPr>
                        <a:t>FacebookSDK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Sharing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4.29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Social Network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3930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018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6A78-4E1A-4DEB-B17B-55FB6EA2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Test Environments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97C9B-0E75-4DDA-8C07-7BECC8A38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sz="2300" b="1" dirty="0"/>
              <a:t>Productivity and Support Tools</a:t>
            </a:r>
          </a:p>
          <a:p>
            <a:r>
              <a:rPr lang="en-US" sz="2300" dirty="0"/>
              <a:t>The following tools will be employed to support the test process.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5B71A5-D903-4676-9EB4-31C397557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948861"/>
              </p:ext>
            </p:extLst>
          </p:nvPr>
        </p:nvGraphicFramePr>
        <p:xfrm>
          <a:off x="1181100" y="3492500"/>
          <a:ext cx="6781801" cy="167201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191836">
                  <a:extLst>
                    <a:ext uri="{9D8B030D-6E8A-4147-A177-3AD203B41FA5}">
                      <a16:colId xmlns:a16="http://schemas.microsoft.com/office/drawing/2014/main" val="2457556064"/>
                    </a:ext>
                  </a:extLst>
                </a:gridCol>
                <a:gridCol w="1689004">
                  <a:extLst>
                    <a:ext uri="{9D8B030D-6E8A-4147-A177-3AD203B41FA5}">
                      <a16:colId xmlns:a16="http://schemas.microsoft.com/office/drawing/2014/main" val="1562992608"/>
                    </a:ext>
                  </a:extLst>
                </a:gridCol>
                <a:gridCol w="1998440">
                  <a:extLst>
                    <a:ext uri="{9D8B030D-6E8A-4147-A177-3AD203B41FA5}">
                      <a16:colId xmlns:a16="http://schemas.microsoft.com/office/drawing/2014/main" val="1121228159"/>
                    </a:ext>
                  </a:extLst>
                </a:gridCol>
                <a:gridCol w="902521">
                  <a:extLst>
                    <a:ext uri="{9D8B030D-6E8A-4147-A177-3AD203B41FA5}">
                      <a16:colId xmlns:a16="http://schemas.microsoft.com/office/drawing/2014/main" val="960177532"/>
                    </a:ext>
                  </a:extLst>
                </a:gridCol>
              </a:tblGrid>
              <a:tr h="478215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Tool Category or Type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Tool Brand Name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Vendor or In-house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Version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6177236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Automation Testing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Unity UI Automation Test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2142907"/>
                  </a:ext>
                </a:extLst>
              </a:tr>
              <a:tr h="478215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Defect Tracking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MS Excel 2016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MS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2016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6529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976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7A857-3135-4D0C-8850-0555EA1B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01320"/>
            <a:ext cx="7680960" cy="1371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2C53-F5B5-44C1-B71C-3B395C91D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772920"/>
            <a:ext cx="7680960" cy="3931920"/>
          </a:xfrm>
        </p:spPr>
        <p:txBody>
          <a:bodyPr>
            <a:normAutofit/>
          </a:bodyPr>
          <a:lstStyle/>
          <a:p>
            <a:pPr lvl="0"/>
            <a:r>
              <a:rPr lang="en-US" sz="2300" dirty="0"/>
              <a:t>Use cases, functional requirement, and non-functional requirement are identified as targets for testing the items listing below:</a:t>
            </a:r>
          </a:p>
          <a:p>
            <a:pPr marL="0" indent="0">
              <a:buNone/>
            </a:pPr>
            <a:r>
              <a:rPr lang="en-US" sz="2300" b="1" dirty="0"/>
              <a:t>Database Testing</a:t>
            </a:r>
            <a:endParaRPr lang="en-US" sz="2300" dirty="0"/>
          </a:p>
          <a:p>
            <a:pPr lvl="0"/>
            <a:r>
              <a:rPr lang="en-US" sz="2300" dirty="0"/>
              <a:t>Verify that current level of pet and affection points can be displayed. </a:t>
            </a:r>
          </a:p>
          <a:p>
            <a:pPr lvl="0"/>
            <a:r>
              <a:rPr lang="en-US" sz="2300" dirty="0"/>
              <a:t>Verify that missions and achievement status should be maintained and displayed precisely.</a:t>
            </a:r>
          </a:p>
          <a:p>
            <a:pPr lvl="0"/>
            <a:r>
              <a:rPr lang="en-US" sz="2300" dirty="0"/>
              <a:t>The number of bought items in shop is conserved.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90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1A4F-5371-4DB3-B180-87616B2D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20" y="236194"/>
            <a:ext cx="7680960" cy="1371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Test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D712C-FD48-445F-B19C-9116DA916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20" y="1315720"/>
            <a:ext cx="7680960" cy="5542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b="1" dirty="0"/>
              <a:t>Functional Testing</a:t>
            </a:r>
            <a:endParaRPr lang="en-US" sz="2300" dirty="0"/>
          </a:p>
          <a:p>
            <a:pPr lvl="0"/>
            <a:r>
              <a:rPr lang="en-US" sz="2300" dirty="0"/>
              <a:t>Verify that skins of pets can be changed and displayed precisely.</a:t>
            </a:r>
          </a:p>
          <a:p>
            <a:pPr lvl="0"/>
            <a:r>
              <a:rPr lang="en-US" sz="2300" dirty="0"/>
              <a:t>Verify that after three days if users do not play, the affection points will decrease.</a:t>
            </a:r>
          </a:p>
          <a:p>
            <a:pPr lvl="0"/>
            <a:r>
              <a:rPr lang="en-US" sz="2300" dirty="0"/>
              <a:t>Volume of the BGM should be generated properly as the users modified.</a:t>
            </a:r>
          </a:p>
          <a:p>
            <a:pPr lvl="0"/>
            <a:r>
              <a:rPr lang="en-US" sz="2300" dirty="0"/>
              <a:t>Verify that after completing a mission users can receive rewards.</a:t>
            </a:r>
          </a:p>
          <a:p>
            <a:pPr lvl="0"/>
            <a:r>
              <a:rPr lang="en-US" sz="2300" dirty="0"/>
              <a:t>Verify that step counter can detect steps with approximately 2-3 steps difference.</a:t>
            </a:r>
          </a:p>
          <a:p>
            <a:pPr lvl="0"/>
            <a:r>
              <a:rPr lang="en-US" sz="2300" dirty="0"/>
              <a:t>Verify the transactions of users in shop when buying items.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567350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EF9C-724C-49D4-A3C2-EB579B7CC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39394"/>
            <a:ext cx="7680960" cy="1371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Test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5F7A1-CB98-4EFB-97C2-7AFFB92D7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10994"/>
            <a:ext cx="7680960" cy="4224046"/>
          </a:xfrm>
        </p:spPr>
        <p:txBody>
          <a:bodyPr>
            <a:normAutofit/>
          </a:bodyPr>
          <a:lstStyle/>
          <a:p>
            <a:r>
              <a:rPr lang="en-US" sz="2300" b="1" dirty="0"/>
              <a:t>Performance </a:t>
            </a:r>
            <a:endParaRPr lang="en-US" sz="2300" dirty="0"/>
          </a:p>
          <a:p>
            <a:pPr lvl="0"/>
            <a:r>
              <a:rPr lang="en-US" sz="2300" dirty="0"/>
              <a:t>Verify the animation of pet at 30fps or more.</a:t>
            </a:r>
          </a:p>
          <a:p>
            <a:pPr lvl="0"/>
            <a:r>
              <a:rPr lang="en-US" sz="2300" dirty="0"/>
              <a:t>Verify the response time of interface when displaying pet and load all the data from below 2 seconds.	</a:t>
            </a:r>
          </a:p>
          <a:p>
            <a:pPr lvl="0"/>
            <a:r>
              <a:rPr lang="en-US" sz="2300" dirty="0"/>
              <a:t>Verify delaying time when measuring distance or counting steps must below 2 seconds.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33260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12C4-A414-45A2-BDF1-8C42B2E9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01357"/>
            <a:ext cx="7680960" cy="1371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Test Plan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F3338C-96C5-446D-8C2D-F834F10A5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045764"/>
              </p:ext>
            </p:extLst>
          </p:nvPr>
        </p:nvGraphicFramePr>
        <p:xfrm>
          <a:off x="1171575" y="1101782"/>
          <a:ext cx="6800850" cy="520700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792472">
                  <a:extLst>
                    <a:ext uri="{9D8B030D-6E8A-4147-A177-3AD203B41FA5}">
                      <a16:colId xmlns:a16="http://schemas.microsoft.com/office/drawing/2014/main" val="3069778385"/>
                    </a:ext>
                  </a:extLst>
                </a:gridCol>
                <a:gridCol w="1976991">
                  <a:extLst>
                    <a:ext uri="{9D8B030D-6E8A-4147-A177-3AD203B41FA5}">
                      <a16:colId xmlns:a16="http://schemas.microsoft.com/office/drawing/2014/main" val="480192960"/>
                    </a:ext>
                  </a:extLst>
                </a:gridCol>
                <a:gridCol w="3031387">
                  <a:extLst>
                    <a:ext uri="{9D8B030D-6E8A-4147-A177-3AD203B41FA5}">
                      <a16:colId xmlns:a16="http://schemas.microsoft.com/office/drawing/2014/main" val="33854511"/>
                    </a:ext>
                  </a:extLst>
                </a:gridCol>
              </a:tblGrid>
              <a:tr h="562574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Human Resources</a:t>
                      </a: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336179"/>
                  </a:ext>
                </a:extLst>
              </a:tr>
              <a:tr h="48838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Role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Minimum Resources</a:t>
                      </a:r>
                      <a:endParaRPr lang="en-US" sz="15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Specific Responsibilities or Comments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9788952"/>
                  </a:ext>
                </a:extLst>
              </a:tr>
              <a:tr h="2012675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Test Manager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Provides management oversight. </a:t>
                      </a:r>
                      <a:endParaRPr lang="en-US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Responsibilities include:</a:t>
                      </a:r>
                      <a:endParaRPr lang="en-US" sz="15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GB" sz="1500" dirty="0">
                          <a:effectLst/>
                        </a:rPr>
                        <a:t>agree mission </a:t>
                      </a:r>
                      <a:endParaRPr lang="en-US" sz="15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GB" sz="1500" dirty="0">
                          <a:effectLst/>
                        </a:rPr>
                        <a:t>identify motivators</a:t>
                      </a:r>
                      <a:endParaRPr lang="en-US" sz="15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GB" sz="1500" dirty="0">
                          <a:effectLst/>
                        </a:rPr>
                        <a:t>acquire appropriate resources</a:t>
                      </a:r>
                      <a:endParaRPr lang="en-US" sz="15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GB" sz="1500" dirty="0">
                          <a:effectLst/>
                        </a:rPr>
                        <a:t>present management reporting</a:t>
                      </a:r>
                      <a:endParaRPr lang="en-US" sz="1500" dirty="0">
                        <a:effectLst/>
                      </a:endParaRPr>
                    </a:p>
                    <a:p>
                      <a:pPr marL="22860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8796595"/>
                  </a:ext>
                </a:extLst>
              </a:tr>
              <a:tr h="2012675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Tester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3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Implements and executes the tests.</a:t>
                      </a:r>
                      <a:endParaRPr lang="en-US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Responsibilities include:</a:t>
                      </a:r>
                      <a:endParaRPr lang="en-US" sz="15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GB" sz="1500" dirty="0">
                          <a:effectLst/>
                        </a:rPr>
                        <a:t>implement tests and test suites</a:t>
                      </a:r>
                      <a:endParaRPr lang="en-US" sz="15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GB" sz="1500" dirty="0">
                          <a:effectLst/>
                        </a:rPr>
                        <a:t>execute test suites</a:t>
                      </a:r>
                      <a:endParaRPr lang="en-US" sz="15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GB" sz="1500" dirty="0">
                          <a:effectLst/>
                        </a:rPr>
                        <a:t>log results</a:t>
                      </a:r>
                      <a:endParaRPr lang="en-US" sz="15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GB" sz="1500" dirty="0" err="1">
                          <a:effectLst/>
                        </a:rPr>
                        <a:t>analyze</a:t>
                      </a:r>
                      <a:r>
                        <a:rPr lang="en-GB" sz="1500" dirty="0">
                          <a:effectLst/>
                        </a:rPr>
                        <a:t> and recover from test failures</a:t>
                      </a:r>
                      <a:endParaRPr lang="en-US" sz="15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GB" sz="1500" dirty="0">
                          <a:effectLst/>
                        </a:rPr>
                        <a:t>document incidents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4132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344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2A15-3357-4304-B8D4-8E0C1EEC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F666-41BC-4A11-AAB1-B7487A0AF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30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C4BB-64CF-4548-BC6A-E82E0E6A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F3CE3-662D-410C-B6FF-B51115EBA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3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2">
            <a:extLst>
              <a:ext uri="{FF2B5EF4-FFF2-40B4-BE49-F238E27FC236}">
                <a16:creationId xmlns:a16="http://schemas.microsoft.com/office/drawing/2014/main" id="{43047B46-4F2F-4746-8B82-B30EAAAE03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99" y="0"/>
            <a:ext cx="47582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A54E8A8E-D194-4D55-92A3-6B0799722E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268" y="253548"/>
            <a:ext cx="4388846" cy="638481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27" name="Content Placeholder 4">
            <a:extLst>
              <a:ext uri="{FF2B5EF4-FFF2-40B4-BE49-F238E27FC236}">
                <a16:creationId xmlns:a16="http://schemas.microsoft.com/office/drawing/2014/main" id="{82969E05-46C5-41D7-9095-B7AE9F9D1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31" r="15228" b="-4"/>
          <a:stretch/>
        </p:blipFill>
        <p:spPr>
          <a:xfrm>
            <a:off x="305574" y="419292"/>
            <a:ext cx="4142232" cy="6053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C72F06-F458-4945-8F71-337D6ABD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602" y="727626"/>
            <a:ext cx="3451614" cy="17182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PROBLEM STATEMENTS</a:t>
            </a:r>
            <a:endParaRPr lang="en-US" dirty="0"/>
          </a:p>
        </p:txBody>
      </p:sp>
      <p:sp>
        <p:nvSpPr>
          <p:cNvPr id="28" name="Content Placeholder 9"/>
          <p:cNvSpPr>
            <a:spLocks noGrp="1"/>
          </p:cNvSpPr>
          <p:nvPr>
            <p:ph idx="1"/>
          </p:nvPr>
        </p:nvSpPr>
        <p:spPr>
          <a:xfrm>
            <a:off x="5134602" y="2538919"/>
            <a:ext cx="3451614" cy="359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/>
              <a:t>Affects</a:t>
            </a:r>
            <a:endParaRPr lang="en-US" sz="23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300" dirty="0"/>
              <a:t>The life quality of the next generation</a:t>
            </a:r>
            <a:endParaRPr lang="en-US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2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D6CB-4705-470A-B83F-A29C4CAD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F0645-E337-4C81-98FA-BF9FDF149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https://github.com/taphos/unity-uitest</a:t>
            </a:r>
            <a:endParaRPr lang="en-US" dirty="0"/>
          </a:p>
          <a:p>
            <a:r>
              <a:rPr lang="en-US" dirty="0">
                <a:hlinkClick r:id="rId3"/>
              </a:rPr>
              <a:t>https://github.com/olokobayusuf/Pedometer-API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9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2">
            <a:extLst>
              <a:ext uri="{FF2B5EF4-FFF2-40B4-BE49-F238E27FC236}">
                <a16:creationId xmlns:a16="http://schemas.microsoft.com/office/drawing/2014/main" id="{CD000060-D06D-4A48-BD8E-978966CCA7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740" y="727628"/>
            <a:ext cx="4025373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0" name="Rectangle 44">
            <a:extLst>
              <a:ext uri="{FF2B5EF4-FFF2-40B4-BE49-F238E27FC236}">
                <a16:creationId xmlns:a16="http://schemas.microsoft.com/office/drawing/2014/main" id="{DE4E5113-B3D0-40F8-9F39-B2C2BF92AE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983" y="886862"/>
            <a:ext cx="3790888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4B4A2074-EB21-4D8B-A3E9-A10A684B0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903012" y="2102796"/>
            <a:ext cx="3310829" cy="26652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ADBE10-8B9D-4E08-8F5A-61B0337C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587" y="727627"/>
            <a:ext cx="3718165" cy="16459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PROBLEM STATEMENTS</a:t>
            </a:r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idx="1"/>
          </p:nvPr>
        </p:nvSpPr>
        <p:spPr>
          <a:xfrm>
            <a:off x="4934587" y="2538919"/>
            <a:ext cx="3718166" cy="349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/>
              <a:t>The impact of which is</a:t>
            </a:r>
          </a:p>
          <a:p>
            <a:r>
              <a:rPr lang="en-US" sz="2300" dirty="0"/>
              <a:t>Degrading the country’s economics</a:t>
            </a:r>
            <a:endParaRPr lang="en-US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2742A5F-E0E4-49B9-947A-D0158627FA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99" y="0"/>
            <a:ext cx="9145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BBEC7D-2853-4D0C-9239-541F862C15A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6828" y="282258"/>
            <a:ext cx="1384555" cy="27808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CA3A81-3664-42EF-A8EC-40B40A51EC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0467" y="4194827"/>
            <a:ext cx="1553807" cy="24112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B1ADA9CE-11FC-4F7D-8170-6541732974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9" r="28835" b="-3"/>
          <a:stretch/>
        </p:blipFill>
        <p:spPr bwMode="auto">
          <a:xfrm>
            <a:off x="6183873" y="3209731"/>
            <a:ext cx="2787510" cy="339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58778B1-DF51-4866-920F-2829FA968F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5" r="17674" b="3"/>
          <a:stretch/>
        </p:blipFill>
        <p:spPr bwMode="auto">
          <a:xfrm>
            <a:off x="4510467" y="282258"/>
            <a:ext cx="2962608" cy="3749831"/>
          </a:xfrm>
          <a:custGeom>
            <a:avLst/>
            <a:gdLst>
              <a:gd name="connsiteX0" fmla="*/ 0 w 3950144"/>
              <a:gd name="connsiteY0" fmla="*/ 0 h 3749831"/>
              <a:gd name="connsiteX1" fmla="*/ 3950144 w 3950144"/>
              <a:gd name="connsiteY1" fmla="*/ 0 h 3749831"/>
              <a:gd name="connsiteX2" fmla="*/ 3950144 w 3950144"/>
              <a:gd name="connsiteY2" fmla="*/ 2780881 h 3749831"/>
              <a:gd name="connsiteX3" fmla="*/ 2071742 w 3950144"/>
              <a:gd name="connsiteY3" fmla="*/ 2780881 h 3749831"/>
              <a:gd name="connsiteX4" fmla="*/ 2071742 w 3950144"/>
              <a:gd name="connsiteY4" fmla="*/ 3749831 h 3749831"/>
              <a:gd name="connsiteX5" fmla="*/ 0 w 3950144"/>
              <a:gd name="connsiteY5" fmla="*/ 3749831 h 374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144" h="3749831">
                <a:moveTo>
                  <a:pt x="0" y="0"/>
                </a:moveTo>
                <a:lnTo>
                  <a:pt x="3950144" y="0"/>
                </a:lnTo>
                <a:lnTo>
                  <a:pt x="3950144" y="2780881"/>
                </a:lnTo>
                <a:lnTo>
                  <a:pt x="2071742" y="2780881"/>
                </a:lnTo>
                <a:lnTo>
                  <a:pt x="2071742" y="3749831"/>
                </a:lnTo>
                <a:lnTo>
                  <a:pt x="0" y="374983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34169D8A-49ED-4849-B778-0475EF373B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123" y="282258"/>
            <a:ext cx="4212772" cy="63238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9754B-E812-4AF9-820E-6BFD2D9E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14" y="598991"/>
            <a:ext cx="3451614" cy="17182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C55CE-B065-4A85-936D-1B43D961F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114" y="2233649"/>
            <a:ext cx="3574749" cy="359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/>
              <a:t>A successful solution would be</a:t>
            </a:r>
            <a:endParaRPr lang="en-US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300" dirty="0"/>
              <a:t>To create a mind-blowing combination of cute, fun and productivity to stimulate teenagers’ interest in physical conditioning.</a:t>
            </a:r>
            <a:endParaRPr lang="en-US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1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EE05-4EAE-44BB-B8ED-4079D73F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18233"/>
            <a:ext cx="7680960" cy="1371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PRODUCT POSITION STATEMENT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32D901-85D2-4D05-974C-501B943782D8}"/>
              </a:ext>
            </a:extLst>
          </p:cNvPr>
          <p:cNvSpPr txBox="1">
            <a:spLocks/>
          </p:cNvSpPr>
          <p:nvPr/>
        </p:nvSpPr>
        <p:spPr>
          <a:xfrm>
            <a:off x="731520" y="1528355"/>
            <a:ext cx="7802880" cy="4808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For</a:t>
            </a:r>
          </a:p>
          <a:p>
            <a:r>
              <a:rPr lang="en-US" sz="2300" dirty="0"/>
              <a:t>Anyone aged between 5 and 25.</a:t>
            </a:r>
            <a:endParaRPr lang="en-US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b="1" dirty="0"/>
              <a:t>Who</a:t>
            </a:r>
            <a:endParaRPr lang="en-US" sz="23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2300" dirty="0"/>
              <a:t>Loves to have fun while shredding down pounds</a:t>
            </a: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/>
              <a:t> of fat.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2300" dirty="0"/>
              <a:t>Dog Lovers.</a:t>
            </a:r>
          </a:p>
          <a:p>
            <a:pPr marL="0" marR="0" indent="0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300" b="1" dirty="0"/>
          </a:p>
          <a:p>
            <a:pPr marL="0" marR="0" indent="0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 dirty="0"/>
              <a:t>The D&amp;J</a:t>
            </a:r>
            <a:endParaRPr lang="en-US" sz="23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300" dirty="0"/>
              <a:t> is a Health &amp; Fitness application, blended with entertainment.</a:t>
            </a:r>
          </a:p>
          <a:p>
            <a:pPr marL="0" indent="0">
              <a:buNone/>
            </a:pPr>
            <a:r>
              <a:rPr lang="en-US" sz="2300" b="1" dirty="0"/>
              <a:t>That</a:t>
            </a:r>
          </a:p>
          <a:p>
            <a:r>
              <a:rPr lang="en-US" sz="2300" dirty="0"/>
              <a:t>Features adorable companion to help you along the way to improve your physical condition.</a:t>
            </a:r>
            <a:endParaRPr lang="en-US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8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2E8D-C8CA-46DA-BD50-693E31BB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07462"/>
            <a:ext cx="7680960" cy="1371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PRODUCT POSITION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0E308-D24C-45EF-B837-00106C66A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79062"/>
            <a:ext cx="7589520" cy="4255978"/>
          </a:xfrm>
        </p:spPr>
        <p:txBody>
          <a:bodyPr/>
          <a:lstStyle/>
          <a:p>
            <a:pPr marL="0" indent="0">
              <a:buNone/>
            </a:pPr>
            <a:r>
              <a:rPr lang="en-US" sz="2300" b="1" dirty="0"/>
              <a:t>Unlike</a:t>
            </a:r>
          </a:p>
          <a:p>
            <a:r>
              <a:rPr lang="en-US" sz="2300" dirty="0"/>
              <a:t>Any Fitbit product or Samsung Health, </a:t>
            </a:r>
            <a:r>
              <a:rPr lang="en-US" sz="2300" dirty="0" err="1"/>
              <a:t>Runtastic</a:t>
            </a:r>
            <a:r>
              <a:rPr lang="en-US" sz="2300" dirty="0"/>
              <a:t> application, even petting game like Talking Tom Cat, Pet Society, etc.</a:t>
            </a:r>
          </a:p>
          <a:p>
            <a:pPr marL="0" indent="0">
              <a:buNone/>
            </a:pPr>
            <a:r>
              <a:rPr lang="en-US" sz="2300" b="1" dirty="0"/>
              <a:t>Our product</a:t>
            </a:r>
          </a:p>
          <a:p>
            <a:r>
              <a:rPr lang="en-US" sz="2300" dirty="0"/>
              <a:t>Encourages slight changes to make big different, providing nudges in form of missions, adoration as well as unique experience for family bonding, friends reunion, and city discoveries.</a:t>
            </a:r>
            <a:endParaRPr lang="en-US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5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7">
            <a:extLst>
              <a:ext uri="{FF2B5EF4-FFF2-40B4-BE49-F238E27FC236}">
                <a16:creationId xmlns:a16="http://schemas.microsoft.com/office/drawing/2014/main" id="{1463B9A0-C42E-402C-9AD1-9DAE533613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022" y="237744"/>
            <a:ext cx="8791956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9664D085-C814-4D74-BCE0-2059F0DC04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C3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DDA5539E-D8B4-4F5A-B46F-C304F5D7A8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BE981-A769-45B6-A656-9FCC4932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853" y="803063"/>
            <a:ext cx="5428293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3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300E-0714-41BC-8B1A-0ABFFBDB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20" y="210794"/>
            <a:ext cx="7680960" cy="1371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USER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E2BBE8-6AC0-46BA-8F28-54A84251B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060407"/>
              </p:ext>
            </p:extLst>
          </p:nvPr>
        </p:nvGraphicFramePr>
        <p:xfrm>
          <a:off x="361950" y="1447801"/>
          <a:ext cx="8420100" cy="4719565"/>
        </p:xfrm>
        <a:graphic>
          <a:graphicData uri="http://schemas.openxmlformats.org/drawingml/2006/table">
            <a:tbl>
              <a:tblPr firstRow="1" firstCol="1">
                <a:tableStyleId>{69C7853C-536D-4A76-A0AE-DD22124D55A5}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3643142923"/>
                    </a:ext>
                  </a:extLst>
                </a:gridCol>
                <a:gridCol w="1737916">
                  <a:extLst>
                    <a:ext uri="{9D8B030D-6E8A-4147-A177-3AD203B41FA5}">
                      <a16:colId xmlns:a16="http://schemas.microsoft.com/office/drawing/2014/main" val="1725200893"/>
                    </a:ext>
                  </a:extLst>
                </a:gridCol>
                <a:gridCol w="3046715">
                  <a:extLst>
                    <a:ext uri="{9D8B030D-6E8A-4147-A177-3AD203B41FA5}">
                      <a16:colId xmlns:a16="http://schemas.microsoft.com/office/drawing/2014/main" val="170098084"/>
                    </a:ext>
                  </a:extLst>
                </a:gridCol>
                <a:gridCol w="2505169">
                  <a:extLst>
                    <a:ext uri="{9D8B030D-6E8A-4147-A177-3AD203B41FA5}">
                      <a16:colId xmlns:a16="http://schemas.microsoft.com/office/drawing/2014/main" val="1009590956"/>
                    </a:ext>
                  </a:extLst>
                </a:gridCol>
              </a:tblGrid>
              <a:tr h="523335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500" dirty="0">
                        <a:effectLst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dirty="0">
                          <a:effectLst/>
                        </a:rPr>
                        <a:t>Name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500" dirty="0">
                        <a:effectLst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dirty="0">
                          <a:effectLst/>
                        </a:rPr>
                        <a:t>Description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500" dirty="0">
                        <a:effectLst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dirty="0">
                          <a:effectLst/>
                        </a:rPr>
                        <a:t>Responsibilities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500" dirty="0">
                        <a:effectLst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dirty="0">
                          <a:effectLst/>
                        </a:rPr>
                        <a:t>Stakeholder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9676717"/>
                  </a:ext>
                </a:extLst>
              </a:tr>
              <a:tr h="1595042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500" dirty="0">
                        <a:effectLst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Teenager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Part of main user group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Enjoy health benefit and entertainment value from the product. Evaluate on features, contents, usability and quality.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The development team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2045798"/>
                  </a:ext>
                </a:extLst>
              </a:tr>
              <a:tr h="1379238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500" dirty="0">
                        <a:effectLst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Parents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Secondary user group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Enjoy family time with their children who also use the product. Enjoy health benefit.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The development team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29656"/>
                  </a:ext>
                </a:extLst>
              </a:tr>
              <a:tr h="122195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500" dirty="0">
                        <a:effectLst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People from all age group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Young adults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Enjoy health benefit and connectivity feature.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The development team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77166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5D9A482-33AE-4D5E-A8EE-384FC849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0" y="140180"/>
            <a:ext cx="1378236" cy="137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88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888</TotalTime>
  <Words>892</Words>
  <Application>Microsoft Office PowerPoint</Application>
  <PresentationFormat>On-screen Show (4:3)</PresentationFormat>
  <Paragraphs>256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Century Gothic</vt:lpstr>
      <vt:lpstr>Garamond</vt:lpstr>
      <vt:lpstr>Symbol</vt:lpstr>
      <vt:lpstr>Tahoma</vt:lpstr>
      <vt:lpstr>Times New Roman</vt:lpstr>
      <vt:lpstr>Savon</vt:lpstr>
      <vt:lpstr>D&amp;J</vt:lpstr>
      <vt:lpstr>PROBLEM STATEMENTS</vt:lpstr>
      <vt:lpstr>PROBLEM STATEMENTS</vt:lpstr>
      <vt:lpstr>PROBLEM STATEMENTS</vt:lpstr>
      <vt:lpstr>PROBLEM STATEMENTS</vt:lpstr>
      <vt:lpstr>PRODUCT POSITION STATEMENT</vt:lpstr>
      <vt:lpstr>PRODUCT POSITION STATEMENT</vt:lpstr>
      <vt:lpstr>PowerPoint Presentation</vt:lpstr>
      <vt:lpstr>USER SUMMARY</vt:lpstr>
      <vt:lpstr>Alternative and Competition</vt:lpstr>
      <vt:lpstr>TEAM STRUCTURE</vt:lpstr>
      <vt:lpstr>RESPONSIBILITIES</vt:lpstr>
      <vt:lpstr>PowerPoint Presentation</vt:lpstr>
      <vt:lpstr>Non-functional Requirements</vt:lpstr>
      <vt:lpstr>Logical View</vt:lpstr>
      <vt:lpstr>PowerPoint Presentation</vt:lpstr>
      <vt:lpstr>PowerPoint Presentation</vt:lpstr>
      <vt:lpstr>Deployment</vt:lpstr>
      <vt:lpstr>Implentation View</vt:lpstr>
      <vt:lpstr>Technologies Uses</vt:lpstr>
      <vt:lpstr>Test Environments</vt:lpstr>
      <vt:lpstr>Test Environments</vt:lpstr>
      <vt:lpstr>Test Environments</vt:lpstr>
      <vt:lpstr>Test Plan</vt:lpstr>
      <vt:lpstr>Test Plan</vt:lpstr>
      <vt:lpstr>Test Plan</vt:lpstr>
      <vt:lpstr>Test Plan</vt:lpstr>
      <vt:lpstr>Test Results</vt:lpstr>
      <vt:lpstr>DEMO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D&amp;J</dc:title>
  <dc:creator>LIENG THE PHY</dc:creator>
  <cp:lastModifiedBy>LIENG THE PHY</cp:lastModifiedBy>
  <cp:revision>8</cp:revision>
  <dcterms:created xsi:type="dcterms:W3CDTF">2017-12-27T02:40:13Z</dcterms:created>
  <dcterms:modified xsi:type="dcterms:W3CDTF">2017-12-28T15:15:05Z</dcterms:modified>
</cp:coreProperties>
</file>