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401" r:id="rId12"/>
    <p:sldId id="415" r:id="rId13"/>
    <p:sldId id="417" r:id="rId14"/>
    <p:sldId id="399" r:id="rId15"/>
    <p:sldId id="39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814195" y="608330"/>
            <a:ext cx="8562975" cy="5502275"/>
            <a:chOff x="2857" y="958"/>
            <a:chExt cx="13485" cy="8665"/>
          </a:xfrm>
        </p:grpSpPr>
        <p:sp>
          <p:nvSpPr>
            <p:cNvPr id="13" name="文本框 12"/>
            <p:cNvSpPr txBox="1"/>
            <p:nvPr/>
          </p:nvSpPr>
          <p:spPr>
            <a:xfrm>
              <a:off x="9945" y="958"/>
              <a:ext cx="365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signIn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66" y="2551"/>
              <a:ext cx="38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080" y="233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/>
            <p:cNvCxnSpPr>
              <a:stCxn id="11" idx="3"/>
              <a:endCxn id="5" idx="1"/>
            </p:cNvCxnSpPr>
            <p:nvPr/>
          </p:nvCxnSpPr>
          <p:spPr>
            <a:xfrm flipV="1">
              <a:off x="5463" y="2649"/>
              <a:ext cx="3617" cy="19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/>
            <p:cNvCxnSpPr>
              <a:stCxn id="10" idx="1"/>
              <a:endCxn id="5" idx="3"/>
            </p:cNvCxnSpPr>
            <p:nvPr/>
          </p:nvCxnSpPr>
          <p:spPr>
            <a:xfrm flipH="1">
              <a:off x="12017" y="264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54" y="2073"/>
              <a:ext cx="7688" cy="755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1" name="矩形 4"/>
            <p:cNvSpPr/>
            <p:nvPr/>
          </p:nvSpPr>
          <p:spPr>
            <a:xfrm>
              <a:off x="9080" y="397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/>
            <p:cNvCxnSpPr>
              <a:stCxn id="11" idx="3"/>
              <a:endCxn id="21" idx="1"/>
            </p:cNvCxnSpPr>
            <p:nvPr/>
          </p:nvCxnSpPr>
          <p:spPr>
            <a:xfrm flipV="1">
              <a:off x="5463" y="4289"/>
              <a:ext cx="3617" cy="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/>
            <p:cNvSpPr/>
            <p:nvPr/>
          </p:nvSpPr>
          <p:spPr>
            <a:xfrm>
              <a:off x="9080" y="726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/>
            <p:cNvCxnSpPr>
              <a:stCxn id="11" idx="3"/>
              <a:endCxn id="29" idx="1"/>
            </p:cNvCxnSpPr>
            <p:nvPr/>
          </p:nvCxnSpPr>
          <p:spPr>
            <a:xfrm>
              <a:off x="5463" y="4579"/>
              <a:ext cx="3617" cy="29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/>
            <p:cNvSpPr txBox="1"/>
            <p:nvPr/>
          </p:nvSpPr>
          <p:spPr>
            <a:xfrm>
              <a:off x="9080" y="5619"/>
              <a:ext cx="293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9" name="直线箭头连接符 5" descr="jytjh"/>
            <p:cNvCxnSpPr>
              <a:stCxn id="11" idx="3"/>
              <a:endCxn id="38" idx="1"/>
            </p:cNvCxnSpPr>
            <p:nvPr/>
          </p:nvCxnSpPr>
          <p:spPr>
            <a:xfrm>
              <a:off x="5463" y="4579"/>
              <a:ext cx="3617" cy="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857" y="4268"/>
              <a:ext cx="2605" cy="1244"/>
              <a:chOff x="987328" y="2902427"/>
              <a:chExt cx="1654359" cy="7897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955" y="2338"/>
              <a:ext cx="3102" cy="1244"/>
              <a:chOff x="8972091" y="3120769"/>
              <a:chExt cx="1969609" cy="7897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955" y="3978"/>
              <a:ext cx="3102" cy="1244"/>
              <a:chOff x="8972091" y="3120769"/>
              <a:chExt cx="1969609" cy="789704"/>
            </a:xfrm>
          </p:grpSpPr>
          <p:sp>
            <p:nvSpPr>
              <p:cNvPr id="2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2955" y="7268"/>
              <a:ext cx="3102" cy="1244"/>
              <a:chOff x="8972091" y="3120769"/>
              <a:chExt cx="1969609" cy="789704"/>
            </a:xfrm>
          </p:grpSpPr>
          <p:sp>
            <p:nvSpPr>
              <p:cNvPr id="4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/>
            <p:cNvCxnSpPr>
              <a:stCxn id="23" idx="1"/>
              <a:endCxn id="21" idx="3"/>
            </p:cNvCxnSpPr>
            <p:nvPr/>
          </p:nvCxnSpPr>
          <p:spPr>
            <a:xfrm flipH="1">
              <a:off x="12017" y="428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43" idx="1"/>
              <a:endCxn id="29" idx="3"/>
            </p:cNvCxnSpPr>
            <p:nvPr/>
          </p:nvCxnSpPr>
          <p:spPr>
            <a:xfrm flipH="1">
              <a:off x="12017" y="7578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/>
            <p:cNvSpPr txBox="1"/>
            <p:nvPr/>
          </p:nvSpPr>
          <p:spPr>
            <a:xfrm>
              <a:off x="6891" y="3870"/>
              <a:ext cx="10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367915" y="180848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367915" y="2313940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${pid1}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4" name="直线箭头连接符 11" descr="jytjh"/>
          <p:cNvCxnSpPr>
            <a:stCxn id="25" idx="3"/>
            <a:endCxn id="37" idx="1"/>
          </p:cNvCxnSpPr>
          <p:nvPr/>
        </p:nvCxnSpPr>
        <p:spPr>
          <a:xfrm flipV="1">
            <a:off x="4484370" y="2040890"/>
            <a:ext cx="3247390" cy="203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5280660" y="124015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7731125" y="178816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7731125" y="259588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731125" y="340360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7731125" y="421132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4484370" y="2061210"/>
            <a:ext cx="3247390" cy="78740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484370" y="2061210"/>
            <a:ext cx="3247390" cy="15951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4484370" y="2061210"/>
            <a:ext cx="3247390" cy="24028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9"/>
          <p:cNvSpPr/>
          <p:nvPr/>
        </p:nvSpPr>
        <p:spPr>
          <a:xfrm>
            <a:off x="2367915" y="322008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10"/>
          <p:cNvSpPr/>
          <p:nvPr/>
        </p:nvSpPr>
        <p:spPr>
          <a:xfrm>
            <a:off x="2367915" y="3725545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${pid2}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8" name="直线箭头连接符 11" descr="jytjh"/>
          <p:cNvCxnSpPr>
            <a:stCxn id="26" idx="3"/>
            <a:endCxn id="50" idx="1"/>
          </p:cNvCxnSpPr>
          <p:nvPr/>
        </p:nvCxnSpPr>
        <p:spPr>
          <a:xfrm>
            <a:off x="4484370" y="3472815"/>
            <a:ext cx="3247390" cy="99123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1" descr="jytjh"/>
          <p:cNvCxnSpPr>
            <a:stCxn id="26" idx="3"/>
            <a:endCxn id="49" idx="1"/>
          </p:cNvCxnSpPr>
          <p:nvPr/>
        </p:nvCxnSpPr>
        <p:spPr>
          <a:xfrm>
            <a:off x="4484370" y="3472815"/>
            <a:ext cx="3247390" cy="18351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4"/>
          <p:cNvSpPr/>
          <p:nvPr/>
        </p:nvSpPr>
        <p:spPr>
          <a:xfrm>
            <a:off x="7731125" y="501904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com4: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731125" y="98107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40" idx="1"/>
          </p:cNvCxnSpPr>
          <p:nvPr/>
        </p:nvCxnSpPr>
        <p:spPr>
          <a:xfrm flipV="1">
            <a:off x="4484370" y="1233170"/>
            <a:ext cx="3247390" cy="8280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26" idx="3"/>
            <a:endCxn id="39" idx="1"/>
          </p:cNvCxnSpPr>
          <p:nvPr/>
        </p:nvCxnSpPr>
        <p:spPr>
          <a:xfrm>
            <a:off x="4484370" y="3472815"/>
            <a:ext cx="3247390" cy="179895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26" idx="3"/>
            <a:endCxn id="48" idx="1"/>
          </p:cNvCxnSpPr>
          <p:nvPr/>
        </p:nvCxnSpPr>
        <p:spPr>
          <a:xfrm flipV="1">
            <a:off x="4484370" y="2848610"/>
            <a:ext cx="3247390" cy="62420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5280660" y="464820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8"/>
          <p:cNvSpPr/>
          <p:nvPr/>
        </p:nvSpPr>
        <p:spPr>
          <a:xfrm>
            <a:off x="7397115" y="735965"/>
            <a:ext cx="2672715" cy="538607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jaccardSimliarity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2367915" y="4268470"/>
            <a:ext cx="2690495" cy="1853565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92300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5" idx="1"/>
          </p:cNvCxnSpPr>
          <p:nvPr/>
        </p:nvCxnSpPr>
        <p:spPr>
          <a:xfrm>
            <a:off x="3320415" y="3972560"/>
            <a:ext cx="8070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39465" y="3673475"/>
            <a:ext cx="71374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9970" y="2286635"/>
            <a:ext cx="6600190" cy="118110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</a:p>
        </p:txBody>
      </p:sp>
      <p:sp>
        <p:nvSpPr>
          <p:cNvPr id="15" name="矩形 14"/>
          <p:cNvSpPr/>
          <p:nvPr/>
        </p:nvSpPr>
        <p:spPr>
          <a:xfrm>
            <a:off x="412686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6415405" y="3719830"/>
            <a:ext cx="116713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14"/>
          <p:cNvSpPr/>
          <p:nvPr/>
        </p:nvSpPr>
        <p:spPr>
          <a:xfrm>
            <a:off x="845375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15" idx="3"/>
            <a:endCxn id="22" idx="1"/>
          </p:cNvCxnSpPr>
          <p:nvPr/>
        </p:nvCxnSpPr>
        <p:spPr>
          <a:xfrm>
            <a:off x="5554980" y="3972560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1" descr="jytjh"/>
          <p:cNvCxnSpPr>
            <a:stCxn id="22" idx="3"/>
            <a:endCxn id="23" idx="1"/>
          </p:cNvCxnSpPr>
          <p:nvPr/>
        </p:nvCxnSpPr>
        <p:spPr>
          <a:xfrm>
            <a:off x="7583170" y="3972560"/>
            <a:ext cx="8705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/>
          <p:cNvSpPr txBox="1"/>
          <p:nvPr/>
        </p:nvSpPr>
        <p:spPr>
          <a:xfrm>
            <a:off x="3284220" y="3972560"/>
            <a:ext cx="892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" name="矩形 14"/>
          <p:cNvSpPr/>
          <p:nvPr/>
        </p:nvSpPr>
        <p:spPr>
          <a:xfrm>
            <a:off x="3710305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5587365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7655560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线箭头连接符 11" descr="jytjh"/>
          <p:cNvCxnSpPr>
            <a:stCxn id="15" idx="0"/>
            <a:endCxn id="2" idx="2"/>
          </p:cNvCxnSpPr>
          <p:nvPr/>
        </p:nvCxnSpPr>
        <p:spPr>
          <a:xfrm flipH="1" flipV="1">
            <a:off x="4221480" y="3162300"/>
            <a:ext cx="61976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4"/>
          <p:cNvSpPr/>
          <p:nvPr/>
        </p:nvSpPr>
        <p:spPr>
          <a:xfrm>
            <a:off x="8453755" y="2657475"/>
            <a:ext cx="142811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23" idx="0"/>
            <a:endCxn id="11" idx="2"/>
          </p:cNvCxnSpPr>
          <p:nvPr/>
        </p:nvCxnSpPr>
        <p:spPr>
          <a:xfrm flipV="1">
            <a:off x="9167495" y="3162300"/>
            <a:ext cx="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5523230" y="3972560"/>
            <a:ext cx="9023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0" name="文本框 12"/>
          <p:cNvSpPr txBox="1"/>
          <p:nvPr/>
        </p:nvSpPr>
        <p:spPr>
          <a:xfrm>
            <a:off x="7583170" y="3970020"/>
            <a:ext cx="9048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6" name="矩形 10"/>
          <p:cNvSpPr/>
          <p:nvPr/>
        </p:nvSpPr>
        <p:spPr>
          <a:xfrm>
            <a:off x="1892300" y="4229100"/>
            <a:ext cx="1428115" cy="3384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3326765" y="4398010"/>
            <a:ext cx="6541770" cy="703580"/>
          </a:xfrm>
          <a:prstGeom prst="rect">
            <a:avLst/>
          </a:prstGeom>
          <a:noFill/>
        </p:spPr>
        <p:txBody>
          <a:bodyPr wrap="square" lIns="90000" numCol="3" rtlCol="0" anchor="ctr">
            <a:noAutofit/>
          </a:bodyPr>
          <a:lstStyle/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18" name="矩形 14"/>
          <p:cNvSpPr/>
          <p:nvPr/>
        </p:nvSpPr>
        <p:spPr>
          <a:xfrm>
            <a:off x="4935220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11" descr="jytjh"/>
          <p:cNvCxnSpPr>
            <a:stCxn id="15" idx="0"/>
            <a:endCxn id="18" idx="2"/>
          </p:cNvCxnSpPr>
          <p:nvPr/>
        </p:nvCxnSpPr>
        <p:spPr>
          <a:xfrm flipV="1">
            <a:off x="4841240" y="3162300"/>
            <a:ext cx="60579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879475" y="1586865"/>
            <a:ext cx="1571625" cy="782320"/>
            <a:chOff x="1364974" y="1587060"/>
            <a:chExt cx="1571558" cy="782148"/>
          </a:xfrm>
        </p:grpSpPr>
        <p:sp>
          <p:nvSpPr>
            <p:cNvPr id="6" name="矩形 5"/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451100" y="1839595"/>
            <a:ext cx="15982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9475" y="3474085"/>
            <a:ext cx="23266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22" name="矩形 4"/>
          <p:cNvSpPr/>
          <p:nvPr/>
        </p:nvSpPr>
        <p:spPr>
          <a:xfrm>
            <a:off x="5723890" y="1334770"/>
            <a:ext cx="2853055" cy="441706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compAccountId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SUM(edge2.amount)</a:t>
            </a:r>
          </a:p>
        </p:txBody>
      </p:sp>
      <p:sp>
        <p:nvSpPr>
          <p:cNvPr id="10" name="矩形 9"/>
          <p:cNvSpPr/>
          <p:nvPr/>
        </p:nvSpPr>
        <p:spPr>
          <a:xfrm>
            <a:off x="404876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924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9513570" y="1586865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/>
          <p:cNvCxnSpPr>
            <a:stCxn id="10" idx="3"/>
            <a:endCxn id="11" idx="1"/>
          </p:cNvCxnSpPr>
          <p:nvPr/>
        </p:nvCxnSpPr>
        <p:spPr>
          <a:xfrm>
            <a:off x="5620385" y="1839595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/>
          <p:cNvCxnSpPr>
            <a:stCxn id="24" idx="1"/>
            <a:endCxn id="11" idx="3"/>
          </p:cNvCxnSpPr>
          <p:nvPr/>
        </p:nvCxnSpPr>
        <p:spPr>
          <a:xfrm flipH="1">
            <a:off x="8190230" y="1839595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/>
          <p:cNvCxnSpPr>
            <a:stCxn id="10" idx="3"/>
            <a:endCxn id="78" idx="1"/>
          </p:cNvCxnSpPr>
          <p:nvPr/>
        </p:nvCxnSpPr>
        <p:spPr>
          <a:xfrm>
            <a:off x="5620385" y="1839595"/>
            <a:ext cx="998220" cy="102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/>
          <p:cNvSpPr/>
          <p:nvPr/>
        </p:nvSpPr>
        <p:spPr>
          <a:xfrm>
            <a:off x="404876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/>
          <p:cNvSpPr/>
          <p:nvPr/>
        </p:nvSpPr>
        <p:spPr>
          <a:xfrm>
            <a:off x="661924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/>
          <p:cNvSpPr/>
          <p:nvPr/>
        </p:nvSpPr>
        <p:spPr>
          <a:xfrm>
            <a:off x="9513570" y="467614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/>
          <p:cNvCxnSpPr>
            <a:stCxn id="47" idx="3"/>
            <a:endCxn id="48" idx="1"/>
          </p:cNvCxnSpPr>
          <p:nvPr/>
        </p:nvCxnSpPr>
        <p:spPr>
          <a:xfrm>
            <a:off x="5620385" y="4928870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/>
          <p:cNvCxnSpPr>
            <a:stCxn id="49" idx="1"/>
            <a:endCxn id="48" idx="3"/>
          </p:cNvCxnSpPr>
          <p:nvPr/>
        </p:nvCxnSpPr>
        <p:spPr>
          <a:xfrm flipH="1">
            <a:off x="8190230" y="4928870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/>
          <p:cNvSpPr/>
          <p:nvPr/>
        </p:nvSpPr>
        <p:spPr>
          <a:xfrm>
            <a:off x="4048760" y="3131820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/>
          <p:cNvCxnSpPr>
            <a:stCxn id="6" idx="3"/>
            <a:endCxn id="52" idx="1"/>
          </p:cNvCxnSpPr>
          <p:nvPr/>
        </p:nvCxnSpPr>
        <p:spPr>
          <a:xfrm>
            <a:off x="2451100" y="1839595"/>
            <a:ext cx="1598295" cy="15443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/>
          <p:cNvCxnSpPr>
            <a:stCxn id="6" idx="3"/>
            <a:endCxn id="47" idx="1"/>
          </p:cNvCxnSpPr>
          <p:nvPr/>
        </p:nvCxnSpPr>
        <p:spPr>
          <a:xfrm>
            <a:off x="2451100" y="1839595"/>
            <a:ext cx="1598295" cy="30892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2658745" y="1530985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7" name="文本框 8"/>
          <p:cNvSpPr txBox="1"/>
          <p:nvPr/>
        </p:nvSpPr>
        <p:spPr>
          <a:xfrm>
            <a:off x="8503285" y="1548765"/>
            <a:ext cx="10306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8" name="文本框 8"/>
          <p:cNvSpPr txBox="1"/>
          <p:nvPr/>
        </p:nvSpPr>
        <p:spPr>
          <a:xfrm>
            <a:off x="5620385" y="1537970"/>
            <a:ext cx="8426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10"/>
          <p:cNvSpPr/>
          <p:nvPr/>
        </p:nvSpPr>
        <p:spPr>
          <a:xfrm>
            <a:off x="6619240" y="364617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/>
          <p:cNvSpPr/>
          <p:nvPr/>
        </p:nvSpPr>
        <p:spPr>
          <a:xfrm>
            <a:off x="9513570" y="364998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/>
          <p:cNvCxnSpPr>
            <a:stCxn id="71" idx="1"/>
            <a:endCxn id="70" idx="3"/>
          </p:cNvCxnSpPr>
          <p:nvPr/>
        </p:nvCxnSpPr>
        <p:spPr>
          <a:xfrm flipH="1" flipV="1">
            <a:off x="8190230" y="3898900"/>
            <a:ext cx="1323340" cy="38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/>
          <p:cNvCxnSpPr>
            <a:stCxn id="10" idx="3"/>
            <a:endCxn id="70" idx="1"/>
          </p:cNvCxnSpPr>
          <p:nvPr/>
        </p:nvCxnSpPr>
        <p:spPr>
          <a:xfrm>
            <a:off x="5620385" y="1839595"/>
            <a:ext cx="998220" cy="2059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/>
          <p:cNvSpPr/>
          <p:nvPr/>
        </p:nvSpPr>
        <p:spPr>
          <a:xfrm>
            <a:off x="6619240" y="2611755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/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/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3" name="矩形 9"/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9" name="直线箭头连接符 11" descr="jytjh"/>
            <p:cNvCxnSpPr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/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/>
            <p:cNvCxnSpPr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/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/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/>
            <p:cNvCxnSpPr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/>
            <p:cNvCxnSpPr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/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1" name="直线箭头连接符 11" descr="jytjh"/>
            <p:cNvCxnSpPr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/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/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/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/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线箭头连接符 11" descr="jytjh"/>
            <p:cNvCxnSpPr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/>
            <p:cNvCxnSpPr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/>
            <p:cNvCxnSpPr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/>
            <p:cNvCxnSpPr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/>
            <p:cNvCxnSpPr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/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/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/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4" name="直线箭头连接符 11" descr="jytjh"/>
            <p:cNvCxnSpPr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/>
            <p:cNvCxnSpPr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/>
            <p:cNvCxnSpPr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/>
            <p:cNvCxnSpPr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/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/>
          <p:cNvCxnSpPr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37" name="矩形 14"/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/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线箭头连接符 11" descr="jytjh"/>
          <p:cNvCxnSpPr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/>
          <p:cNvCxnSpPr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/>
          <p:cNvCxnSpPr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/>
          <p:cNvCxnSpPr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/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/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/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8555B5D-B54D-7165-EDC6-A67552051AEE}"/>
              </a:ext>
            </a:extLst>
          </p:cNvPr>
          <p:cNvGrpSpPr/>
          <p:nvPr/>
        </p:nvGrpSpPr>
        <p:grpSpPr>
          <a:xfrm>
            <a:off x="496570" y="1369695"/>
            <a:ext cx="10814685" cy="4745808"/>
            <a:chOff x="496570" y="1369695"/>
            <a:chExt cx="10814685" cy="4745808"/>
          </a:xfrm>
        </p:grpSpPr>
        <p:sp>
          <p:nvSpPr>
            <p:cNvPr id="4" name="矩形 4"/>
            <p:cNvSpPr/>
            <p:nvPr/>
          </p:nvSpPr>
          <p:spPr>
            <a:xfrm>
              <a:off x="6581775" y="1369695"/>
              <a:ext cx="4729480" cy="4745808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80745" y="1577340"/>
              <a:ext cx="1391285" cy="848360"/>
              <a:chOff x="96259" y="2451234"/>
              <a:chExt cx="1391424" cy="84843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/>
            <p:cNvCxnSpPr>
              <a:stCxn id="6" idx="3"/>
              <a:endCxn id="10" idx="1"/>
            </p:cNvCxnSpPr>
            <p:nvPr/>
          </p:nvCxnSpPr>
          <p:spPr>
            <a:xfrm>
              <a:off x="2272030" y="1830070"/>
              <a:ext cx="162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490470" y="1491615"/>
              <a:ext cx="107442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0170" y="1577340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12915" y="1577340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1" idx="1"/>
            </p:cNvCxnSpPr>
            <p:nvPr/>
          </p:nvCxnSpPr>
          <p:spPr>
            <a:xfrm>
              <a:off x="5480685" y="1830070"/>
              <a:ext cx="13322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96570" y="3481070"/>
              <a:ext cx="2327910" cy="175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08185" y="1577340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/>
            <p:cNvCxnSpPr>
              <a:stCxn id="11" idx="3"/>
              <a:endCxn id="14" idx="1"/>
            </p:cNvCxnSpPr>
            <p:nvPr/>
          </p:nvCxnSpPr>
          <p:spPr>
            <a:xfrm>
              <a:off x="8216265" y="1830070"/>
              <a:ext cx="139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/>
            <p:cNvSpPr/>
            <p:nvPr/>
          </p:nvSpPr>
          <p:spPr>
            <a:xfrm>
              <a:off x="3900170" y="4730115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6825615" y="4730115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24" idx="3"/>
              <a:endCxn id="31" idx="1"/>
            </p:cNvCxnSpPr>
            <p:nvPr/>
          </p:nvCxnSpPr>
          <p:spPr>
            <a:xfrm>
              <a:off x="5480685" y="4982845"/>
              <a:ext cx="13449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/>
            <p:cNvSpPr/>
            <p:nvPr/>
          </p:nvSpPr>
          <p:spPr>
            <a:xfrm>
              <a:off x="9608185" y="4109695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/>
            <p:cNvCxnSpPr>
              <a:stCxn id="31" idx="3"/>
              <a:endCxn id="33" idx="1"/>
            </p:cNvCxnSpPr>
            <p:nvPr/>
          </p:nvCxnSpPr>
          <p:spPr>
            <a:xfrm flipV="1">
              <a:off x="8228965" y="4362425"/>
              <a:ext cx="1379220" cy="6204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/>
            <p:cNvSpPr/>
            <p:nvPr/>
          </p:nvSpPr>
          <p:spPr>
            <a:xfrm>
              <a:off x="3900170" y="2663190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/>
            <p:cNvSpPr/>
            <p:nvPr/>
          </p:nvSpPr>
          <p:spPr>
            <a:xfrm>
              <a:off x="6825615" y="2663190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/>
            <p:cNvCxnSpPr>
              <a:stCxn id="35" idx="3"/>
              <a:endCxn id="36" idx="1"/>
            </p:cNvCxnSpPr>
            <p:nvPr/>
          </p:nvCxnSpPr>
          <p:spPr>
            <a:xfrm>
              <a:off x="5480685" y="2915920"/>
              <a:ext cx="13449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/>
            <p:cNvSpPr/>
            <p:nvPr/>
          </p:nvSpPr>
          <p:spPr>
            <a:xfrm>
              <a:off x="9620885" y="2663190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/>
            <p:cNvCxnSpPr>
              <a:stCxn id="36" idx="3"/>
              <a:endCxn id="38" idx="1"/>
            </p:cNvCxnSpPr>
            <p:nvPr/>
          </p:nvCxnSpPr>
          <p:spPr>
            <a:xfrm>
              <a:off x="8228965" y="2915920"/>
              <a:ext cx="139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/>
            <p:cNvSpPr txBox="1"/>
            <p:nvPr/>
          </p:nvSpPr>
          <p:spPr>
            <a:xfrm>
              <a:off x="3900170" y="3749040"/>
              <a:ext cx="1592580" cy="40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41" name="直线箭头连接符 7" descr="jytjh"/>
            <p:cNvCxnSpPr>
              <a:stCxn id="6" idx="3"/>
              <a:endCxn id="35" idx="1"/>
            </p:cNvCxnSpPr>
            <p:nvPr/>
          </p:nvCxnSpPr>
          <p:spPr>
            <a:xfrm>
              <a:off x="2272030" y="1830070"/>
              <a:ext cx="162814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/>
            <p:cNvCxnSpPr>
              <a:stCxn id="6" idx="3"/>
              <a:endCxn id="40" idx="1"/>
            </p:cNvCxnSpPr>
            <p:nvPr/>
          </p:nvCxnSpPr>
          <p:spPr>
            <a:xfrm>
              <a:off x="2272030" y="1830070"/>
              <a:ext cx="1628140" cy="21196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6" idx="3"/>
              <a:endCxn id="24" idx="1"/>
            </p:cNvCxnSpPr>
            <p:nvPr/>
          </p:nvCxnSpPr>
          <p:spPr>
            <a:xfrm>
              <a:off x="2272030" y="1830070"/>
              <a:ext cx="1628140" cy="31527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/>
            <p:cNvSpPr txBox="1"/>
            <p:nvPr/>
          </p:nvSpPr>
          <p:spPr>
            <a:xfrm>
              <a:off x="5555615" y="1491615"/>
              <a:ext cx="102679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6" name="文本框 8"/>
            <p:cNvSpPr txBox="1"/>
            <p:nvPr/>
          </p:nvSpPr>
          <p:spPr>
            <a:xfrm>
              <a:off x="8290560" y="1497330"/>
              <a:ext cx="118300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" name="文本框 8"/>
            <p:cNvSpPr txBox="1"/>
            <p:nvPr/>
          </p:nvSpPr>
          <p:spPr>
            <a:xfrm>
              <a:off x="5555615" y="1896110"/>
              <a:ext cx="102679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7B9ACFFE-EC49-DACA-96DB-5BBBFD6AA9DE}"/>
                </a:ext>
              </a:extLst>
            </p:cNvPr>
            <p:cNvSpPr/>
            <p:nvPr/>
          </p:nvSpPr>
          <p:spPr>
            <a:xfrm>
              <a:off x="9620885" y="5271146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loan4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4" descr="jytjh">
              <a:extLst>
                <a:ext uri="{FF2B5EF4-FFF2-40B4-BE49-F238E27FC236}">
                  <a16:creationId xmlns:a16="http://schemas.microsoft.com/office/drawing/2014/main" id="{6895757C-F19C-D513-4D50-2893EE936261}"/>
                </a:ext>
              </a:extLst>
            </p:cNvPr>
            <p:cNvCxnSpPr>
              <a:cxnSpLocks/>
              <a:stCxn id="31" idx="3"/>
              <a:endCxn id="5" idx="1"/>
            </p:cNvCxnSpPr>
            <p:nvPr/>
          </p:nvCxnSpPr>
          <p:spPr>
            <a:xfrm>
              <a:off x="8228965" y="4982845"/>
              <a:ext cx="1391920" cy="5410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15390" y="1002665"/>
            <a:ext cx="9761220" cy="4559300"/>
            <a:chOff x="1914" y="1579"/>
            <a:chExt cx="15372" cy="7180"/>
          </a:xfrm>
        </p:grpSpPr>
        <p:sp>
          <p:nvSpPr>
            <p:cNvPr id="8" name="文本框 12"/>
            <p:cNvSpPr txBox="1"/>
            <p:nvPr/>
          </p:nvSpPr>
          <p:spPr>
            <a:xfrm>
              <a:off x="1998" y="2039"/>
              <a:ext cx="349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9"/>
            <p:cNvSpPr/>
            <p:nvPr/>
          </p:nvSpPr>
          <p:spPr>
            <a:xfrm>
              <a:off x="2185" y="4205"/>
              <a:ext cx="2578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/>
            <p:cNvSpPr/>
            <p:nvPr/>
          </p:nvSpPr>
          <p:spPr>
            <a:xfrm>
              <a:off x="2185" y="5000"/>
              <a:ext cx="2578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7" name="直线箭头连接符 11" descr="jytjh"/>
            <p:cNvCxnSpPr>
              <a:stCxn id="5" idx="3"/>
              <a:endCxn id="23" idx="1"/>
            </p:cNvCxnSpPr>
            <p:nvPr/>
          </p:nvCxnSpPr>
          <p:spPr>
            <a:xfrm flipV="1">
              <a:off x="4763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/>
            <p:cNvSpPr/>
            <p:nvPr/>
          </p:nvSpPr>
          <p:spPr>
            <a:xfrm>
              <a:off x="14620" y="4205"/>
              <a:ext cx="231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/>
            <p:cNvSpPr/>
            <p:nvPr/>
          </p:nvSpPr>
          <p:spPr>
            <a:xfrm>
              <a:off x="14620" y="5000"/>
              <a:ext cx="2315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2" name="直线箭头连接符 11" descr="jytjh"/>
            <p:cNvCxnSpPr>
              <a:stCxn id="31" idx="3"/>
              <a:endCxn id="10" idx="1"/>
            </p:cNvCxnSpPr>
            <p:nvPr/>
          </p:nvCxnSpPr>
          <p:spPr>
            <a:xfrm>
              <a:off x="13529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/>
            <p:cNvSpPr/>
            <p:nvPr/>
          </p:nvSpPr>
          <p:spPr>
            <a:xfrm>
              <a:off x="5855" y="2537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/>
            <p:cNvSpPr/>
            <p:nvPr/>
          </p:nvSpPr>
          <p:spPr>
            <a:xfrm>
              <a:off x="11479" y="2537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/>
            <p:cNvCxnSpPr>
              <a:stCxn id="23" idx="3"/>
              <a:endCxn id="36" idx="1"/>
            </p:cNvCxnSpPr>
            <p:nvPr/>
          </p:nvCxnSpPr>
          <p:spPr>
            <a:xfrm>
              <a:off x="7806" y="2935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/>
            <p:cNvSpPr/>
            <p:nvPr/>
          </p:nvSpPr>
          <p:spPr>
            <a:xfrm>
              <a:off x="9262" y="2537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6" idx="3"/>
              <a:endCxn id="31" idx="1"/>
            </p:cNvCxnSpPr>
            <p:nvPr/>
          </p:nvCxnSpPr>
          <p:spPr>
            <a:xfrm>
              <a:off x="10122" y="2935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/>
            <p:cNvSpPr/>
            <p:nvPr/>
          </p:nvSpPr>
          <p:spPr>
            <a:xfrm>
              <a:off x="1914" y="1579"/>
              <a:ext cx="15372" cy="7181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</a:p>
          </p:txBody>
        </p:sp>
        <p:sp>
          <p:nvSpPr>
            <p:cNvPr id="9" name="矩形 14"/>
            <p:cNvSpPr/>
            <p:nvPr/>
          </p:nvSpPr>
          <p:spPr>
            <a:xfrm>
              <a:off x="5855" y="4213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11479" y="4213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9" idx="3"/>
              <a:endCxn id="14" idx="1"/>
            </p:cNvCxnSpPr>
            <p:nvPr/>
          </p:nvCxnSpPr>
          <p:spPr>
            <a:xfrm>
              <a:off x="7806" y="4611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/>
            <p:cNvSpPr/>
            <p:nvPr/>
          </p:nvSpPr>
          <p:spPr>
            <a:xfrm>
              <a:off x="9262" y="4213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/>
            <p:cNvCxnSpPr>
              <a:stCxn id="14" idx="3"/>
              <a:endCxn id="12" idx="1"/>
            </p:cNvCxnSpPr>
            <p:nvPr/>
          </p:nvCxnSpPr>
          <p:spPr>
            <a:xfrm>
              <a:off x="10122" y="4611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/>
            <p:cNvCxnSpPr>
              <a:stCxn id="5" idx="3"/>
              <a:endCxn id="9" idx="1"/>
            </p:cNvCxnSpPr>
            <p:nvPr/>
          </p:nvCxnSpPr>
          <p:spPr>
            <a:xfrm>
              <a:off x="4763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/>
            <p:cNvCxnSpPr>
              <a:stCxn id="12" idx="3"/>
              <a:endCxn id="10" idx="1"/>
            </p:cNvCxnSpPr>
            <p:nvPr/>
          </p:nvCxnSpPr>
          <p:spPr>
            <a:xfrm flipV="1">
              <a:off x="13529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/>
            <p:cNvCxnSpPr>
              <a:stCxn id="5" idx="3"/>
              <a:endCxn id="25" idx="1"/>
            </p:cNvCxnSpPr>
            <p:nvPr/>
          </p:nvCxnSpPr>
          <p:spPr>
            <a:xfrm>
              <a:off x="4763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/>
            <p:cNvSpPr/>
            <p:nvPr/>
          </p:nvSpPr>
          <p:spPr>
            <a:xfrm>
              <a:off x="5855" y="7225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11479" y="7225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/>
            <p:cNvCxnSpPr>
              <a:stCxn id="25" idx="3"/>
              <a:endCxn id="30" idx="1"/>
            </p:cNvCxnSpPr>
            <p:nvPr/>
          </p:nvCxnSpPr>
          <p:spPr>
            <a:xfrm>
              <a:off x="7806" y="7623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/>
            <p:cNvSpPr/>
            <p:nvPr/>
          </p:nvSpPr>
          <p:spPr>
            <a:xfrm>
              <a:off x="9262" y="7225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/>
            <p:cNvCxnSpPr>
              <a:stCxn id="30" idx="3"/>
              <a:endCxn id="26" idx="1"/>
            </p:cNvCxnSpPr>
            <p:nvPr/>
          </p:nvCxnSpPr>
          <p:spPr>
            <a:xfrm>
              <a:off x="10122" y="7623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/>
            <p:cNvCxnSpPr>
              <a:stCxn id="26" idx="3"/>
              <a:endCxn id="10" idx="1"/>
            </p:cNvCxnSpPr>
            <p:nvPr/>
          </p:nvCxnSpPr>
          <p:spPr>
            <a:xfrm flipV="1">
              <a:off x="13529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/>
            <p:cNvSpPr/>
            <p:nvPr/>
          </p:nvSpPr>
          <p:spPr>
            <a:xfrm>
              <a:off x="5587" y="2039"/>
              <a:ext cx="8301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44" name="矩形 13"/>
            <p:cNvSpPr/>
            <p:nvPr/>
          </p:nvSpPr>
          <p:spPr>
            <a:xfrm>
              <a:off x="5587" y="6752"/>
              <a:ext cx="8301" cy="154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63" name="矩形 14"/>
            <p:cNvSpPr/>
            <p:nvPr/>
          </p:nvSpPr>
          <p:spPr>
            <a:xfrm>
              <a:off x="5855" y="5570"/>
              <a:ext cx="1951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/>
            <p:cNvCxnSpPr>
              <a:stCxn id="5" idx="3"/>
              <a:endCxn id="63" idx="1"/>
            </p:cNvCxnSpPr>
            <p:nvPr/>
          </p:nvCxnSpPr>
          <p:spPr>
            <a:xfrm>
              <a:off x="4763" y="4602"/>
              <a:ext cx="1092" cy="13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415" y="1589405"/>
            <a:ext cx="9359900" cy="3913505"/>
            <a:chOff x="2229" y="2503"/>
            <a:chExt cx="14740" cy="6163"/>
          </a:xfrm>
        </p:grpSpPr>
        <p:sp>
          <p:nvSpPr>
            <p:cNvPr id="10" name="矩形 9"/>
            <p:cNvSpPr/>
            <p:nvPr/>
          </p:nvSpPr>
          <p:spPr>
            <a:xfrm>
              <a:off x="3727" y="2503"/>
              <a:ext cx="2745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27" y="3019"/>
              <a:ext cx="2745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5" idx="1"/>
            </p:cNvCxnSpPr>
            <p:nvPr/>
          </p:nvCxnSpPr>
          <p:spPr>
            <a:xfrm>
              <a:off x="6472" y="2762"/>
              <a:ext cx="570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043" y="2970"/>
              <a:ext cx="43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" y="5242"/>
              <a:ext cx="14741" cy="34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3" y="2508"/>
              <a:ext cx="2909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173" y="3024"/>
              <a:ext cx="2909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7" name="直线箭头连接符 16" descr="jytjh"/>
            <p:cNvCxnSpPr/>
            <p:nvPr/>
          </p:nvCxnSpPr>
          <p:spPr>
            <a:xfrm>
              <a:off x="2891" y="3019"/>
              <a:ext cx="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/>
            <p:cNvCxnSpPr/>
            <p:nvPr/>
          </p:nvCxnSpPr>
          <p:spPr>
            <a:xfrm>
              <a:off x="15083" y="3026"/>
              <a:ext cx="1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/>
            <p:cNvCxnSpPr>
              <a:stCxn id="29" idx="3"/>
            </p:cNvCxnSpPr>
            <p:nvPr/>
          </p:nvCxnSpPr>
          <p:spPr>
            <a:xfrm>
              <a:off x="10587" y="5778"/>
              <a:ext cx="48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/>
            <p:cNvCxnSpPr/>
            <p:nvPr/>
          </p:nvCxnSpPr>
          <p:spPr>
            <a:xfrm>
              <a:off x="3360" y="3006"/>
              <a:ext cx="0" cy="27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/>
            <p:cNvCxnSpPr/>
            <p:nvPr/>
          </p:nvCxnSpPr>
          <p:spPr>
            <a:xfrm>
              <a:off x="15399" y="3019"/>
              <a:ext cx="0" cy="27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499" y="3733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819" y="5528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54" y="3791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/>
            <p:cNvCxnSpPr>
              <a:endCxn id="29" idx="1"/>
            </p:cNvCxnSpPr>
            <p:nvPr/>
          </p:nvCxnSpPr>
          <p:spPr>
            <a:xfrm>
              <a:off x="3360" y="5778"/>
              <a:ext cx="4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/>
            <p:cNvCxnSpPr>
              <a:stCxn id="20" idx="3"/>
            </p:cNvCxnSpPr>
            <p:nvPr/>
          </p:nvCxnSpPr>
          <p:spPr>
            <a:xfrm>
              <a:off x="10587" y="7634"/>
              <a:ext cx="5745" cy="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/>
            <p:cNvSpPr/>
            <p:nvPr/>
          </p:nvSpPr>
          <p:spPr>
            <a:xfrm>
              <a:off x="7819" y="7384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/>
            <p:cNvCxnSpPr>
              <a:endCxn id="20" idx="1"/>
            </p:cNvCxnSpPr>
            <p:nvPr/>
          </p:nvCxnSpPr>
          <p:spPr>
            <a:xfrm>
              <a:off x="2882" y="7633"/>
              <a:ext cx="493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7819" y="6346"/>
              <a:ext cx="2768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/>
            <p:cNvCxnSpPr/>
            <p:nvPr/>
          </p:nvCxnSpPr>
          <p:spPr>
            <a:xfrm>
              <a:off x="2882" y="3019"/>
              <a:ext cx="0" cy="4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/>
            <p:cNvCxnSpPr/>
            <p:nvPr/>
          </p:nvCxnSpPr>
          <p:spPr>
            <a:xfrm>
              <a:off x="16332" y="3019"/>
              <a:ext cx="0" cy="46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84630" y="748665"/>
            <a:ext cx="9077325" cy="5547360"/>
            <a:chOff x="2338" y="1179"/>
            <a:chExt cx="14295" cy="8736"/>
          </a:xfrm>
        </p:grpSpPr>
        <p:sp>
          <p:nvSpPr>
            <p:cNvPr id="26" name="矩形 5"/>
            <p:cNvSpPr/>
            <p:nvPr/>
          </p:nvSpPr>
          <p:spPr>
            <a:xfrm>
              <a:off x="2338" y="4213"/>
              <a:ext cx="2511" cy="79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/>
            <p:cNvSpPr/>
            <p:nvPr/>
          </p:nvSpPr>
          <p:spPr>
            <a:xfrm>
              <a:off x="2338" y="5005"/>
              <a:ext cx="2511" cy="5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7" descr="jytjh"/>
            <p:cNvCxnSpPr>
              <a:stCxn id="26" idx="3"/>
              <a:endCxn id="30" idx="1"/>
            </p:cNvCxnSpPr>
            <p:nvPr/>
          </p:nvCxnSpPr>
          <p:spPr>
            <a:xfrm flipV="1">
              <a:off x="4850" y="2554"/>
              <a:ext cx="1898" cy="2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/>
            <p:cNvSpPr txBox="1"/>
            <p:nvPr/>
          </p:nvSpPr>
          <p:spPr>
            <a:xfrm>
              <a:off x="4021" y="3258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</a:p>
          </p:txBody>
        </p:sp>
        <p:sp>
          <p:nvSpPr>
            <p:cNvPr id="30" name="矩形 9"/>
            <p:cNvSpPr/>
            <p:nvPr/>
          </p:nvSpPr>
          <p:spPr>
            <a:xfrm>
              <a:off x="6748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13460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31" idx="1"/>
              <a:endCxn id="30" idx="3"/>
            </p:cNvCxnSpPr>
            <p:nvPr/>
          </p:nvCxnSpPr>
          <p:spPr>
            <a:xfrm flipH="1">
              <a:off x="8967" y="2554"/>
              <a:ext cx="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/>
            <p:cNvSpPr txBox="1"/>
            <p:nvPr/>
          </p:nvSpPr>
          <p:spPr>
            <a:xfrm>
              <a:off x="6229" y="8871"/>
              <a:ext cx="384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40" name="矩形 13"/>
            <p:cNvSpPr/>
            <p:nvPr/>
          </p:nvSpPr>
          <p:spPr>
            <a:xfrm>
              <a:off x="6229" y="1179"/>
              <a:ext cx="10405" cy="8736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/>
            <p:cNvSpPr/>
            <p:nvPr/>
          </p:nvSpPr>
          <p:spPr>
            <a:xfrm>
              <a:off x="6547" y="1574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7" name="矩形 9"/>
            <p:cNvSpPr/>
            <p:nvPr/>
          </p:nvSpPr>
          <p:spPr>
            <a:xfrm>
              <a:off x="6748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13975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/>
            <p:cNvCxnSpPr>
              <a:stCxn id="54" idx="1"/>
              <a:endCxn id="7" idx="3"/>
            </p:cNvCxnSpPr>
            <p:nvPr/>
          </p:nvCxnSpPr>
          <p:spPr>
            <a:xfrm flipH="1">
              <a:off x="8452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/>
            <p:cNvSpPr/>
            <p:nvPr/>
          </p:nvSpPr>
          <p:spPr>
            <a:xfrm>
              <a:off x="6547" y="6925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11" name="矩形 9"/>
            <p:cNvSpPr/>
            <p:nvPr/>
          </p:nvSpPr>
          <p:spPr>
            <a:xfrm>
              <a:off x="6748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13460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43" idx="1"/>
              <a:endCxn id="11" idx="3"/>
            </p:cNvCxnSpPr>
            <p:nvPr/>
          </p:nvCxnSpPr>
          <p:spPr>
            <a:xfrm flipH="1">
              <a:off x="8967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/>
            <p:cNvCxnSpPr>
              <a:stCxn id="26" idx="3"/>
              <a:endCxn id="11" idx="1"/>
            </p:cNvCxnSpPr>
            <p:nvPr/>
          </p:nvCxnSpPr>
          <p:spPr>
            <a:xfrm>
              <a:off x="4850" y="4611"/>
              <a:ext cx="1898" cy="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/>
            <p:cNvCxnSpPr>
              <a:stCxn id="26" idx="3"/>
              <a:endCxn id="7" idx="1"/>
            </p:cNvCxnSpPr>
            <p:nvPr/>
          </p:nvCxnSpPr>
          <p:spPr>
            <a:xfrm>
              <a:off x="4850" y="4611"/>
              <a:ext cx="1898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6547" y="5719"/>
              <a:ext cx="9367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/>
            <p:cNvCxnSpPr>
              <a:stCxn id="26" idx="3"/>
              <a:endCxn id="22" idx="1"/>
            </p:cNvCxnSpPr>
            <p:nvPr/>
          </p:nvCxnSpPr>
          <p:spPr>
            <a:xfrm>
              <a:off x="4850" y="4611"/>
              <a:ext cx="1697" cy="15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/>
            <p:cNvSpPr txBox="1"/>
            <p:nvPr/>
          </p:nvSpPr>
          <p:spPr>
            <a:xfrm>
              <a:off x="10104" y="204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" name="矩形 10"/>
            <p:cNvSpPr/>
            <p:nvPr/>
          </p:nvSpPr>
          <p:spPr>
            <a:xfrm>
              <a:off x="10104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/>
            <p:cNvCxnSpPr>
              <a:stCxn id="12" idx="1"/>
              <a:endCxn id="43" idx="3"/>
            </p:cNvCxnSpPr>
            <p:nvPr/>
          </p:nvCxnSpPr>
          <p:spPr>
            <a:xfrm flipH="1">
              <a:off x="12323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/>
            <p:cNvSpPr/>
            <p:nvPr/>
          </p:nvSpPr>
          <p:spPr>
            <a:xfrm>
              <a:off x="9157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/>
            <p:cNvSpPr/>
            <p:nvPr/>
          </p:nvSpPr>
          <p:spPr>
            <a:xfrm>
              <a:off x="11566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/>
            <p:cNvCxnSpPr>
              <a:stCxn id="56" idx="1"/>
              <a:endCxn id="54" idx="3"/>
            </p:cNvCxnSpPr>
            <p:nvPr/>
          </p:nvCxnSpPr>
          <p:spPr>
            <a:xfrm flipH="1">
              <a:off x="10861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/>
            <p:cNvCxnSpPr>
              <a:stCxn id="8" idx="1"/>
              <a:endCxn id="56" idx="3"/>
            </p:cNvCxnSpPr>
            <p:nvPr/>
          </p:nvCxnSpPr>
          <p:spPr>
            <a:xfrm flipH="1">
              <a:off x="13270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/>
            <p:cNvSpPr/>
            <p:nvPr/>
          </p:nvSpPr>
          <p:spPr>
            <a:xfrm>
              <a:off x="6547" y="3752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604" y="416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2" name="文本框 8"/>
            <p:cNvSpPr txBox="1"/>
            <p:nvPr/>
          </p:nvSpPr>
          <p:spPr>
            <a:xfrm>
              <a:off x="10304" y="708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${threshold1}</a:t>
            </a:r>
          </a:p>
        </p:txBody>
      </p:sp>
      <p:sp>
        <p:nvSpPr>
          <p:cNvPr id="22" name="矩形 9"/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/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edge2.amount)</a:t>
            </a:r>
          </a:p>
        </p:txBody>
      </p:sp>
      <p:sp>
        <p:nvSpPr>
          <p:cNvPr id="11" name="矩形 14"/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${threshold2}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/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/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</p:grpSp>
      <p:cxnSp>
        <p:nvCxnSpPr>
          <p:cNvPr id="36" name="直线箭头连接符 11" descr="jytjh"/>
          <p:cNvCxnSpPr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/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/>
          <p:cNvCxnSpPr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/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/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/>
          <p:cNvCxnSpPr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84800" y="3100070"/>
            <a:ext cx="1456055" cy="904240"/>
            <a:chOff x="1058491" y="2051323"/>
            <a:chExt cx="2116478" cy="903924"/>
          </a:xfrm>
        </p:grpSpPr>
        <p:sp>
          <p:nvSpPr>
            <p:cNvPr id="25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/>
            <p:cNvSpPr/>
            <p:nvPr/>
          </p:nvSpPr>
          <p:spPr>
            <a:xfrm>
              <a:off x="1058491" y="2556470"/>
              <a:ext cx="2116477" cy="398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5" name="文本框 12"/>
          <p:cNvSpPr txBox="1"/>
          <p:nvPr/>
        </p:nvSpPr>
        <p:spPr>
          <a:xfrm>
            <a:off x="6096000" y="1268095"/>
            <a:ext cx="2684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: 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8" name="矩形 14"/>
          <p:cNvSpPr/>
          <p:nvPr/>
        </p:nvSpPr>
        <p:spPr>
          <a:xfrm>
            <a:off x="881189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81189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881189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 flipV="1">
            <a:off x="6840855" y="2150110"/>
            <a:ext cx="1971040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 flipV="1">
            <a:off x="6840855" y="2954020"/>
            <a:ext cx="1971040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7" idx="1"/>
          </p:cNvCxnSpPr>
          <p:nvPr/>
        </p:nvCxnSpPr>
        <p:spPr>
          <a:xfrm>
            <a:off x="6840855" y="3352800"/>
            <a:ext cx="1971040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6840855" y="3352800"/>
            <a:ext cx="1971040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192341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192341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192341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11" descr="jytjh"/>
          <p:cNvCxnSpPr>
            <a:stCxn id="32" idx="3"/>
            <a:endCxn id="25" idx="1"/>
          </p:cNvCxnSpPr>
          <p:nvPr/>
        </p:nvCxnSpPr>
        <p:spPr>
          <a:xfrm>
            <a:off x="3380105" y="2150110"/>
            <a:ext cx="2004695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38" idx="3"/>
            <a:endCxn id="25" idx="1"/>
          </p:cNvCxnSpPr>
          <p:nvPr/>
        </p:nvCxnSpPr>
        <p:spPr>
          <a:xfrm>
            <a:off x="3380105" y="2954020"/>
            <a:ext cx="2004695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1" descr="jytjh"/>
          <p:cNvCxnSpPr>
            <a:stCxn id="2" idx="3"/>
            <a:endCxn id="25" idx="1"/>
          </p:cNvCxnSpPr>
          <p:nvPr/>
        </p:nvCxnSpPr>
        <p:spPr>
          <a:xfrm flipV="1">
            <a:off x="3380105" y="3352800"/>
            <a:ext cx="2004695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40" idx="3"/>
            <a:endCxn id="25" idx="1"/>
          </p:cNvCxnSpPr>
          <p:nvPr/>
        </p:nvCxnSpPr>
        <p:spPr>
          <a:xfrm flipV="1">
            <a:off x="3380105" y="3352800"/>
            <a:ext cx="2004695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3411220" y="1270000"/>
            <a:ext cx="2727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 transfer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7" name="矩形 13"/>
          <p:cNvSpPr/>
          <p:nvPr/>
        </p:nvSpPr>
        <p:spPr>
          <a:xfrm>
            <a:off x="1793875" y="1268095"/>
            <a:ext cx="8721725" cy="422973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SUM(edge1.amount)/SUM(edge2.amount)</a:t>
            </a:r>
          </a:p>
        </p:txBody>
      </p:sp>
      <p:sp>
        <p:nvSpPr>
          <p:cNvPr id="2" name="矩形 14"/>
          <p:cNvSpPr/>
          <p:nvPr/>
        </p:nvSpPr>
        <p:spPr>
          <a:xfrm>
            <a:off x="192341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14"/>
          <p:cNvSpPr/>
          <p:nvPr/>
        </p:nvSpPr>
        <p:spPr>
          <a:xfrm>
            <a:off x="881189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808095" y="3100070"/>
            <a:ext cx="80899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7752080" y="3100070"/>
            <a:ext cx="81216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edge2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79370" y="1485265"/>
            <a:ext cx="109410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612140" y="2541905"/>
            <a:ext cx="3294380" cy="26777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48" name="矩形 14"/>
          <p:cNvSpPr/>
          <p:nvPr/>
        </p:nvSpPr>
        <p:spPr>
          <a:xfrm>
            <a:off x="44640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44640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4464050" y="3093085"/>
            <a:ext cx="118745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44640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3673475" y="1737995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3673475" y="1737995"/>
            <a:ext cx="79057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3673475" y="1737995"/>
            <a:ext cx="7905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3673475" y="1737995"/>
            <a:ext cx="79057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70929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70929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14"/>
          <p:cNvSpPr/>
          <p:nvPr/>
        </p:nvSpPr>
        <p:spPr>
          <a:xfrm>
            <a:off x="7092950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0929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/>
          <p:cNvCxnSpPr>
            <a:stCxn id="48" idx="3"/>
            <a:endCxn id="38" idx="1"/>
          </p:cNvCxnSpPr>
          <p:nvPr/>
        </p:nvCxnSpPr>
        <p:spPr>
          <a:xfrm>
            <a:off x="5729605" y="1737995"/>
            <a:ext cx="1362710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1" descr="jytjh"/>
          <p:cNvCxnSpPr>
            <a:stCxn id="48" idx="3"/>
            <a:endCxn id="32" idx="1"/>
          </p:cNvCxnSpPr>
          <p:nvPr/>
        </p:nvCxnSpPr>
        <p:spPr>
          <a:xfrm>
            <a:off x="5729605" y="1737995"/>
            <a:ext cx="1362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48" idx="3"/>
            <a:endCxn id="40" idx="1"/>
          </p:cNvCxnSpPr>
          <p:nvPr/>
        </p:nvCxnSpPr>
        <p:spPr>
          <a:xfrm>
            <a:off x="5729605" y="1737995"/>
            <a:ext cx="1362710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11" descr="jytjh"/>
          <p:cNvCxnSpPr>
            <a:stCxn id="48" idx="3"/>
            <a:endCxn id="39" idx="1"/>
          </p:cNvCxnSpPr>
          <p:nvPr/>
        </p:nvCxnSpPr>
        <p:spPr>
          <a:xfrm>
            <a:off x="5729605" y="1737995"/>
            <a:ext cx="1362710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80085" y="1485265"/>
            <a:ext cx="1271905" cy="840740"/>
            <a:chOff x="271963" y="2952479"/>
            <a:chExt cx="1300238" cy="1277116"/>
          </a:xfrm>
        </p:grpSpPr>
        <p:sp>
          <p:nvSpPr>
            <p:cNvPr id="33" name="矩形 10"/>
            <p:cNvSpPr/>
            <p:nvPr/>
          </p:nvSpPr>
          <p:spPr>
            <a:xfrm>
              <a:off x="271963" y="3724448"/>
              <a:ext cx="1300238" cy="5051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loan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271963" y="2952479"/>
              <a:ext cx="1300238" cy="767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线箭头连接符 11" descr="jytjh"/>
          <p:cNvCxnSpPr>
            <a:stCxn id="28" idx="3"/>
            <a:endCxn id="25" idx="1"/>
          </p:cNvCxnSpPr>
          <p:nvPr/>
        </p:nvCxnSpPr>
        <p:spPr>
          <a:xfrm>
            <a:off x="1951990" y="1737995"/>
            <a:ext cx="627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/>
          <p:cNvSpPr/>
          <p:nvPr/>
        </p:nvSpPr>
        <p:spPr>
          <a:xfrm>
            <a:off x="9918065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/>
          <p:cNvSpPr/>
          <p:nvPr/>
        </p:nvSpPr>
        <p:spPr>
          <a:xfrm>
            <a:off x="9918065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 14"/>
          <p:cNvSpPr/>
          <p:nvPr/>
        </p:nvSpPr>
        <p:spPr>
          <a:xfrm>
            <a:off x="9918065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14"/>
          <p:cNvSpPr/>
          <p:nvPr/>
        </p:nvSpPr>
        <p:spPr>
          <a:xfrm>
            <a:off x="9918065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直线箭头连接符 11" descr="jytjh"/>
          <p:cNvCxnSpPr>
            <a:stCxn id="32" idx="3"/>
            <a:endCxn id="53" idx="1"/>
          </p:cNvCxnSpPr>
          <p:nvPr/>
        </p:nvCxnSpPr>
        <p:spPr>
          <a:xfrm>
            <a:off x="8358505" y="1737995"/>
            <a:ext cx="156019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11" descr="jytjh"/>
          <p:cNvCxnSpPr>
            <a:stCxn id="32" idx="3"/>
            <a:endCxn id="52" idx="1"/>
          </p:cNvCxnSpPr>
          <p:nvPr/>
        </p:nvCxnSpPr>
        <p:spPr>
          <a:xfrm>
            <a:off x="8358505" y="1737995"/>
            <a:ext cx="15601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/>
          <p:cNvCxnSpPr>
            <a:stCxn id="32" idx="3"/>
            <a:endCxn id="61" idx="1"/>
          </p:cNvCxnSpPr>
          <p:nvPr/>
        </p:nvCxnSpPr>
        <p:spPr>
          <a:xfrm>
            <a:off x="8358505" y="1737995"/>
            <a:ext cx="156019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11" descr="jytjh"/>
          <p:cNvCxnSpPr>
            <a:stCxn id="32" idx="3"/>
            <a:endCxn id="60" idx="1"/>
          </p:cNvCxnSpPr>
          <p:nvPr/>
        </p:nvCxnSpPr>
        <p:spPr>
          <a:xfrm>
            <a:off x="8358505" y="1737995"/>
            <a:ext cx="156019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3"/>
          <p:cNvSpPr/>
          <p:nvPr/>
        </p:nvSpPr>
        <p:spPr>
          <a:xfrm>
            <a:off x="4300855" y="1289685"/>
            <a:ext cx="7012305" cy="383032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dst.id,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ratio,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distanceFromLoan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5917565" y="1445895"/>
            <a:ext cx="115443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701405" y="1445895"/>
            <a:ext cx="87376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669030" y="1445895"/>
            <a:ext cx="7905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1951990" y="1437005"/>
            <a:ext cx="627380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9513D76-26DC-D5DC-CB54-CE73C0DAFEAF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/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/>
            <p:cNvSpPr/>
            <p:nvPr/>
          </p:nvSpPr>
          <p:spPr>
            <a:xfrm>
              <a:off x="5842981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/>
            <p:cNvSpPr/>
            <p:nvPr/>
          </p:nvSpPr>
          <p:spPr>
            <a:xfrm>
              <a:off x="5780457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/>
            <p:cNvCxnSpPr>
              <a:stCxn id="48" idx="2"/>
              <a:endCxn id="25" idx="0"/>
            </p:cNvCxnSpPr>
            <p:nvPr/>
          </p:nvCxnSpPr>
          <p:spPr>
            <a:xfrm>
              <a:off x="6431478" y="1762524"/>
              <a:ext cx="1001411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/>
            <p:cNvCxnSpPr>
              <a:stCxn id="12" idx="2"/>
              <a:endCxn id="51" idx="0"/>
            </p:cNvCxnSpPr>
            <p:nvPr/>
          </p:nvCxnSpPr>
          <p:spPr>
            <a:xfrm flipH="1">
              <a:off x="6471044" y="3564481"/>
              <a:ext cx="960432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/>
            <p:cNvSpPr/>
            <p:nvPr/>
          </p:nvSpPr>
          <p:spPr>
            <a:xfrm>
              <a:off x="4588715" y="2867158"/>
              <a:ext cx="1042182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/>
            <p:cNvSpPr txBox="1"/>
            <p:nvPr/>
          </p:nvSpPr>
          <p:spPr>
            <a:xfrm>
              <a:off x="5661579" y="2733111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" name="Elbow Connector 5"/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5109806" y="3218417"/>
              <a:ext cx="1670136" cy="17978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/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0" name="文本框 12"/>
            <p:cNvSpPr txBox="1"/>
            <p:nvPr/>
          </p:nvSpPr>
          <p:spPr>
            <a:xfrm>
              <a:off x="5638201" y="33950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1" name="文本框 12"/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" name="直线箭头连接符 11" descr="jytjh"/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630897" y="3042787"/>
              <a:ext cx="1151873" cy="92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/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/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1" name="矩形 14"/>
            <p:cNvSpPr/>
            <p:nvPr/>
          </p:nvSpPr>
          <p:spPr>
            <a:xfrm>
              <a:off x="933860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/>
            <p:cNvSpPr/>
            <p:nvPr/>
          </p:nvSpPr>
          <p:spPr>
            <a:xfrm>
              <a:off x="408706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/>
            <p:cNvCxnSpPr>
              <a:stCxn id="22" idx="2"/>
              <a:endCxn id="25" idx="0"/>
            </p:cNvCxnSpPr>
            <p:nvPr/>
          </p:nvCxnSpPr>
          <p:spPr>
            <a:xfrm>
              <a:off x="4675563" y="1762524"/>
              <a:ext cx="2757326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/>
            <p:cNvCxnSpPr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94214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/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/>
            <p:cNvSpPr/>
            <p:nvPr/>
          </p:nvSpPr>
          <p:spPr>
            <a:xfrm>
              <a:off x="4095168" y="4609374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/>
            <p:cNvSpPr/>
            <p:nvPr/>
          </p:nvSpPr>
          <p:spPr>
            <a:xfrm>
              <a:off x="9151034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/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/>
            <p:cNvCxnSpPr>
              <a:stCxn id="12" idx="2"/>
              <a:endCxn id="52" idx="0"/>
            </p:cNvCxnSpPr>
            <p:nvPr/>
          </p:nvCxnSpPr>
          <p:spPr>
            <a:xfrm flipH="1">
              <a:off x="4785755" y="3564481"/>
              <a:ext cx="2645721" cy="10448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/>
            <p:cNvCxnSpPr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/>
            <p:cNvCxnSpPr>
              <a:stCxn id="12" idx="2"/>
              <a:endCxn id="53" idx="0"/>
            </p:cNvCxnSpPr>
            <p:nvPr/>
          </p:nvCxnSpPr>
          <p:spPr>
            <a:xfrm>
              <a:off x="7431476" y="3564481"/>
              <a:ext cx="2410145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25BAA30-559B-57EF-3DDA-26F2DF5048CE}"/>
                </a:ext>
              </a:extLst>
            </p:cNvPr>
            <p:cNvSpPr/>
            <p:nvPr/>
          </p:nvSpPr>
          <p:spPr>
            <a:xfrm>
              <a:off x="9157294" y="2873581"/>
              <a:ext cx="1042182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24D94E6E-B581-7833-484A-0CF4ABECD4DD}"/>
                </a:ext>
              </a:extLst>
            </p:cNvPr>
            <p:cNvCxnSpPr>
              <a:cxnSpLocks/>
              <a:stCxn id="10" idx="1"/>
              <a:endCxn id="25" idx="3"/>
            </p:cNvCxnSpPr>
            <p:nvPr/>
          </p:nvCxnSpPr>
          <p:spPr>
            <a:xfrm flipH="1">
              <a:off x="8083008" y="3049210"/>
              <a:ext cx="1074286" cy="28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40B5F01C-4F7F-6813-32D4-9D6381DD6291}"/>
                </a:ext>
              </a:extLst>
            </p:cNvPr>
            <p:cNvSpPr txBox="1"/>
            <p:nvPr/>
          </p:nvSpPr>
          <p:spPr>
            <a:xfrm>
              <a:off x="8201597" y="2724993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A438A3C-5333-BAC4-7A77-FB1940F835A2}"/>
                </a:ext>
              </a:extLst>
            </p:cNvPr>
            <p:cNvCxnSpPr>
              <a:cxnSpLocks/>
              <a:stCxn id="12" idx="3"/>
              <a:endCxn id="10" idx="2"/>
            </p:cNvCxnSpPr>
            <p:nvPr/>
          </p:nvCxnSpPr>
          <p:spPr>
            <a:xfrm flipV="1">
              <a:off x="8083009" y="3224839"/>
              <a:ext cx="1595376" cy="17336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A7DB8834-4FE8-30C1-DAC2-102BE77953EB}"/>
                </a:ext>
              </a:extLst>
            </p:cNvPr>
            <p:cNvSpPr txBox="1"/>
            <p:nvPr/>
          </p:nvSpPr>
          <p:spPr>
            <a:xfrm>
              <a:off x="8196310" y="3395031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fe4e2b-1432-4dd9-91f2-ca8df2796b94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1389</Words>
  <Application>Microsoft Macintosh PowerPoint</Application>
  <PresentationFormat>Widescreen</PresentationFormat>
  <Paragraphs>349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1308</cp:revision>
  <cp:lastPrinted>2021-05-18T09:36:00Z</cp:lastPrinted>
  <dcterms:created xsi:type="dcterms:W3CDTF">2020-11-03T03:20:00Z</dcterms:created>
  <dcterms:modified xsi:type="dcterms:W3CDTF">2023-05-19T07:44:34Z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7C65003C16AE461BA3FC60F3D952E46F_12</vt:lpwstr>
  </property>
  <property fmtid="{D5CDD505-2E9C-101B-9397-08002B2CF9AE}" pid="4" name="KSOProductBuildVer">
    <vt:lpwstr>2052-11.1.0.14309</vt:lpwstr>
  </property>
</Properties>
</file>