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5983"/>
  </p:normalViewPr>
  <p:slideViewPr>
    <p:cSldViewPr snapToGrid="0">
      <p:cViewPr varScale="1">
        <p:scale>
          <a:sx n="160" d="100"/>
          <a:sy n="16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5B61BF0-D478-3D05-A9B5-A17AC5E0C792}"/>
              </a:ext>
            </a:extLst>
          </p:cNvPr>
          <p:cNvGrpSpPr/>
          <p:nvPr/>
        </p:nvGrpSpPr>
        <p:grpSpPr>
          <a:xfrm>
            <a:off x="361551" y="276345"/>
            <a:ext cx="11468898" cy="6305309"/>
            <a:chOff x="361551" y="276345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7634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9005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96933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6612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503757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${time}</a:t>
                  </a:r>
                </a:p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${amount}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74267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acc1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acc2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33247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5598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61066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9055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52004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83732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3429000"/>
              <a:ext cx="635105" cy="14294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58490"/>
              <a:ext cx="2860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82411"/>
              <a:ext cx="6268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952977" y="60086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952977" y="606477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565871" y="985588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565871" y="4642015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9C918E-DB2B-5D82-563F-C3347E09479C}"/>
                </a:ext>
              </a:extLst>
            </p:cNvPr>
            <p:cNvGrpSpPr/>
            <p:nvPr/>
          </p:nvGrpSpPr>
          <p:grpSpPr>
            <a:xfrm>
              <a:off x="9442964" y="2408345"/>
              <a:ext cx="2245814" cy="2233670"/>
              <a:chOff x="9442964" y="3126294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45507" y="3341447"/>
                <a:ext cx="1840726" cy="1850485"/>
                <a:chOff x="9159130" y="2267182"/>
                <a:chExt cx="2035910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59131" y="2267182"/>
                  <a:ext cx="2035909" cy="865351"/>
                  <a:chOff x="1523001" y="3906297"/>
                  <a:chExt cx="1803119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523002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523001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59130" y="3526812"/>
                  <a:ext cx="2035908" cy="865351"/>
                  <a:chOff x="1523001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523001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523002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4" y="312629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279265" y="276345"/>
              <a:ext cx="2551184" cy="6305309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92A8123C-6FA3-CE94-8538-ACE7E5AA6C36}"/>
                </a:ext>
              </a:extLst>
            </p:cNvPr>
            <p:cNvSpPr/>
            <p:nvPr/>
          </p:nvSpPr>
          <p:spPr>
            <a:xfrm>
              <a:off x="6742521" y="1280361"/>
              <a:ext cx="724879" cy="26223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95E99A51-4DED-497D-727F-3099734B6451}"/>
                </a:ext>
              </a:extLst>
            </p:cNvPr>
            <p:cNvSpPr/>
            <p:nvPr/>
          </p:nvSpPr>
          <p:spPr>
            <a:xfrm>
              <a:off x="7118470" y="4256430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9348F89-ADA7-F275-B263-D312B64A37A0}"/>
                </a:ext>
              </a:extLst>
            </p:cNvPr>
            <p:cNvSpPr/>
            <p:nvPr/>
          </p:nvSpPr>
          <p:spPr>
            <a:xfrm>
              <a:off x="3756724" y="5802067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801A24-B661-36B1-7521-EBDCA4CB6140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D93178-A198-5883-19FF-A8D2ACD9AD25}"/>
                </a:ext>
              </a:extLst>
            </p:cNvPr>
            <p:cNvGrpSpPr/>
            <p:nvPr/>
          </p:nvGrpSpPr>
          <p:grpSpPr>
            <a:xfrm>
              <a:off x="979089" y="2067233"/>
              <a:ext cx="5541560" cy="804369"/>
              <a:chOff x="1022701" y="2324975"/>
              <a:chExt cx="5541560" cy="80436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D283CD-28DE-67A0-CCF8-5688B870D819}"/>
                  </a:ext>
                </a:extLst>
              </p:cNvPr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>
                  <a:extLst>
                    <a:ext uri="{FF2B5EF4-FFF2-40B4-BE49-F238E27FC236}">
                      <a16:creationId xmlns:a16="http://schemas.microsoft.com/office/drawing/2014/main" id="{FD7B1BD9-D0BF-E417-BBD9-E394C770C65A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>
                  <a:extLst>
                    <a:ext uri="{FF2B5EF4-FFF2-40B4-BE49-F238E27FC236}">
                      <a16:creationId xmlns:a16="http://schemas.microsoft.com/office/drawing/2014/main" id="{098546AC-8E80-5EFA-3E1C-32E8B5E1E6B0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9" name="直线箭头连接符 6" descr="jytjh">
                <a:extLst>
                  <a:ext uri="{FF2B5EF4-FFF2-40B4-BE49-F238E27FC236}">
                    <a16:creationId xmlns:a16="http://schemas.microsoft.com/office/drawing/2014/main" id="{460E663A-60DA-8E47-5427-22BF7AB166A9}"/>
                  </a:ext>
                </a:extLst>
              </p:cNvPr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DC9B0AA-5BD5-7451-599E-851CC817D023}"/>
                  </a:ext>
                </a:extLst>
              </p:cNvPr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1" name="文本框 7">
                <a:extLst>
                  <a:ext uri="{FF2B5EF4-FFF2-40B4-BE49-F238E27FC236}">
                    <a16:creationId xmlns:a16="http://schemas.microsoft.com/office/drawing/2014/main" id="{D6339858-FBE4-24D7-473B-3149287E23DB}"/>
                  </a:ext>
                </a:extLst>
              </p:cNvPr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${time}</a:t>
                </a:r>
              </a:p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${amount}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14181A4-203D-4C07-6584-3404F42CE44E}"/>
                  </a:ext>
                </a:extLst>
              </p:cNvPr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2E8A0C30-ACA3-18F6-A429-19790BDF6934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>
                  <a:extLst>
                    <a:ext uri="{FF2B5EF4-FFF2-40B4-BE49-F238E27FC236}">
                      <a16:creationId xmlns:a16="http://schemas.microsoft.com/office/drawing/2014/main" id="{43E8CC3C-868D-6A3E-3AFD-9293F227412A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sp>
            <p:nvSpPr>
              <p:cNvPr id="17" name="Cross 16">
                <a:extLst>
                  <a:ext uri="{FF2B5EF4-FFF2-40B4-BE49-F238E27FC236}">
                    <a16:creationId xmlns:a16="http://schemas.microsoft.com/office/drawing/2014/main" id="{090BD8B7-4DA5-B481-8700-545D6DEAFF4B}"/>
                  </a:ext>
                </a:extLst>
              </p:cNvPr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3E952D-72A5-077E-B843-194D996E7705}"/>
                </a:ext>
              </a:extLst>
            </p:cNvPr>
            <p:cNvGrpSpPr/>
            <p:nvPr/>
          </p:nvGrpSpPr>
          <p:grpSpPr>
            <a:xfrm>
              <a:off x="1619259" y="898447"/>
              <a:ext cx="4255346" cy="732487"/>
              <a:chOff x="1353765" y="434275"/>
              <a:chExt cx="4255346" cy="82919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56E7CFC-9162-844B-2D03-BE103AC7C1A2}"/>
                  </a:ext>
                </a:extLst>
              </p:cNvPr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>
                  <a:extLst>
                    <a:ext uri="{FF2B5EF4-FFF2-40B4-BE49-F238E27FC236}">
                      <a16:creationId xmlns:a16="http://schemas.microsoft.com/office/drawing/2014/main" id="{4A161DD0-FE2E-55C1-C0BB-ECF757B3B90D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7637BAB1-4539-3E69-17EC-9C7494D621FD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62F028-D978-1FA2-4977-EC6CADA4BDDC}"/>
                  </a:ext>
                </a:extLst>
              </p:cNvPr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>
                  <a:extLst>
                    <a:ext uri="{FF2B5EF4-FFF2-40B4-BE49-F238E27FC236}">
                      <a16:creationId xmlns:a16="http://schemas.microsoft.com/office/drawing/2014/main" id="{E98D1118-6815-C84E-29A9-E0E63B805270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>
                  <a:extLst>
                    <a:ext uri="{FF2B5EF4-FFF2-40B4-BE49-F238E27FC236}">
                      <a16:creationId xmlns:a16="http://schemas.microsoft.com/office/drawing/2014/main" id="{18B5B381-9AE0-9F3F-42CB-B4F4A47E9E20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40126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9" idx="0"/>
            </p:cNvCxnSpPr>
            <p:nvPr/>
          </p:nvCxnSpPr>
          <p:spPr>
            <a:xfrm>
              <a:off x="10346416" y="724847"/>
              <a:ext cx="0" cy="177179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63" idx="2"/>
              <a:endCxn id="92" idx="0"/>
            </p:cNvCxnSpPr>
            <p:nvPr/>
          </p:nvCxnSpPr>
          <p:spPr>
            <a:xfrm>
              <a:off x="10346415" y="4347125"/>
              <a:ext cx="1" cy="172467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595534-00C6-B89E-F12B-0EFDB8514E64}"/>
                </a:ext>
              </a:extLst>
            </p:cNvPr>
            <p:cNvGrpSpPr/>
            <p:nvPr/>
          </p:nvGrpSpPr>
          <p:grpSpPr>
            <a:xfrm>
              <a:off x="9223508" y="2281487"/>
              <a:ext cx="2245814" cy="2233670"/>
              <a:chOff x="9223508" y="3133319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426053" y="3348472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08A54C5-FD61-7BBD-4F65-E5BA56930215}"/>
                </a:ext>
              </a:extLst>
            </p:cNvPr>
            <p:cNvGrpSpPr/>
            <p:nvPr/>
          </p:nvGrpSpPr>
          <p:grpSpPr>
            <a:xfrm>
              <a:off x="1298447" y="3343577"/>
              <a:ext cx="4983092" cy="1114496"/>
              <a:chOff x="1051559" y="2807208"/>
              <a:chExt cx="4983092" cy="1114496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63F4EEB-7EE8-33DF-9013-47BB58C2F46B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22" name="矩形 9">
                  <a:extLst>
                    <a:ext uri="{FF2B5EF4-FFF2-40B4-BE49-F238E27FC236}">
                      <a16:creationId xmlns:a16="http://schemas.microsoft.com/office/drawing/2014/main" id="{BF4D1141-F7F1-E8D5-3858-A97AE0D15C77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矩形 10">
                  <a:extLst>
                    <a:ext uri="{FF2B5EF4-FFF2-40B4-BE49-F238E27FC236}">
                      <a16:creationId xmlns:a16="http://schemas.microsoft.com/office/drawing/2014/main" id="{1D32AABF-F1B5-7E1D-6550-553413AB3316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02" name="矩形 14">
                <a:extLst>
                  <a:ext uri="{FF2B5EF4-FFF2-40B4-BE49-F238E27FC236}">
                    <a16:creationId xmlns:a16="http://schemas.microsoft.com/office/drawing/2014/main" id="{C20EF77E-21F8-7D0E-47D1-85AE9D4169F7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矩形 14">
                <a:extLst>
                  <a:ext uri="{FF2B5EF4-FFF2-40B4-BE49-F238E27FC236}">
                    <a16:creationId xmlns:a16="http://schemas.microsoft.com/office/drawing/2014/main" id="{BEA18F40-3219-720C-B250-02541D4E07C1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14">
                <a:extLst>
                  <a:ext uri="{FF2B5EF4-FFF2-40B4-BE49-F238E27FC236}">
                    <a16:creationId xmlns:a16="http://schemas.microsoft.com/office/drawing/2014/main" id="{8A9CA7F4-B169-15A8-9CD7-D8631BFC56EB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直线箭头连接符 11" descr="jytjh">
                <a:extLst>
                  <a:ext uri="{FF2B5EF4-FFF2-40B4-BE49-F238E27FC236}">
                    <a16:creationId xmlns:a16="http://schemas.microsoft.com/office/drawing/2014/main" id="{298A706E-E19A-1CB5-7B3D-45ED929ADE6A}"/>
                  </a:ext>
                </a:extLst>
              </p:cNvPr>
              <p:cNvCxnSpPr>
                <a:cxnSpLocks/>
                <a:stCxn id="122" idx="3"/>
                <a:endCxn id="102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1" descr="jytjh">
                <a:extLst>
                  <a:ext uri="{FF2B5EF4-FFF2-40B4-BE49-F238E27FC236}">
                    <a16:creationId xmlns:a16="http://schemas.microsoft.com/office/drawing/2014/main" id="{33E93C21-6F57-2BBD-2919-639932288C76}"/>
                  </a:ext>
                </a:extLst>
              </p:cNvPr>
              <p:cNvCxnSpPr>
                <a:cxnSpLocks/>
                <a:stCxn id="122" idx="3"/>
                <a:endCxn id="104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1" descr="jytjh">
                <a:extLst>
                  <a:ext uri="{FF2B5EF4-FFF2-40B4-BE49-F238E27FC236}">
                    <a16:creationId xmlns:a16="http://schemas.microsoft.com/office/drawing/2014/main" id="{E4E48401-2E24-CAC3-C716-15E26EE091AB}"/>
                  </a:ext>
                </a:extLst>
              </p:cNvPr>
              <p:cNvCxnSpPr>
                <a:cxnSpLocks/>
                <a:stCxn id="122" idx="3"/>
                <a:endCxn id="105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4">
                <a:extLst>
                  <a:ext uri="{FF2B5EF4-FFF2-40B4-BE49-F238E27FC236}">
                    <a16:creationId xmlns:a16="http://schemas.microsoft.com/office/drawing/2014/main" id="{6079528A-6D8F-5D05-3A0E-15E96AAAD9DB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矩形 14">
                <a:extLst>
                  <a:ext uri="{FF2B5EF4-FFF2-40B4-BE49-F238E27FC236}">
                    <a16:creationId xmlns:a16="http://schemas.microsoft.com/office/drawing/2014/main" id="{85B7622E-6E1B-6F26-2658-A1861273FC6F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矩形 14">
                <a:extLst>
                  <a:ext uri="{FF2B5EF4-FFF2-40B4-BE49-F238E27FC236}">
                    <a16:creationId xmlns:a16="http://schemas.microsoft.com/office/drawing/2014/main" id="{E34C3E42-27B1-E6F6-E0D6-4DE8E55A334D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6" name="直线箭头连接符 11" descr="jytjh">
                <a:extLst>
                  <a:ext uri="{FF2B5EF4-FFF2-40B4-BE49-F238E27FC236}">
                    <a16:creationId xmlns:a16="http://schemas.microsoft.com/office/drawing/2014/main" id="{682923D8-A354-328F-5BF7-0C0856D853E1}"/>
                  </a:ext>
                </a:extLst>
              </p:cNvPr>
              <p:cNvCxnSpPr>
                <a:cxnSpLocks/>
                <a:stCxn id="111" idx="3"/>
                <a:endCxn id="122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" descr="jytjh">
                <a:extLst>
                  <a:ext uri="{FF2B5EF4-FFF2-40B4-BE49-F238E27FC236}">
                    <a16:creationId xmlns:a16="http://schemas.microsoft.com/office/drawing/2014/main" id="{00F463FC-00E8-1682-1DF6-42BDBE203A59}"/>
                  </a:ext>
                </a:extLst>
              </p:cNvPr>
              <p:cNvCxnSpPr>
                <a:cxnSpLocks/>
                <a:stCxn id="112" idx="3"/>
                <a:endCxn id="122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" descr="jytjh">
                <a:extLst>
                  <a:ext uri="{FF2B5EF4-FFF2-40B4-BE49-F238E27FC236}">
                    <a16:creationId xmlns:a16="http://schemas.microsoft.com/office/drawing/2014/main" id="{DBF28CD9-8067-0E49-AE85-115DFEFDA30E}"/>
                  </a:ext>
                </a:extLst>
              </p:cNvPr>
              <p:cNvCxnSpPr>
                <a:cxnSpLocks/>
                <a:stCxn id="115" idx="3"/>
                <a:endCxn id="122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4">
                <a:extLst>
                  <a:ext uri="{FF2B5EF4-FFF2-40B4-BE49-F238E27FC236}">
                    <a16:creationId xmlns:a16="http://schemas.microsoft.com/office/drawing/2014/main" id="{7C292B19-C563-ED99-A1FD-A4FA35288975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矩形 14">
                <a:extLst>
                  <a:ext uri="{FF2B5EF4-FFF2-40B4-BE49-F238E27FC236}">
                    <a16:creationId xmlns:a16="http://schemas.microsoft.com/office/drawing/2014/main" id="{6ACAE5D6-15A0-29A6-DBD4-6A4D2E35A245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62731AD-E615-9B77-01B2-B3E8AD6F62D8}"/>
                </a:ext>
              </a:extLst>
            </p:cNvPr>
            <p:cNvGrpSpPr/>
            <p:nvPr/>
          </p:nvGrpSpPr>
          <p:grpSpPr>
            <a:xfrm>
              <a:off x="1298447" y="4685487"/>
              <a:ext cx="4983092" cy="1114496"/>
              <a:chOff x="1051559" y="2807208"/>
              <a:chExt cx="4983092" cy="111449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4EBDAD0-E0DF-F0CA-063F-F6F7954D5AF5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>
                  <a:extLst>
                    <a:ext uri="{FF2B5EF4-FFF2-40B4-BE49-F238E27FC236}">
                      <a16:creationId xmlns:a16="http://schemas.microsoft.com/office/drawing/2014/main" id="{0B78C691-D238-04AE-77FF-A7B850E48BB8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>
                  <a:extLst>
                    <a:ext uri="{FF2B5EF4-FFF2-40B4-BE49-F238E27FC236}">
                      <a16:creationId xmlns:a16="http://schemas.microsoft.com/office/drawing/2014/main" id="{8D87BAC6-CCD0-BCB8-F1CF-C7CBBCF6A927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26" name="矩形 14">
                <a:extLst>
                  <a:ext uri="{FF2B5EF4-FFF2-40B4-BE49-F238E27FC236}">
                    <a16:creationId xmlns:a16="http://schemas.microsoft.com/office/drawing/2014/main" id="{363E4E33-E1BE-A487-7562-3148B35C604A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>
                <a:extLst>
                  <a:ext uri="{FF2B5EF4-FFF2-40B4-BE49-F238E27FC236}">
                    <a16:creationId xmlns:a16="http://schemas.microsoft.com/office/drawing/2014/main" id="{7CCB1CDE-3BF6-00FB-0F35-8864B0D3D3A5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>
                <a:extLst>
                  <a:ext uri="{FF2B5EF4-FFF2-40B4-BE49-F238E27FC236}">
                    <a16:creationId xmlns:a16="http://schemas.microsoft.com/office/drawing/2014/main" id="{4F6945E3-BA11-3571-FDFF-8BC81210D1BA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>
                <a:extLst>
                  <a:ext uri="{FF2B5EF4-FFF2-40B4-BE49-F238E27FC236}">
                    <a16:creationId xmlns:a16="http://schemas.microsoft.com/office/drawing/2014/main" id="{ADE7D4B5-66C5-1CC0-77CF-D4339AA724CB}"/>
                  </a:ext>
                </a:extLst>
              </p:cNvPr>
              <p:cNvCxnSpPr>
                <a:cxnSpLocks/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>
                <a:extLst>
                  <a:ext uri="{FF2B5EF4-FFF2-40B4-BE49-F238E27FC236}">
                    <a16:creationId xmlns:a16="http://schemas.microsoft.com/office/drawing/2014/main" id="{83FC0179-1743-443D-E88D-DEFD7B8023A0}"/>
                  </a:ext>
                </a:extLst>
              </p:cNvPr>
              <p:cNvCxnSpPr>
                <a:cxnSpLocks/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>
                <a:extLst>
                  <a:ext uri="{FF2B5EF4-FFF2-40B4-BE49-F238E27FC236}">
                    <a16:creationId xmlns:a16="http://schemas.microsoft.com/office/drawing/2014/main" id="{0F6A722A-9491-6CCF-6872-4D7EAA8EDE5B}"/>
                  </a:ext>
                </a:extLst>
              </p:cNvPr>
              <p:cNvCxnSpPr>
                <a:cxnSpLocks/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>
                <a:extLst>
                  <a:ext uri="{FF2B5EF4-FFF2-40B4-BE49-F238E27FC236}">
                    <a16:creationId xmlns:a16="http://schemas.microsoft.com/office/drawing/2014/main" id="{63565340-B79A-5305-EDE0-781720CEAE1D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>
                <a:extLst>
                  <a:ext uri="{FF2B5EF4-FFF2-40B4-BE49-F238E27FC236}">
                    <a16:creationId xmlns:a16="http://schemas.microsoft.com/office/drawing/2014/main" id="{91B7E9E5-1F1A-69B5-61E2-1EE3E29A2912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>
                <a:extLst>
                  <a:ext uri="{FF2B5EF4-FFF2-40B4-BE49-F238E27FC236}">
                    <a16:creationId xmlns:a16="http://schemas.microsoft.com/office/drawing/2014/main" id="{DB0CC4C8-AB28-D0CD-745A-57812E1B690F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>
                <a:extLst>
                  <a:ext uri="{FF2B5EF4-FFF2-40B4-BE49-F238E27FC236}">
                    <a16:creationId xmlns:a16="http://schemas.microsoft.com/office/drawing/2014/main" id="{4DA8655C-3AF3-F742-5725-8C8A9ED78819}"/>
                  </a:ext>
                </a:extLst>
              </p:cNvPr>
              <p:cNvCxnSpPr>
                <a:cxnSpLocks/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>
                <a:extLst>
                  <a:ext uri="{FF2B5EF4-FFF2-40B4-BE49-F238E27FC236}">
                    <a16:creationId xmlns:a16="http://schemas.microsoft.com/office/drawing/2014/main" id="{B9778163-C836-B3C0-43ED-D98DBFFAA58C}"/>
                  </a:ext>
                </a:extLst>
              </p:cNvPr>
              <p:cNvCxnSpPr>
                <a:cxnSpLocks/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>
                <a:extLst>
                  <a:ext uri="{FF2B5EF4-FFF2-40B4-BE49-F238E27FC236}">
                    <a16:creationId xmlns:a16="http://schemas.microsoft.com/office/drawing/2014/main" id="{C3839FE2-1B68-F4A0-83B5-77CF4DDA481B}"/>
                  </a:ext>
                </a:extLst>
              </p:cNvPr>
              <p:cNvCxnSpPr>
                <a:cxnSpLocks/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>
                <a:extLst>
                  <a:ext uri="{FF2B5EF4-FFF2-40B4-BE49-F238E27FC236}">
                    <a16:creationId xmlns:a16="http://schemas.microsoft.com/office/drawing/2014/main" id="{84C65822-6487-2FBC-30FB-F15FBA0D40AF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>
                <a:extLst>
                  <a:ext uri="{FF2B5EF4-FFF2-40B4-BE49-F238E27FC236}">
                    <a16:creationId xmlns:a16="http://schemas.microsoft.com/office/drawing/2014/main" id="{ABEBD2D0-B52E-EB31-BAC8-82E61F11EAA6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AE5BDDC6-0F0C-36B3-8456-A2B8AF50742B}"/>
                </a:ext>
              </a:extLst>
            </p:cNvPr>
            <p:cNvSpPr/>
            <p:nvPr/>
          </p:nvSpPr>
          <p:spPr>
            <a:xfrm>
              <a:off x="6735559" y="7669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C76BF111-C6E8-1339-052C-23A93CDDCFA1}"/>
                </a:ext>
              </a:extLst>
            </p:cNvPr>
            <p:cNvSpPr/>
            <p:nvPr/>
          </p:nvSpPr>
          <p:spPr>
            <a:xfrm>
              <a:off x="3806146" y="5889618"/>
              <a:ext cx="115414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A7601483-3B6B-F5CC-9AF1-B515EB0F833E}"/>
                </a:ext>
              </a:extLst>
            </p:cNvPr>
            <p:cNvSpPr/>
            <p:nvPr/>
          </p:nvSpPr>
          <p:spPr>
            <a:xfrm>
              <a:off x="6761971" y="4067817"/>
              <a:ext cx="81853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02053F8-3324-F256-5649-606F685D32DA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6121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346415" y="745932"/>
              <a:ext cx="1" cy="154609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346415" y="4525699"/>
              <a:ext cx="1" cy="154609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8F12623E-F63D-0BAD-DD63-3F5BA94932D1}"/>
                </a:ext>
              </a:extLst>
            </p:cNvPr>
            <p:cNvSpPr/>
            <p:nvPr/>
          </p:nvSpPr>
          <p:spPr>
            <a:xfrm>
              <a:off x="1712524" y="1271117"/>
              <a:ext cx="1577684" cy="328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zh-CN" altLang="en-US" sz="11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50FEE619-02E9-8DC5-D5C2-A25879926CC7}"/>
                </a:ext>
              </a:extLst>
            </p:cNvPr>
            <p:cNvSpPr/>
            <p:nvPr/>
          </p:nvSpPr>
          <p:spPr>
            <a:xfrm>
              <a:off x="1712524" y="947409"/>
              <a:ext cx="1577684" cy="3286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person1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1236B52D-95B6-4831-E01E-EF4988530D4F}"/>
                </a:ext>
              </a:extLst>
            </p:cNvPr>
            <p:cNvSpPr/>
            <p:nvPr/>
          </p:nvSpPr>
          <p:spPr>
            <a:xfrm>
              <a:off x="4203656" y="1269160"/>
              <a:ext cx="1577684" cy="328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zh-CN" altLang="en-US" sz="11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01B88CC-D5B6-36EC-4F9D-417DDAE3ED99}"/>
                </a:ext>
              </a:extLst>
            </p:cNvPr>
            <p:cNvSpPr/>
            <p:nvPr/>
          </p:nvSpPr>
          <p:spPr>
            <a:xfrm>
              <a:off x="4203656" y="945452"/>
              <a:ext cx="1577684" cy="3286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person2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4">
              <a:extLst>
                <a:ext uri="{FF2B5EF4-FFF2-40B4-BE49-F238E27FC236}">
                  <a16:creationId xmlns:a16="http://schemas.microsoft.com/office/drawing/2014/main" id="{DFFFDB3A-0F2B-E642-A956-A46EA84F6231}"/>
                </a:ext>
              </a:extLst>
            </p:cNvPr>
            <p:cNvSpPr/>
            <p:nvPr/>
          </p:nvSpPr>
          <p:spPr>
            <a:xfrm>
              <a:off x="1112901" y="2176526"/>
              <a:ext cx="1542597" cy="403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person1: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5">
              <a:extLst>
                <a:ext uri="{FF2B5EF4-FFF2-40B4-BE49-F238E27FC236}">
                  <a16:creationId xmlns:a16="http://schemas.microsoft.com/office/drawing/2014/main" id="{E7269ECB-BE76-BDC7-D470-DD87AAF70412}"/>
                </a:ext>
              </a:extLst>
            </p:cNvPr>
            <p:cNvSpPr/>
            <p:nvPr/>
          </p:nvSpPr>
          <p:spPr>
            <a:xfrm>
              <a:off x="1112901" y="2579820"/>
              <a:ext cx="1542598" cy="34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26" name="直线箭头连接符 6" descr="jytjh">
              <a:extLst>
                <a:ext uri="{FF2B5EF4-FFF2-40B4-BE49-F238E27FC236}">
                  <a16:creationId xmlns:a16="http://schemas.microsoft.com/office/drawing/2014/main" id="{47FD0362-27EC-49BB-4629-B2EBDF26E75C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 flipV="1">
              <a:off x="2655498" y="2374701"/>
              <a:ext cx="2210931" cy="3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1D8187F-8E8F-FE27-1B1E-AC79F3BFA0D1}"/>
                </a:ext>
              </a:extLst>
            </p:cNvPr>
            <p:cNvSpPr txBox="1"/>
            <p:nvPr/>
          </p:nvSpPr>
          <p:spPr>
            <a:xfrm>
              <a:off x="2989335" y="2110369"/>
              <a:ext cx="1459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3189A410-A816-4DE5-9FD2-CF2BEC9EFDEE}"/>
                </a:ext>
              </a:extLst>
            </p:cNvPr>
            <p:cNvSpPr txBox="1"/>
            <p:nvPr/>
          </p:nvSpPr>
          <p:spPr>
            <a:xfrm>
              <a:off x="2700469" y="2445543"/>
              <a:ext cx="2154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>
                  <a:latin typeface="DengXian" panose="02010600030101010101" pitchFamily="2" charset="-122"/>
                  <a:ea typeface="DengXian" panose="02010600030101010101" pitchFamily="2" charset="-122"/>
                </a:rPr>
                <a:t>${time}</a:t>
              </a:r>
              <a:endPara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4">
              <a:extLst>
                <a:ext uri="{FF2B5EF4-FFF2-40B4-BE49-F238E27FC236}">
                  <a16:creationId xmlns:a16="http://schemas.microsoft.com/office/drawing/2014/main" id="{85A17C45-8FCA-D2F9-D2CA-F910854DAC66}"/>
                </a:ext>
              </a:extLst>
            </p:cNvPr>
            <p:cNvSpPr/>
            <p:nvPr/>
          </p:nvSpPr>
          <p:spPr>
            <a:xfrm>
              <a:off x="4866429" y="2173054"/>
              <a:ext cx="1459671" cy="403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person2: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5">
              <a:extLst>
                <a:ext uri="{FF2B5EF4-FFF2-40B4-BE49-F238E27FC236}">
                  <a16:creationId xmlns:a16="http://schemas.microsoft.com/office/drawing/2014/main" id="{B9A1B24C-9082-215A-1977-88CB06BE0668}"/>
                </a:ext>
              </a:extLst>
            </p:cNvPr>
            <p:cNvSpPr/>
            <p:nvPr/>
          </p:nvSpPr>
          <p:spPr>
            <a:xfrm>
              <a:off x="4866423" y="2576348"/>
              <a:ext cx="1459671" cy="34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95DA745-BD0A-642D-4E21-6EAF64E3B84A}"/>
                </a:ext>
              </a:extLst>
            </p:cNvPr>
            <p:cNvSpPr/>
            <p:nvPr/>
          </p:nvSpPr>
          <p:spPr>
            <a:xfrm>
              <a:off x="4113656" y="211036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153" name="矩形 9">
              <a:extLst>
                <a:ext uri="{FF2B5EF4-FFF2-40B4-BE49-F238E27FC236}">
                  <a16:creationId xmlns:a16="http://schemas.microsoft.com/office/drawing/2014/main" id="{930F62C1-4494-A006-3962-33107A82E934}"/>
                </a:ext>
              </a:extLst>
            </p:cNvPr>
            <p:cNvSpPr/>
            <p:nvPr/>
          </p:nvSpPr>
          <p:spPr>
            <a:xfrm>
              <a:off x="776911" y="4645882"/>
              <a:ext cx="1200747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直线箭头连接符 11" descr="jytjh">
              <a:extLst>
                <a:ext uri="{FF2B5EF4-FFF2-40B4-BE49-F238E27FC236}">
                  <a16:creationId xmlns:a16="http://schemas.microsoft.com/office/drawing/2014/main" id="{E34EE26E-3D72-74EC-5406-33EAE463D3C7}"/>
                </a:ext>
              </a:extLst>
            </p:cNvPr>
            <p:cNvCxnSpPr>
              <a:cxnSpLocks/>
              <a:stCxn id="153" idx="3"/>
              <a:endCxn id="157" idx="1"/>
            </p:cNvCxnSpPr>
            <p:nvPr/>
          </p:nvCxnSpPr>
          <p:spPr>
            <a:xfrm>
              <a:off x="1977658" y="4798511"/>
              <a:ext cx="4623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2">
              <a:extLst>
                <a:ext uri="{FF2B5EF4-FFF2-40B4-BE49-F238E27FC236}">
                  <a16:creationId xmlns:a16="http://schemas.microsoft.com/office/drawing/2014/main" id="{9CD9F9C8-F63B-18B5-555D-13294D2779F2}"/>
                </a:ext>
              </a:extLst>
            </p:cNvPr>
            <p:cNvSpPr txBox="1"/>
            <p:nvPr/>
          </p:nvSpPr>
          <p:spPr>
            <a:xfrm>
              <a:off x="1913539" y="4519312"/>
              <a:ext cx="588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6" name="矩形 13">
              <a:extLst>
                <a:ext uri="{FF2B5EF4-FFF2-40B4-BE49-F238E27FC236}">
                  <a16:creationId xmlns:a16="http://schemas.microsoft.com/office/drawing/2014/main" id="{74108C34-6033-6B25-DADB-103847B55395}"/>
                </a:ext>
              </a:extLst>
            </p:cNvPr>
            <p:cNvSpPr/>
            <p:nvPr/>
          </p:nvSpPr>
          <p:spPr>
            <a:xfrm>
              <a:off x="1977658" y="3490653"/>
              <a:ext cx="4715815" cy="9402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7" name="矩形 14">
              <a:extLst>
                <a:ext uri="{FF2B5EF4-FFF2-40B4-BE49-F238E27FC236}">
                  <a16:creationId xmlns:a16="http://schemas.microsoft.com/office/drawing/2014/main" id="{91EE3CF0-2D02-E6B8-360E-A686A6385658}"/>
                </a:ext>
              </a:extLst>
            </p:cNvPr>
            <p:cNvSpPr/>
            <p:nvPr/>
          </p:nvSpPr>
          <p:spPr>
            <a:xfrm>
              <a:off x="2439973" y="4645882"/>
              <a:ext cx="1200746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矩形 14">
              <a:extLst>
                <a:ext uri="{FF2B5EF4-FFF2-40B4-BE49-F238E27FC236}">
                  <a16:creationId xmlns:a16="http://schemas.microsoft.com/office/drawing/2014/main" id="{AE356B99-B66D-2119-8213-5322B91153EA}"/>
                </a:ext>
              </a:extLst>
            </p:cNvPr>
            <p:cNvSpPr/>
            <p:nvPr/>
          </p:nvSpPr>
          <p:spPr>
            <a:xfrm>
              <a:off x="4103034" y="4540091"/>
              <a:ext cx="799362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矩形 14">
              <a:extLst>
                <a:ext uri="{FF2B5EF4-FFF2-40B4-BE49-F238E27FC236}">
                  <a16:creationId xmlns:a16="http://schemas.microsoft.com/office/drawing/2014/main" id="{E075C904-7171-EA7E-A0DF-B596F18990A8}"/>
                </a:ext>
              </a:extLst>
            </p:cNvPr>
            <p:cNvSpPr/>
            <p:nvPr/>
          </p:nvSpPr>
          <p:spPr>
            <a:xfrm>
              <a:off x="5364710" y="4645882"/>
              <a:ext cx="1200746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0" name="直线箭头连接符 11" descr="jytjh">
              <a:extLst>
                <a:ext uri="{FF2B5EF4-FFF2-40B4-BE49-F238E27FC236}">
                  <a16:creationId xmlns:a16="http://schemas.microsoft.com/office/drawing/2014/main" id="{4CB3E205-BC21-A5CF-982D-E3B00BBC8058}"/>
                </a:ext>
              </a:extLst>
            </p:cNvPr>
            <p:cNvCxnSpPr>
              <a:cxnSpLocks/>
              <a:stCxn id="157" idx="3"/>
              <a:endCxn id="158" idx="1"/>
            </p:cNvCxnSpPr>
            <p:nvPr/>
          </p:nvCxnSpPr>
          <p:spPr>
            <a:xfrm flipV="1">
              <a:off x="3640719" y="4792665"/>
              <a:ext cx="462315" cy="58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11" descr="jytjh">
              <a:extLst>
                <a:ext uri="{FF2B5EF4-FFF2-40B4-BE49-F238E27FC236}">
                  <a16:creationId xmlns:a16="http://schemas.microsoft.com/office/drawing/2014/main" id="{5840E459-9FB4-4B6F-CD59-6B4B3F02F5EA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4902396" y="4792665"/>
              <a:ext cx="462314" cy="58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4">
              <a:extLst>
                <a:ext uri="{FF2B5EF4-FFF2-40B4-BE49-F238E27FC236}">
                  <a16:creationId xmlns:a16="http://schemas.microsoft.com/office/drawing/2014/main" id="{F3F38903-0485-C314-1FCD-B46FB1F69A71}"/>
                </a:ext>
              </a:extLst>
            </p:cNvPr>
            <p:cNvSpPr/>
            <p:nvPr/>
          </p:nvSpPr>
          <p:spPr>
            <a:xfrm>
              <a:off x="1977657" y="3885012"/>
              <a:ext cx="1062688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文本框 12">
              <a:extLst>
                <a:ext uri="{FF2B5EF4-FFF2-40B4-BE49-F238E27FC236}">
                  <a16:creationId xmlns:a16="http://schemas.microsoft.com/office/drawing/2014/main" id="{095014AC-C92D-3D54-5A95-EBB1D1213053}"/>
                </a:ext>
              </a:extLst>
            </p:cNvPr>
            <p:cNvSpPr txBox="1"/>
            <p:nvPr/>
          </p:nvSpPr>
          <p:spPr>
            <a:xfrm>
              <a:off x="3564990" y="4512368"/>
              <a:ext cx="63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4" name="文本框 12">
              <a:extLst>
                <a:ext uri="{FF2B5EF4-FFF2-40B4-BE49-F238E27FC236}">
                  <a16:creationId xmlns:a16="http://schemas.microsoft.com/office/drawing/2014/main" id="{BF8F12F2-279E-7852-6C66-02CC68C31312}"/>
                </a:ext>
              </a:extLst>
            </p:cNvPr>
            <p:cNvSpPr txBox="1"/>
            <p:nvPr/>
          </p:nvSpPr>
          <p:spPr>
            <a:xfrm>
              <a:off x="4801126" y="4530190"/>
              <a:ext cx="63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endPara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65" name="直线箭头连接符 11" descr="jytjh">
              <a:extLst>
                <a:ext uri="{FF2B5EF4-FFF2-40B4-BE49-F238E27FC236}">
                  <a16:creationId xmlns:a16="http://schemas.microsoft.com/office/drawing/2014/main" id="{8FF0F5BF-4EB4-B434-F2C5-74E27E3428E7}"/>
                </a:ext>
              </a:extLst>
            </p:cNvPr>
            <p:cNvCxnSpPr>
              <a:cxnSpLocks/>
              <a:stCxn id="157" idx="0"/>
              <a:endCxn id="162" idx="2"/>
            </p:cNvCxnSpPr>
            <p:nvPr/>
          </p:nvCxnSpPr>
          <p:spPr>
            <a:xfrm flipH="1" flipV="1">
              <a:off x="2509001" y="4256937"/>
              <a:ext cx="531345" cy="3889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 14">
              <a:extLst>
                <a:ext uri="{FF2B5EF4-FFF2-40B4-BE49-F238E27FC236}">
                  <a16:creationId xmlns:a16="http://schemas.microsoft.com/office/drawing/2014/main" id="{97DF9EF1-93A6-0568-3EC6-4746C8E50F08}"/>
                </a:ext>
              </a:extLst>
            </p:cNvPr>
            <p:cNvSpPr/>
            <p:nvPr/>
          </p:nvSpPr>
          <p:spPr>
            <a:xfrm>
              <a:off x="5364710" y="3885012"/>
              <a:ext cx="1200745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7" name="直线箭头连接符 11" descr="jytjh">
              <a:extLst>
                <a:ext uri="{FF2B5EF4-FFF2-40B4-BE49-F238E27FC236}">
                  <a16:creationId xmlns:a16="http://schemas.microsoft.com/office/drawing/2014/main" id="{252C121C-C089-5A76-A55C-47461A5BFC3D}"/>
                </a:ext>
              </a:extLst>
            </p:cNvPr>
            <p:cNvCxnSpPr>
              <a:cxnSpLocks/>
              <a:stCxn id="159" idx="0"/>
              <a:endCxn id="166" idx="2"/>
            </p:cNvCxnSpPr>
            <p:nvPr/>
          </p:nvCxnSpPr>
          <p:spPr>
            <a:xfrm flipV="1">
              <a:off x="5965083" y="4256937"/>
              <a:ext cx="0" cy="3889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0">
              <a:extLst>
                <a:ext uri="{FF2B5EF4-FFF2-40B4-BE49-F238E27FC236}">
                  <a16:creationId xmlns:a16="http://schemas.microsoft.com/office/drawing/2014/main" id="{974A8B10-3F2A-80BB-103F-D30C1574BC00}"/>
                </a:ext>
              </a:extLst>
            </p:cNvPr>
            <p:cNvSpPr/>
            <p:nvPr/>
          </p:nvSpPr>
          <p:spPr>
            <a:xfrm>
              <a:off x="776911" y="4947927"/>
              <a:ext cx="1200747" cy="2491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9" name="文本框 12">
              <a:extLst>
                <a:ext uri="{FF2B5EF4-FFF2-40B4-BE49-F238E27FC236}">
                  <a16:creationId xmlns:a16="http://schemas.microsoft.com/office/drawing/2014/main" id="{00B00A61-772A-D117-CA3D-31EE00116DEF}"/>
                </a:ext>
              </a:extLst>
            </p:cNvPr>
            <p:cNvSpPr txBox="1"/>
            <p:nvPr/>
          </p:nvSpPr>
          <p:spPr>
            <a:xfrm>
              <a:off x="4449006" y="5037729"/>
              <a:ext cx="2241647" cy="776903"/>
            </a:xfrm>
            <a:prstGeom prst="rect">
              <a:avLst/>
            </a:prstGeom>
            <a:noFill/>
          </p:spPr>
          <p:txBody>
            <a:bodyPr wrap="square" lIns="90000" numCol="1" rtlCol="0" anchor="ctr">
              <a:noAutofit/>
            </a:bodyPr>
            <a:lstStyle/>
            <a:p>
              <a:pPr algn="just"/>
              <a:r>
                <a:rPr kumimoji="1" lang="en-US" altLang="zh-CN" sz="105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pPr algn="just"/>
              <a:r>
                <a:rPr kumimoji="1" lang="en-US" altLang="zh-CN" sz="105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just"/>
              <a:r>
                <a:rPr kumimoji="1" lang="en-US" altLang="zh-CN" sz="105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13" name="Rectangle: Rounded Corners 4">
              <a:extLst>
                <a:ext uri="{FF2B5EF4-FFF2-40B4-BE49-F238E27FC236}">
                  <a16:creationId xmlns:a16="http://schemas.microsoft.com/office/drawing/2014/main" id="{D5C112EC-11AB-0B8B-A989-A2A7BCBC1D3D}"/>
                </a:ext>
              </a:extLst>
            </p:cNvPr>
            <p:cNvSpPr/>
            <p:nvPr/>
          </p:nvSpPr>
          <p:spPr>
            <a:xfrm>
              <a:off x="9223508" y="2292029"/>
              <a:ext cx="2245814" cy="2233670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172" name="矩形 4">
              <a:extLst>
                <a:ext uri="{FF2B5EF4-FFF2-40B4-BE49-F238E27FC236}">
                  <a16:creationId xmlns:a16="http://schemas.microsoft.com/office/drawing/2014/main" id="{4FF4F16F-AC16-4518-7F18-8A07C1D4C078}"/>
                </a:ext>
              </a:extLst>
            </p:cNvPr>
            <p:cNvSpPr/>
            <p:nvPr/>
          </p:nvSpPr>
          <p:spPr>
            <a:xfrm>
              <a:off x="9533385" y="2503443"/>
              <a:ext cx="1626061" cy="345530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person1: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矩形 5">
              <a:extLst>
                <a:ext uri="{FF2B5EF4-FFF2-40B4-BE49-F238E27FC236}">
                  <a16:creationId xmlns:a16="http://schemas.microsoft.com/office/drawing/2014/main" id="{80BE7C78-B943-E9CA-6B8B-AD7C74D81B41}"/>
                </a:ext>
              </a:extLst>
            </p:cNvPr>
            <p:cNvSpPr/>
            <p:nvPr/>
          </p:nvSpPr>
          <p:spPr>
            <a:xfrm>
              <a:off x="9533385" y="2848973"/>
              <a:ext cx="1626060" cy="4630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177" name="矩形 4">
              <a:extLst>
                <a:ext uri="{FF2B5EF4-FFF2-40B4-BE49-F238E27FC236}">
                  <a16:creationId xmlns:a16="http://schemas.microsoft.com/office/drawing/2014/main" id="{3A81FCE7-279E-E6D3-1192-2CD59DC9C1FC}"/>
                </a:ext>
              </a:extLst>
            </p:cNvPr>
            <p:cNvSpPr/>
            <p:nvPr/>
          </p:nvSpPr>
          <p:spPr>
            <a:xfrm>
              <a:off x="9533385" y="3497943"/>
              <a:ext cx="1626061" cy="345530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person2: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矩形 5">
              <a:extLst>
                <a:ext uri="{FF2B5EF4-FFF2-40B4-BE49-F238E27FC236}">
                  <a16:creationId xmlns:a16="http://schemas.microsoft.com/office/drawing/2014/main" id="{265563E3-24C0-858C-5365-2E9B99EB4DAB}"/>
                </a:ext>
              </a:extLst>
            </p:cNvPr>
            <p:cNvSpPr/>
            <p:nvPr/>
          </p:nvSpPr>
          <p:spPr>
            <a:xfrm>
              <a:off x="9533385" y="3843473"/>
              <a:ext cx="1626060" cy="4630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500CC8-98D8-350E-DB12-AEB2CEB412A0}"/>
                </a:ext>
              </a:extLst>
            </p:cNvPr>
            <p:cNvSpPr/>
            <p:nvPr/>
          </p:nvSpPr>
          <p:spPr>
            <a:xfrm>
              <a:off x="6712815" y="745932"/>
              <a:ext cx="770368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B53455A4-18F6-692B-4DA2-B37D7393F1C5}"/>
                </a:ext>
              </a:extLst>
            </p:cNvPr>
            <p:cNvSpPr/>
            <p:nvPr/>
          </p:nvSpPr>
          <p:spPr>
            <a:xfrm>
              <a:off x="3768568" y="5896079"/>
              <a:ext cx="113382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169D944E-261D-8E2B-50E1-110102F6FFE9}"/>
                </a:ext>
              </a:extLst>
            </p:cNvPr>
            <p:cNvSpPr/>
            <p:nvPr/>
          </p:nvSpPr>
          <p:spPr>
            <a:xfrm>
              <a:off x="6670416" y="4067070"/>
              <a:ext cx="867132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85A55302-D6A6-0D79-C8D1-7DECA5361110}"/>
                </a:ext>
              </a:extLst>
            </p:cNvPr>
            <p:cNvSpPr/>
            <p:nvPr/>
          </p:nvSpPr>
          <p:spPr>
            <a:xfrm>
              <a:off x="3103676" y="3887869"/>
              <a:ext cx="1009979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33E0A2FC-3D1E-12DE-3BF7-99CC2572CB43}"/>
                </a:ext>
              </a:extLst>
            </p:cNvPr>
            <p:cNvCxnSpPr>
              <a:cxnSpLocks/>
              <a:stCxn id="157" idx="0"/>
              <a:endCxn id="11" idx="2"/>
            </p:cNvCxnSpPr>
            <p:nvPr/>
          </p:nvCxnSpPr>
          <p:spPr>
            <a:xfrm flipV="1">
              <a:off x="3040346" y="4259794"/>
              <a:ext cx="568320" cy="386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ECAD2390-0483-4260-397F-777F28934500}"/>
                </a:ext>
              </a:extLst>
            </p:cNvPr>
            <p:cNvSpPr txBox="1"/>
            <p:nvPr/>
          </p:nvSpPr>
          <p:spPr>
            <a:xfrm>
              <a:off x="1962007" y="5043174"/>
              <a:ext cx="2241647" cy="776903"/>
            </a:xfrm>
            <a:prstGeom prst="rect">
              <a:avLst/>
            </a:prstGeom>
            <a:noFill/>
          </p:spPr>
          <p:txBody>
            <a:bodyPr wrap="square" lIns="90000" numCol="1" rtlCol="0" anchor="ctr">
              <a:noAutofit/>
            </a:bodyPr>
            <a:lstStyle/>
            <a:p>
              <a:pPr algn="just"/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pPr algn="just"/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just"/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41640</TotalTime>
  <Words>495</Words>
  <Application>Microsoft Macintosh PowerPoint</Application>
  <PresentationFormat>Widescreen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1285</cp:revision>
  <cp:lastPrinted>2021-05-18T09:36:44Z</cp:lastPrinted>
  <dcterms:created xsi:type="dcterms:W3CDTF">2020-11-03T03:20:46Z</dcterms:created>
  <dcterms:modified xsi:type="dcterms:W3CDTF">2023-04-30T15:10:33Z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