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0" r:id="rId13"/>
    <p:sldId id="415" r:id="rId14"/>
    <p:sldId id="424" r:id="rId15"/>
    <p:sldId id="423" r:id="rId16"/>
    <p:sldId id="4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4"/>
            <p14:sldId id="423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BBF47-E582-7A17-90A5-817BDFBAA6D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${time}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26231" y="2491418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7F0E216C-8081-EB22-0A1C-F55CAE5567FB}"/>
                </a:ext>
              </a:extLst>
            </p:cNvPr>
            <p:cNvSpPr/>
            <p:nvPr/>
          </p:nvSpPr>
          <p:spPr>
            <a:xfrm>
              <a:off x="1743075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97B94FAA-0D92-09CE-C55D-9D56B6784BFD}"/>
                </a:ext>
              </a:extLst>
            </p:cNvPr>
            <p:cNvSpPr/>
            <p:nvPr/>
          </p:nvSpPr>
          <p:spPr>
            <a:xfrm>
              <a:off x="7552671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B41A4442-733B-F248-83BD-78048EADD0B0}"/>
                </a:ext>
              </a:extLst>
            </p:cNvPr>
            <p:cNvSpPr/>
            <p:nvPr/>
          </p:nvSpPr>
          <p:spPr>
            <a:xfrm>
              <a:off x="6174378" y="251913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763986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6EBE87-10EB-12FB-48BF-8DD1C15629A2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</a:t>
                </a:r>
                <a:r>
                  <a:rPr kumimoji="1" lang="en-US" altLang="zh-CN" sz="14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334AA-C523-DDB3-A68D-CC65F75240F6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${time}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11385" y="2529623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66C406D-8882-3D11-1F95-3D0CC42825AA}"/>
                </a:ext>
              </a:extLst>
            </p:cNvPr>
            <p:cNvSpPr/>
            <p:nvPr/>
          </p:nvSpPr>
          <p:spPr>
            <a:xfrm>
              <a:off x="6176161" y="255975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BEE5D98-D7CC-D52C-FBF5-AC7899B9958A}"/>
                </a:ext>
              </a:extLst>
            </p:cNvPr>
            <p:cNvSpPr/>
            <p:nvPr/>
          </p:nvSpPr>
          <p:spPr>
            <a:xfrm>
              <a:off x="7563221" y="22349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F0327793-F9A8-97A3-CF62-096D5FAFD72C}"/>
                </a:ext>
              </a:extLst>
            </p:cNvPr>
            <p:cNvSpPr/>
            <p:nvPr/>
          </p:nvSpPr>
          <p:spPr>
            <a:xfrm>
              <a:off x="1747442" y="222516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C54BB-4B81-21F7-5131-8FA1325DC9ED}"/>
              </a:ext>
            </a:extLst>
          </p:cNvPr>
          <p:cNvGrpSpPr/>
          <p:nvPr/>
        </p:nvGrpSpPr>
        <p:grpSpPr>
          <a:xfrm>
            <a:off x="2003503" y="2688925"/>
            <a:ext cx="8487442" cy="1325183"/>
            <a:chOff x="2003503" y="2688925"/>
            <a:chExt cx="8487442" cy="13251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AA4FD0A5-6D66-1CD9-D307-B545467CD15B}"/>
                </a:ext>
              </a:extLst>
            </p:cNvPr>
            <p:cNvSpPr/>
            <p:nvPr/>
          </p:nvSpPr>
          <p:spPr>
            <a:xfrm>
              <a:off x="6673402" y="268892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F6CCAE4-34F3-BFD3-3EF9-7057885B1849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${amount}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FACD865-540B-3789-BD03-29C7FE8C86A6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CB71F86-1551-6A2B-DF4E-83637C9E267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2CA3E6-EF37-B73D-B453-0B360DE5D8BE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${amount}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BE35B54C-3653-6856-AAC1-4C29262540BA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4D81C3B3-5ED2-0845-EDB7-4FD5F3C8A94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431A2C-ADD4-45DA-332A-E93E49E74140}"/>
              </a:ext>
            </a:extLst>
          </p:cNvPr>
          <p:cNvGrpSpPr/>
          <p:nvPr/>
        </p:nvGrpSpPr>
        <p:grpSpPr>
          <a:xfrm>
            <a:off x="1981200" y="2876394"/>
            <a:ext cx="8472601" cy="1532124"/>
            <a:chOff x="1981200" y="2876394"/>
            <a:chExt cx="8472601" cy="15321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3004382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3004380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3316219"/>
              <a:ext cx="251790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887506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3406383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2C92516A-FF90-A754-0835-287CDB73D16A}"/>
                </a:ext>
              </a:extLst>
            </p:cNvPr>
            <p:cNvSpPr/>
            <p:nvPr/>
          </p:nvSpPr>
          <p:spPr>
            <a:xfrm>
              <a:off x="6535751" y="28763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E28E2677-B5CC-E9CE-BDD2-8E9D216DCFC5}"/>
                </a:ext>
              </a:extLst>
            </p:cNvPr>
            <p:cNvSpPr/>
            <p:nvPr/>
          </p:nvSpPr>
          <p:spPr>
            <a:xfrm>
              <a:off x="7561820" y="306622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F08C8C-D120-6F9C-0240-3F6845DBB350}"/>
              </a:ext>
            </a:extLst>
          </p:cNvPr>
          <p:cNvGrpSpPr/>
          <p:nvPr/>
        </p:nvGrpSpPr>
        <p:grpSpPr>
          <a:xfrm>
            <a:off x="1878405" y="2897885"/>
            <a:ext cx="8487442" cy="1299920"/>
            <a:chOff x="1878405" y="2897885"/>
            <a:chExt cx="8487442" cy="12999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78405" y="30383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855755" y="33447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86014" y="29214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67288" y="34403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88497" y="30329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94A17D3B-E94A-0ED9-925A-2B1A9477FA5A}"/>
                </a:ext>
              </a:extLst>
            </p:cNvPr>
            <p:cNvSpPr/>
            <p:nvPr/>
          </p:nvSpPr>
          <p:spPr>
            <a:xfrm>
              <a:off x="6512716" y="289788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5A219355-574B-9392-FB7C-ADE9FDBCE4AC}"/>
                </a:ext>
              </a:extLst>
            </p:cNvPr>
            <p:cNvSpPr/>
            <p:nvPr/>
          </p:nvSpPr>
          <p:spPr>
            <a:xfrm>
              <a:off x="7479793" y="308771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99A22-0AF1-084D-7874-17BE566DE353}"/>
              </a:ext>
            </a:extLst>
          </p:cNvPr>
          <p:cNvGrpSpPr/>
          <p:nvPr/>
        </p:nvGrpSpPr>
        <p:grpSpPr>
          <a:xfrm>
            <a:off x="1833684" y="2985955"/>
            <a:ext cx="8487442" cy="1276350"/>
            <a:chOff x="1833684" y="2985955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33684" y="31028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811034" y="34092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41293" y="29859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22567" y="35048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43776" y="30974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4189C50B-BC2C-45DB-08DB-CCF56FE4A1A2}"/>
                </a:ext>
              </a:extLst>
            </p:cNvPr>
            <p:cNvSpPr/>
            <p:nvPr/>
          </p:nvSpPr>
          <p:spPr>
            <a:xfrm>
              <a:off x="6415094" y="301545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0141C050-1173-7F60-7772-917311FF5ED1}"/>
                </a:ext>
              </a:extLst>
            </p:cNvPr>
            <p:cNvSpPr/>
            <p:nvPr/>
          </p:nvSpPr>
          <p:spPr>
            <a:xfrm>
              <a:off x="7421499" y="316595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35261</TotalTime>
  <Words>397</Words>
  <Application>Microsoft Macintosh PowerPoint</Application>
  <PresentationFormat>Widescreen</PresentationFormat>
  <Paragraphs>119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983</cp:revision>
  <cp:lastPrinted>2021-05-18T09:36:44Z</cp:lastPrinted>
  <dcterms:created xsi:type="dcterms:W3CDTF">2020-11-03T03:20:46Z</dcterms:created>
  <dcterms:modified xsi:type="dcterms:W3CDTF">2023-04-30T15:14:36Z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