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19" r:id="rId2"/>
    <p:sldId id="418" r:id="rId3"/>
    <p:sldId id="417" r:id="rId4"/>
    <p:sldId id="416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9"/>
            <p14:sldId id="418"/>
            <p14:sldId id="417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1749" autoAdjust="0"/>
  </p:normalViewPr>
  <p:slideViewPr>
    <p:cSldViewPr snapToGrid="0">
      <p:cViewPr varScale="1">
        <p:scale>
          <a:sx n="77" d="100"/>
          <a:sy n="77" d="100"/>
        </p:scale>
        <p:origin x="770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Update on Sep. 5</a:t>
            </a:r>
            <a:r>
              <a:rPr lang="en-US" altLang="zh-CN" baseline="30000" dirty="0"/>
              <a:t>th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2EE1-EB42-416D-BE21-6D6219010E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3E06F4-F832-0E6A-EF17-41E5C704E718}"/>
              </a:ext>
            </a:extLst>
          </p:cNvPr>
          <p:cNvGrpSpPr/>
          <p:nvPr/>
        </p:nvGrpSpPr>
        <p:grpSpPr>
          <a:xfrm>
            <a:off x="1491767" y="315635"/>
            <a:ext cx="8671884" cy="6321525"/>
            <a:chOff x="1491767" y="315635"/>
            <a:chExt cx="8671884" cy="63215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B5EBB0-BA5F-38C3-996D-76EA3B6590BC}"/>
                </a:ext>
              </a:extLst>
            </p:cNvPr>
            <p:cNvGrpSpPr/>
            <p:nvPr/>
          </p:nvGrpSpPr>
          <p:grpSpPr>
            <a:xfrm>
              <a:off x="2272140" y="377857"/>
              <a:ext cx="1992630" cy="2009558"/>
              <a:chOff x="1993900" y="1027760"/>
              <a:chExt cx="1992630" cy="200955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93900" y="1417318"/>
                <a:ext cx="1992630" cy="1620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isBlocked: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Boolean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createTime: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DateTime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gender: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birthday: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country: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city: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93900" y="1027760"/>
                <a:ext cx="1992630" cy="39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Person</a:t>
                </a:r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272140" y="3536955"/>
              <a:ext cx="1992630" cy="1800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isBlocked: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createTime: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DateTime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country: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city: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business: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description: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</a:p>
            <a:p>
              <a:r>
                <a:rPr lang="en-US" altLang="zh-CN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url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72140" y="3140948"/>
              <a:ext cx="1992630" cy="3960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Company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D460002-16CE-2F3C-2EC1-7FB5BE502311}"/>
                </a:ext>
              </a:extLst>
            </p:cNvPr>
            <p:cNvGrpSpPr/>
            <p:nvPr/>
          </p:nvGrpSpPr>
          <p:grpSpPr>
            <a:xfrm>
              <a:off x="5279500" y="1591012"/>
              <a:ext cx="2016000" cy="2369253"/>
              <a:chOff x="5001260" y="2240915"/>
              <a:chExt cx="2016000" cy="236925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01260" y="2630168"/>
                <a:ext cx="2016000" cy="1980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eateTime: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DateTime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isBlocked: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Boolean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ype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nickname: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phoneNumber: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email: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Long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freqLoginType: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lastLoginTime: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DateTime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accountLevel: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01260" y="2240915"/>
                <a:ext cx="2010410" cy="39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Account</a:t>
                </a:r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8104981" y="1963991"/>
              <a:ext cx="1992630" cy="1619445"/>
              <a:chOff x="8543646" y="2115706"/>
              <a:chExt cx="1992353" cy="161952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43646" y="2511170"/>
                <a:ext cx="1992353" cy="122405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createTime: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DateTime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isBlocked: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Boolean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lastLoginTime: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DateTime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riskLevel: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43646" y="2115706"/>
                <a:ext cx="1992353" cy="3960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Medium</a:t>
                </a:r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6" name="Elbow Connector 25"/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264770" y="575857"/>
              <a:ext cx="1014730" cy="2394408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cxnSpLocks/>
            </p:cNvCxnSpPr>
            <p:nvPr/>
          </p:nvCxnSpPr>
          <p:spPr>
            <a:xfrm flipV="1">
              <a:off x="4274382" y="3346246"/>
              <a:ext cx="1008000" cy="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3268455" y="2387415"/>
              <a:ext cx="0" cy="7535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cxnSpLocks/>
              <a:stCxn id="21" idx="1"/>
              <a:endCxn id="15" idx="3"/>
            </p:cNvCxnSpPr>
            <p:nvPr/>
          </p:nvCxnSpPr>
          <p:spPr>
            <a:xfrm rot="10800000">
              <a:off x="7295501" y="2970265"/>
              <a:ext cx="809481" cy="1172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50800" y="315635"/>
              <a:ext cx="5196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own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61045" y="2682265"/>
              <a:ext cx="678391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signIn</a:t>
              </a:r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279500" y="5125162"/>
              <a:ext cx="2010410" cy="1511998"/>
              <a:chOff x="2789712" y="2952363"/>
              <a:chExt cx="2010595" cy="151174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89712" y="3348296"/>
                <a:ext cx="2010594" cy="1115815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loanAmount: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Float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balance: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Float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usage: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interestRate: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32-bit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Float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9713" y="2952363"/>
                <a:ext cx="2010594" cy="3959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Loan</a:t>
                </a:r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2" name="Elbow Connector 41"/>
            <p:cNvCxnSpPr>
              <a:cxnSpLocks/>
            </p:cNvCxnSpPr>
            <p:nvPr/>
          </p:nvCxnSpPr>
          <p:spPr>
            <a:xfrm rot="10800000" flipH="1" flipV="1">
              <a:off x="2272140" y="605010"/>
              <a:ext cx="3007360" cy="5436000"/>
            </a:xfrm>
            <a:prstGeom prst="bentConnector3">
              <a:avLst>
                <a:gd name="adj1" fmla="val -30160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cxnSpLocks/>
            </p:cNvCxnSpPr>
            <p:nvPr/>
          </p:nvCxnSpPr>
          <p:spPr>
            <a:xfrm rot="10800000" flipH="1" flipV="1">
              <a:off x="2272140" y="3359511"/>
              <a:ext cx="2994660" cy="2484000"/>
            </a:xfrm>
            <a:prstGeom prst="bentConnector3">
              <a:avLst>
                <a:gd name="adj1" fmla="val -25035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491767" y="316797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apply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03626" y="3067587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apply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V="1">
              <a:off x="6403438" y="3967869"/>
              <a:ext cx="0" cy="1152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415012" y="438998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deposit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57080" y="2594520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invest</a:t>
              </a:r>
            </a:p>
          </p:txBody>
        </p: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6074825" y="3972945"/>
              <a:ext cx="0" cy="1152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469334" y="4389980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repay</a:t>
              </a:r>
              <a:endParaRPr lang="en-US" dirty="0"/>
            </a:p>
          </p:txBody>
        </p:sp>
        <p:cxnSp>
          <p:nvCxnSpPr>
            <p:cNvPr id="72" name="Elbow Connector 71"/>
            <p:cNvCxnSpPr>
              <a:cxnSpLocks/>
              <a:stCxn id="124" idx="0"/>
            </p:cNvCxnSpPr>
            <p:nvPr/>
          </p:nvCxnSpPr>
          <p:spPr>
            <a:xfrm rot="16200000" flipH="1" flipV="1">
              <a:off x="5366495" y="1491317"/>
              <a:ext cx="602615" cy="784225"/>
            </a:xfrm>
            <a:prstGeom prst="bentConnector4">
              <a:avLst>
                <a:gd name="adj1" fmla="val -37930"/>
                <a:gd name="adj2" fmla="val 129149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119689" y="109033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transfer</a:t>
              </a:r>
            </a:p>
          </p:txBody>
        </p:sp>
        <p:cxnSp>
          <p:nvCxnSpPr>
            <p:cNvPr id="84" name="Elbow Connector 83"/>
            <p:cNvCxnSpPr>
              <a:cxnSpLocks/>
            </p:cNvCxnSpPr>
            <p:nvPr/>
          </p:nvCxnSpPr>
          <p:spPr>
            <a:xfrm rot="5400000" flipH="1" flipV="1">
              <a:off x="3567199" y="4649376"/>
              <a:ext cx="900000" cy="504000"/>
            </a:xfrm>
            <a:prstGeom prst="bentConnector4">
              <a:avLst>
                <a:gd name="adj1" fmla="val -28474"/>
                <a:gd name="adj2" fmla="val 161112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809814" y="5349155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invest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32501" y="3082497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own</a:t>
              </a:r>
            </a:p>
          </p:txBody>
        </p:sp>
        <p:cxnSp>
          <p:nvCxnSpPr>
            <p:cNvPr id="73" name="Elbow Connector 72"/>
            <p:cNvCxnSpPr>
              <a:cxnSpLocks/>
            </p:cNvCxnSpPr>
            <p:nvPr/>
          </p:nvCxnSpPr>
          <p:spPr>
            <a:xfrm rot="16200000" flipH="1">
              <a:off x="6711453" y="1596065"/>
              <a:ext cx="601345" cy="576000"/>
            </a:xfrm>
            <a:prstGeom prst="bentConnector4">
              <a:avLst>
                <a:gd name="adj1" fmla="val -38450"/>
                <a:gd name="adj2" fmla="val 148933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708755" y="108528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withdraw</a:t>
              </a:r>
              <a:endParaRPr lang="en-US" dirty="0"/>
            </a:p>
          </p:txBody>
        </p:sp>
        <p:cxnSp>
          <p:nvCxnSpPr>
            <p:cNvPr id="52" name="Elbow Connector 51"/>
            <p:cNvCxnSpPr>
              <a:cxnSpLocks/>
            </p:cNvCxnSpPr>
            <p:nvPr/>
          </p:nvCxnSpPr>
          <p:spPr>
            <a:xfrm rot="16200000" flipV="1">
              <a:off x="2110141" y="1930329"/>
              <a:ext cx="648000" cy="324000"/>
            </a:xfrm>
            <a:prstGeom prst="bentConnector4">
              <a:avLst>
                <a:gd name="adj1" fmla="val -55407"/>
                <a:gd name="adj2" fmla="val 286702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623373" y="2508483"/>
              <a:ext cx="103906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guarantee</a:t>
              </a:r>
            </a:p>
          </p:txBody>
        </p:sp>
        <p:cxnSp>
          <p:nvCxnSpPr>
            <p:cNvPr id="50" name="Elbow Connector 49"/>
            <p:cNvCxnSpPr>
              <a:cxnSpLocks/>
            </p:cNvCxnSpPr>
            <p:nvPr/>
          </p:nvCxnSpPr>
          <p:spPr>
            <a:xfrm rot="16200000" flipV="1">
              <a:off x="1986231" y="4747996"/>
              <a:ext cx="900000" cy="328181"/>
            </a:xfrm>
            <a:prstGeom prst="bentConnector4">
              <a:avLst>
                <a:gd name="adj1" fmla="val -31259"/>
                <a:gd name="adj2" fmla="val 275996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52638" y="5354125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3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guarantee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2723625" y="3825577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269340" y="2589867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6542515" y="1580852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6051025" y="1582122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104981" y="5453972"/>
              <a:ext cx="2058670" cy="1163955"/>
              <a:chOff x="12195" y="6303"/>
              <a:chExt cx="3242" cy="1833"/>
            </a:xfrm>
          </p:grpSpPr>
          <p:sp>
            <p:nvSpPr>
              <p:cNvPr id="134" name="TextBox 36"/>
              <p:cNvSpPr txBox="1">
                <a:spLocks noChangeAspect="1"/>
              </p:cNvSpPr>
              <p:nvPr/>
            </p:nvSpPr>
            <p:spPr>
              <a:xfrm>
                <a:off x="13143" y="6303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altLang="zh-CN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Single </a:t>
                </a:r>
                <a:r>
                  <a:rPr lang="en-US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libaba PuHuiTi R" pitchFamily="18" charset="-122"/>
                  <a:cs typeface="Arial" panose="020B0604020202020204" pitchFamily="34" charset="0"/>
                  <a:sym typeface="Helvetica Light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12195" y="6781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2195" y="7658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7" name="TextBox 36"/>
              <p:cNvSpPr txBox="1">
                <a:spLocks noChangeAspect="1"/>
              </p:cNvSpPr>
              <p:nvPr/>
            </p:nvSpPr>
            <p:spPr>
              <a:xfrm>
                <a:off x="13143" y="7179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Multiple 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rial" panose="020B0604020202020204" pitchFamily="34" charset="0"/>
                    <a:ea typeface="Alibaba PuHuiTi R" pitchFamily="18" charset="-122"/>
                    <a:cs typeface="Arial" panose="020B0604020202020204" pitchFamily="34" charset="0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libaba PuHuiTi R" pitchFamily="18" charset="-122"/>
                  <a:cs typeface="Arial" panose="020B0604020202020204" pitchFamily="34" charset="0"/>
                  <a:sym typeface="Helvetica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387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12A08FE-DAB5-45C4-E7AE-219E46F46CF0}"/>
              </a:ext>
            </a:extLst>
          </p:cNvPr>
          <p:cNvGrpSpPr/>
          <p:nvPr/>
        </p:nvGrpSpPr>
        <p:grpSpPr>
          <a:xfrm>
            <a:off x="1571406" y="725379"/>
            <a:ext cx="9255676" cy="5482619"/>
            <a:chOff x="1601386" y="890269"/>
            <a:chExt cx="9255676" cy="548261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B5EBB0-BA5F-38C3-996D-76EA3B6590BC}"/>
                </a:ext>
              </a:extLst>
            </p:cNvPr>
            <p:cNvGrpSpPr/>
            <p:nvPr/>
          </p:nvGrpSpPr>
          <p:grpSpPr>
            <a:xfrm>
              <a:off x="2311951" y="890269"/>
              <a:ext cx="1992630" cy="1630112"/>
              <a:chOff x="1993900" y="1027760"/>
              <a:chExt cx="1992630" cy="163011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93900" y="1417319"/>
                <a:ext cx="1992630" cy="124055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isBlocked: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createTime: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DateTime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gender: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birthday: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Date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country: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city: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93900" y="1027760"/>
                <a:ext cx="1992630" cy="3873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Person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311951" y="3843324"/>
              <a:ext cx="1992630" cy="1400267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id: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isBlocked: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Boolean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createTime: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DateTime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country: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city: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business: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description: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 err="1">
                  <a:solidFill>
                    <a:schemeClr val="tx1"/>
                  </a:solidFill>
                </a:rPr>
                <a:t>url</a:t>
              </a:r>
              <a:r>
                <a:rPr lang="en-US" altLang="zh-CN" sz="1000" dirty="0">
                  <a:solidFill>
                    <a:schemeClr val="tx1"/>
                  </a:solidFill>
                </a:rPr>
                <a:t>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11951" y="3454069"/>
              <a:ext cx="1992630" cy="38735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D460002-16CE-2F3C-2EC1-7FB5BE502311}"/>
                </a:ext>
              </a:extLst>
            </p:cNvPr>
            <p:cNvGrpSpPr/>
            <p:nvPr/>
          </p:nvGrpSpPr>
          <p:grpSpPr>
            <a:xfrm>
              <a:off x="5319311" y="2103424"/>
              <a:ext cx="2010410" cy="2090221"/>
              <a:chOff x="5001260" y="2240915"/>
              <a:chExt cx="2010410" cy="209022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01260" y="2630169"/>
                <a:ext cx="2010410" cy="170096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eateTime: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DateTime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isBlocked: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sz="1000" dirty="0">
                    <a:solidFill>
                      <a:schemeClr val="tx1"/>
                    </a:solidFill>
                  </a:rPr>
                  <a:t>ype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nickname: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phoneNumber: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email: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Long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freqLoginType: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lastLoginTime: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DateTime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accountLevel: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01260" y="2240915"/>
                <a:ext cx="2010410" cy="3873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8864432" y="2431685"/>
              <a:ext cx="1992630" cy="1433698"/>
              <a:chOff x="8543646" y="2115706"/>
              <a:chExt cx="1992353" cy="143376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43646" y="2511172"/>
                <a:ext cx="1992353" cy="103829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type: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createTime: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DateTime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isBlocked: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lastLoginTime: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DateTime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riskLevel: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43646" y="2115706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/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304581" y="1083944"/>
              <a:ext cx="1014730" cy="2259218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cxnSpLocks/>
              <a:stCxn id="13" idx="3"/>
            </p:cNvCxnSpPr>
            <p:nvPr/>
          </p:nvCxnSpPr>
          <p:spPr>
            <a:xfrm>
              <a:off x="4304581" y="3647744"/>
              <a:ext cx="1028064" cy="6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3308266" y="2520381"/>
              <a:ext cx="0" cy="9336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cxnSpLocks/>
              <a:stCxn id="21" idx="1"/>
              <a:endCxn id="15" idx="3"/>
            </p:cNvCxnSpPr>
            <p:nvPr/>
          </p:nvCxnSpPr>
          <p:spPr>
            <a:xfrm rot="10800000">
              <a:off x="7329722" y="3343162"/>
              <a:ext cx="1534711" cy="3096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19186" y="1164259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own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81181" y="2917494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signIn</a:t>
              </a:r>
              <a:endParaRPr lang="en-US" sz="11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319311" y="5122482"/>
              <a:ext cx="2010410" cy="1250406"/>
              <a:chOff x="2789712" y="3039762"/>
              <a:chExt cx="2010595" cy="125019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89712" y="3429001"/>
                <a:ext cx="2010594" cy="86096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loanAmount: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balance: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usage: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interestRate: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32-bit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9713" y="3039762"/>
                <a:ext cx="2010594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/>
            <p:cNvCxnSpPr>
              <a:cxnSpLocks/>
              <a:stCxn id="10" idx="1"/>
              <a:endCxn id="40" idx="1"/>
            </p:cNvCxnSpPr>
            <p:nvPr/>
          </p:nvCxnSpPr>
          <p:spPr>
            <a:xfrm rot="10800000" flipH="1" flipV="1">
              <a:off x="2311951" y="1083943"/>
              <a:ext cx="3007360" cy="4858393"/>
            </a:xfrm>
            <a:prstGeom prst="bentConnector3">
              <a:avLst>
                <a:gd name="adj1" fmla="val -35763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cxnSpLocks/>
              <a:stCxn id="13" idx="1"/>
            </p:cNvCxnSpPr>
            <p:nvPr/>
          </p:nvCxnSpPr>
          <p:spPr>
            <a:xfrm rot="10800000" flipH="1" flipV="1">
              <a:off x="2311951" y="3647744"/>
              <a:ext cx="2994660" cy="2126312"/>
            </a:xfrm>
            <a:prstGeom prst="bentConnector3">
              <a:avLst>
                <a:gd name="adj1" fmla="val -2915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01386" y="1204264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apply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6161" y="3359454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apply</a:t>
              </a:r>
              <a:endParaRPr lang="en-US" sz="1200" dirty="0"/>
            </a:p>
          </p:txBody>
        </p: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V="1">
              <a:off x="6552481" y="4193645"/>
              <a:ext cx="0" cy="9288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52481" y="4380716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deposit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0829" y="2735336"/>
              <a:ext cx="5341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invest</a:t>
              </a:r>
            </a:p>
          </p:txBody>
        </p: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6099726" y="4193645"/>
              <a:ext cx="0" cy="9288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10147" y="4337989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repay</a:t>
              </a:r>
              <a:endParaRPr lang="en-US" sz="1200" dirty="0"/>
            </a:p>
          </p:txBody>
        </p:sp>
        <p:cxnSp>
          <p:nvCxnSpPr>
            <p:cNvPr id="72" name="Elbow Connector 71"/>
            <p:cNvCxnSpPr>
              <a:stCxn id="124" idx="0"/>
              <a:endCxn id="105" idx="2"/>
            </p:cNvCxnSpPr>
            <p:nvPr/>
          </p:nvCxnSpPr>
          <p:spPr>
            <a:xfrm rot="16200000" flipH="1" flipV="1">
              <a:off x="5406306" y="2003729"/>
              <a:ext cx="602615" cy="784225"/>
            </a:xfrm>
            <a:prstGeom prst="bentConnector4">
              <a:avLst>
                <a:gd name="adj1" fmla="val -37930"/>
                <a:gd name="adj2" fmla="val 129149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224061" y="1563674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transfer</a:t>
              </a:r>
            </a:p>
          </p:txBody>
        </p:sp>
        <p:cxnSp>
          <p:nvCxnSpPr>
            <p:cNvPr id="84" name="Elbow Connector 83"/>
            <p:cNvCxnSpPr>
              <a:cxnSpLocks/>
              <a:endCxn id="12" idx="3"/>
            </p:cNvCxnSpPr>
            <p:nvPr/>
          </p:nvCxnSpPr>
          <p:spPr>
            <a:xfrm rot="5400000" flipH="1" flipV="1">
              <a:off x="3617291" y="4552417"/>
              <a:ext cx="696248" cy="678331"/>
            </a:xfrm>
            <a:prstGeom prst="bentConnector4">
              <a:avLst>
                <a:gd name="adj1" fmla="val -45422"/>
                <a:gd name="adj2" fmla="val 16242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79436" y="5260540"/>
              <a:ext cx="76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invest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19186" y="3318814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own</a:t>
              </a:r>
            </a:p>
          </p:txBody>
        </p:sp>
        <p:cxnSp>
          <p:nvCxnSpPr>
            <p:cNvPr id="73" name="Elbow Connector 72"/>
            <p:cNvCxnSpPr>
              <a:stCxn id="122" idx="1"/>
              <a:endCxn id="119" idx="6"/>
            </p:cNvCxnSpPr>
            <p:nvPr/>
          </p:nvCxnSpPr>
          <p:spPr>
            <a:xfrm rot="16200000" flipH="1">
              <a:off x="6657256" y="2023414"/>
              <a:ext cx="601345" cy="745490"/>
            </a:xfrm>
            <a:prstGeom prst="bentConnector4">
              <a:avLst>
                <a:gd name="adj1" fmla="val -38450"/>
                <a:gd name="adj2" fmla="val 130662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654081" y="1563674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withdraw</a:t>
              </a:r>
              <a:endParaRPr lang="en-US" sz="1200" dirty="0"/>
            </a:p>
          </p:txBody>
        </p:sp>
        <p:cxnSp>
          <p:nvCxnSpPr>
            <p:cNvPr id="52" name="Elbow Connector 51"/>
            <p:cNvCxnSpPr>
              <a:cxnSpLocks/>
              <a:endCxn id="9" idx="1"/>
            </p:cNvCxnSpPr>
            <p:nvPr/>
          </p:nvCxnSpPr>
          <p:spPr>
            <a:xfrm rot="16200000" flipV="1">
              <a:off x="2179454" y="2032603"/>
              <a:ext cx="618727" cy="353731"/>
            </a:xfrm>
            <a:prstGeom prst="bentConnector4">
              <a:avLst>
                <a:gd name="adj1" fmla="val -60800"/>
                <a:gd name="adj2" fmla="val 253617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41512" y="2601295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guarantee</a:t>
              </a:r>
            </a:p>
          </p:txBody>
        </p:sp>
        <p:cxnSp>
          <p:nvCxnSpPr>
            <p:cNvPr id="50" name="Elbow Connector 49"/>
            <p:cNvCxnSpPr>
              <a:cxnSpLocks/>
              <a:endCxn id="12" idx="1"/>
            </p:cNvCxnSpPr>
            <p:nvPr/>
          </p:nvCxnSpPr>
          <p:spPr>
            <a:xfrm rot="16200000" flipV="1">
              <a:off x="2127917" y="4727493"/>
              <a:ext cx="696247" cy="328178"/>
            </a:xfrm>
            <a:prstGeom prst="bentConnector4">
              <a:avLst>
                <a:gd name="adj1" fmla="val -47576"/>
                <a:gd name="adj2" fmla="val 292985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761898" y="5266171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guarantee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2763436" y="433798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770546" y="433925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770546" y="213199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09151" y="310227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315501" y="2867964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315501" y="268825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306611" y="507458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7312576" y="268825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582326" y="2093264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090836" y="2094534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794969" y="4709911"/>
              <a:ext cx="2058670" cy="1163320"/>
              <a:chOff x="12195" y="6097"/>
              <a:chExt cx="3242" cy="1832"/>
            </a:xfrm>
          </p:grpSpPr>
          <p:sp>
            <p:nvSpPr>
              <p:cNvPr id="134" name="TextBox 36"/>
              <p:cNvSpPr txBox="1">
                <a:spLocks noChangeAspect="1"/>
              </p:cNvSpPr>
              <p:nvPr/>
            </p:nvSpPr>
            <p:spPr>
              <a:xfrm>
                <a:off x="13143" y="6097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Single </a:t>
                </a: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12195" y="6575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2195" y="7452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7" name="TextBox 36"/>
              <p:cNvSpPr txBox="1">
                <a:spLocks noChangeAspect="1"/>
              </p:cNvSpPr>
              <p:nvPr/>
            </p:nvSpPr>
            <p:spPr>
              <a:xfrm>
                <a:off x="13143" y="6973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Multiple 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908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93615" y="2189480"/>
            <a:ext cx="2605405" cy="2479040"/>
            <a:chOff x="7549" y="3448"/>
            <a:chExt cx="4103" cy="3904"/>
          </a:xfrm>
        </p:grpSpPr>
        <p:sp>
          <p:nvSpPr>
            <p:cNvPr id="15" name="Rectangle 14"/>
            <p:cNvSpPr/>
            <p:nvPr/>
          </p:nvSpPr>
          <p:spPr>
            <a:xfrm>
              <a:off x="7958" y="5392"/>
              <a:ext cx="3694" cy="19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 String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balance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Float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numTransfered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transHistory: [64-bit Integer]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versionHistory: [64-bit Integer]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8" y="4779"/>
              <a:ext cx="3693" cy="5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Elbow Connector 71"/>
            <p:cNvCxnSpPr>
              <a:stCxn id="16" idx="0"/>
              <a:endCxn id="15" idx="1"/>
            </p:cNvCxnSpPr>
            <p:nvPr/>
          </p:nvCxnSpPr>
          <p:spPr>
            <a:xfrm rot="16200000" flipH="1" flipV="1">
              <a:off x="8084" y="4652"/>
              <a:ext cx="1593" cy="1847"/>
            </a:xfrm>
            <a:prstGeom prst="bentConnector4">
              <a:avLst>
                <a:gd name="adj1" fmla="val -23540"/>
                <a:gd name="adj2" fmla="val 120303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549" y="3448"/>
              <a:ext cx="36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transfer{amount: 64-bit Float, versionHistory: [64-bit Integer]}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7942" y="6352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52" y="598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52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97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947" y="4763"/>
              <a:ext cx="29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73" y="4765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e354841-6969-42a4-9c4a-eb932c12467a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409</TotalTime>
  <Words>349</Words>
  <Application>Microsoft Office PowerPoint</Application>
  <PresentationFormat>宽屏</PresentationFormat>
  <Paragraphs>131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Alibaba PuHuiTi R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Wei Yuan</cp:lastModifiedBy>
  <cp:revision>928</cp:revision>
  <cp:lastPrinted>2022-12-13T03:42:00Z</cp:lastPrinted>
  <dcterms:created xsi:type="dcterms:W3CDTF">2022-12-13T03:42:00Z</dcterms:created>
  <dcterms:modified xsi:type="dcterms:W3CDTF">2024-09-05T03:35:25Z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KSOProductBuildVer">
    <vt:lpwstr>2052-11.1.0.14309</vt:lpwstr>
  </property>
  <property fmtid="{D5CDD505-2E9C-101B-9397-08002B2CF9AE}" pid="4" name="ICV">
    <vt:lpwstr>81DCA35CCDDC427E80CEC68DB0F595CA_12</vt:lpwstr>
  </property>
</Properties>
</file>