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8" r:id="rId14"/>
    <p:sldId id="417" r:id="rId15"/>
    <p:sldId id="399" r:id="rId16"/>
    <p:sldId id="39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75616" autoAdjust="0"/>
  </p:normalViewPr>
  <p:slideViewPr>
    <p:cSldViewPr snapToGrid="0">
      <p:cViewPr varScale="1">
        <p:scale>
          <a:sx n="78" d="100"/>
          <a:sy n="78" d="100"/>
        </p:scale>
        <p:origin x="19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Update on Sep.6</a:t>
            </a:r>
            <a:r>
              <a:rPr lang="en-US" altLang="zh-CN" baseline="30000" dirty="0"/>
              <a:t>th</a:t>
            </a:r>
            <a:r>
              <a:rPr lang="en-US" altLang="zh-CN" dirty="0"/>
              <a:t>,2024</a:t>
            </a:r>
            <a:r>
              <a:rPr lang="zh-CN" altLang="en-US" dirty="0"/>
              <a:t>（</a:t>
            </a:r>
            <a:r>
              <a:rPr lang="en-US" altLang="zh-CN" dirty="0"/>
              <a:t>for </a:t>
            </a:r>
            <a:r>
              <a:rPr lang="en-US" altLang="zh-CN" dirty="0" err="1"/>
              <a:t>FinBench</a:t>
            </a:r>
            <a:r>
              <a:rPr lang="en-US" altLang="zh-CN" dirty="0"/>
              <a:t> paper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2EE1-EB42-416D-BE21-6D6219010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430896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 :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  <a:endPara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person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.id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=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${id}</a:t>
              </a:r>
              <a:endPara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3002521" y="1839494"/>
            <a:ext cx="1122439" cy="10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29759" y="4147843"/>
            <a:ext cx="2782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edge2 :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transfer</a:t>
            </a:r>
          </a:p>
          <a:p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edge2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.timestamp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&gt;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${</a:t>
            </a:r>
            <a:r>
              <a:rPr kumimoji="1" lang="en-US" altLang="zh-CN" sz="14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startTime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}</a:t>
            </a:r>
          </a:p>
          <a:p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edge2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.timestamp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${</a:t>
            </a:r>
            <a:r>
              <a:rPr kumimoji="1" lang="en-US" altLang="zh-CN" sz="14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endTime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2" name="矩形 4"/>
          <p:cNvSpPr/>
          <p:nvPr/>
        </p:nvSpPr>
        <p:spPr>
          <a:xfrm>
            <a:off x="5773318" y="1334770"/>
            <a:ext cx="2952000" cy="44640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RESULT</a:t>
            </a:r>
          </a:p>
          <a:p>
            <a:endParaRPr kumimoji="1" lang="en-US" altLang="zh-CN" sz="1400" b="1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4960" y="1586865"/>
            <a:ext cx="15120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pAcc1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3039" y="1586865"/>
            <a:ext cx="18720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compAcc1 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90544" y="1586865"/>
            <a:ext cx="1566000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com1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36960" y="1839595"/>
            <a:ext cx="9060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415039" y="1839595"/>
            <a:ext cx="117550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36960" y="1839595"/>
            <a:ext cx="98228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124960" y="4676140"/>
            <a:ext cx="15120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pAcc2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581139" y="4676140"/>
            <a:ext cx="18720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compAcc3 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600069" y="4676140"/>
            <a:ext cx="1566000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com3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36960" y="4928870"/>
            <a:ext cx="9441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453139" y="4928870"/>
            <a:ext cx="114693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3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3002521" y="1839494"/>
            <a:ext cx="1046239" cy="154505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3002521" y="1839494"/>
            <a:ext cx="1122439" cy="308937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991675" y="1567036"/>
            <a:ext cx="118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edge1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own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8434089" y="1564764"/>
            <a:ext cx="123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edge3</a:t>
            </a:r>
            <a:r>
              <a:rPr kumimoji="1" lang="zh-CN" altLang="en-US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own</a:t>
            </a:r>
          </a:p>
        </p:txBody>
      </p:sp>
      <p:sp>
        <p:nvSpPr>
          <p:cNvPr id="68" name="文本框 8"/>
          <p:cNvSpPr txBox="1"/>
          <p:nvPr/>
        </p:nvSpPr>
        <p:spPr>
          <a:xfrm>
            <a:off x="5676525" y="1567036"/>
            <a:ext cx="84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edge2</a:t>
            </a:r>
            <a:r>
              <a:rPr kumimoji="1" lang="zh-CN" altLang="en-US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sz="14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562089" y="3646170"/>
            <a:ext cx="18720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compAcc2 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90544" y="3649980"/>
            <a:ext cx="1566000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com2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kumimoji="1" lang="zh-CN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434089" y="3898900"/>
            <a:ext cx="1156455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36960" y="1839595"/>
            <a:ext cx="925129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3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5BA0F92A-D52F-3A69-BD18-BAFA56B16DCA}"/>
              </a:ext>
            </a:extLst>
          </p:cNvPr>
          <p:cNvSpPr txBox="1"/>
          <p:nvPr/>
        </p:nvSpPr>
        <p:spPr>
          <a:xfrm>
            <a:off x="5701239" y="5459044"/>
            <a:ext cx="329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compAccountId,SUM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(edge2.amount)</a:t>
            </a:r>
          </a:p>
        </p:txBody>
      </p:sp>
    </p:spTree>
    <p:extLst>
      <p:ext uri="{BB962C8B-B14F-4D97-AF65-F5344CB8AC3E}">
        <p14:creationId xmlns:p14="http://schemas.microsoft.com/office/powerpoint/2010/main" val="194866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555B5D-B54D-7165-EDC6-A67552051AEE}"/>
              </a:ext>
            </a:extLst>
          </p:cNvPr>
          <p:cNvGrpSpPr/>
          <p:nvPr/>
        </p:nvGrpSpPr>
        <p:grpSpPr>
          <a:xfrm>
            <a:off x="496570" y="1369695"/>
            <a:ext cx="10814685" cy="4745808"/>
            <a:chOff x="496570" y="1369695"/>
            <a:chExt cx="10814685" cy="4745808"/>
          </a:xfrm>
        </p:grpSpPr>
        <p:sp>
          <p:nvSpPr>
            <p:cNvPr id="4" name="矩形 4"/>
            <p:cNvSpPr/>
            <p:nvPr/>
          </p:nvSpPr>
          <p:spPr>
            <a:xfrm>
              <a:off x="6581775" y="1369695"/>
              <a:ext cx="4729480" cy="4745808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80745" y="1577340"/>
              <a:ext cx="1391285" cy="848360"/>
              <a:chOff x="96259" y="2451234"/>
              <a:chExt cx="1391424" cy="8484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/>
            <p:cNvCxnSpPr>
              <a:stCxn id="6" idx="3"/>
              <a:endCxn id="10" idx="1"/>
            </p:cNvCxnSpPr>
            <p:nvPr/>
          </p:nvCxnSpPr>
          <p:spPr>
            <a:xfrm>
              <a:off x="2272030" y="1830070"/>
              <a:ext cx="162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490470" y="1491615"/>
              <a:ext cx="107442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0170" y="157734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12915" y="157734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1" idx="1"/>
            </p:cNvCxnSpPr>
            <p:nvPr/>
          </p:nvCxnSpPr>
          <p:spPr>
            <a:xfrm>
              <a:off x="5480685" y="1830070"/>
              <a:ext cx="13322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96570" y="3481070"/>
              <a:ext cx="2327910" cy="175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08185" y="157734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/>
            <p:cNvCxnSpPr>
              <a:stCxn id="11" idx="3"/>
              <a:endCxn id="14" idx="1"/>
            </p:cNvCxnSpPr>
            <p:nvPr/>
          </p:nvCxnSpPr>
          <p:spPr>
            <a:xfrm>
              <a:off x="8216265" y="183007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/>
            <p:cNvSpPr/>
            <p:nvPr/>
          </p:nvSpPr>
          <p:spPr>
            <a:xfrm>
              <a:off x="3900170" y="4730115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6825615" y="4730115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24" idx="3"/>
              <a:endCxn id="31" idx="1"/>
            </p:cNvCxnSpPr>
            <p:nvPr/>
          </p:nvCxnSpPr>
          <p:spPr>
            <a:xfrm>
              <a:off x="5480685" y="4982845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/>
            <p:cNvSpPr/>
            <p:nvPr/>
          </p:nvSpPr>
          <p:spPr>
            <a:xfrm>
              <a:off x="9608185" y="4109695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/>
            <p:cNvCxnSpPr>
              <a:stCxn id="31" idx="3"/>
              <a:endCxn id="33" idx="1"/>
            </p:cNvCxnSpPr>
            <p:nvPr/>
          </p:nvCxnSpPr>
          <p:spPr>
            <a:xfrm flipV="1">
              <a:off x="8228965" y="4362425"/>
              <a:ext cx="1379220" cy="6204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/>
            <p:cNvSpPr/>
            <p:nvPr/>
          </p:nvSpPr>
          <p:spPr>
            <a:xfrm>
              <a:off x="3900170" y="266319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/>
            <p:cNvSpPr/>
            <p:nvPr/>
          </p:nvSpPr>
          <p:spPr>
            <a:xfrm>
              <a:off x="6825615" y="266319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/>
            <p:cNvCxnSpPr>
              <a:stCxn id="35" idx="3"/>
              <a:endCxn id="36" idx="1"/>
            </p:cNvCxnSpPr>
            <p:nvPr/>
          </p:nvCxnSpPr>
          <p:spPr>
            <a:xfrm>
              <a:off x="5480685" y="2915920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/>
            <p:cNvSpPr/>
            <p:nvPr/>
          </p:nvSpPr>
          <p:spPr>
            <a:xfrm>
              <a:off x="9620885" y="266319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/>
            <p:cNvCxnSpPr>
              <a:stCxn id="36" idx="3"/>
              <a:endCxn id="38" idx="1"/>
            </p:cNvCxnSpPr>
            <p:nvPr/>
          </p:nvCxnSpPr>
          <p:spPr>
            <a:xfrm>
              <a:off x="8228965" y="291592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/>
            <p:cNvSpPr txBox="1"/>
            <p:nvPr/>
          </p:nvSpPr>
          <p:spPr>
            <a:xfrm>
              <a:off x="3900170" y="3749040"/>
              <a:ext cx="159258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41" name="直线箭头连接符 7" descr="jytjh"/>
            <p:cNvCxnSpPr>
              <a:stCxn id="6" idx="3"/>
              <a:endCxn id="35" idx="1"/>
            </p:cNvCxnSpPr>
            <p:nvPr/>
          </p:nvCxnSpPr>
          <p:spPr>
            <a:xfrm>
              <a:off x="2272030" y="1830070"/>
              <a:ext cx="162814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/>
            <p:cNvCxnSpPr>
              <a:stCxn id="6" idx="3"/>
              <a:endCxn id="40" idx="1"/>
            </p:cNvCxnSpPr>
            <p:nvPr/>
          </p:nvCxnSpPr>
          <p:spPr>
            <a:xfrm>
              <a:off x="2272030" y="1830070"/>
              <a:ext cx="1628140" cy="21196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6" idx="3"/>
              <a:endCxn id="24" idx="1"/>
            </p:cNvCxnSpPr>
            <p:nvPr/>
          </p:nvCxnSpPr>
          <p:spPr>
            <a:xfrm>
              <a:off x="2272030" y="1830070"/>
              <a:ext cx="1628140" cy="31527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/>
            <p:cNvSpPr txBox="1"/>
            <p:nvPr/>
          </p:nvSpPr>
          <p:spPr>
            <a:xfrm>
              <a:off x="5555615" y="1491615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6" name="文本框 8"/>
            <p:cNvSpPr txBox="1"/>
            <p:nvPr/>
          </p:nvSpPr>
          <p:spPr>
            <a:xfrm>
              <a:off x="8290560" y="1497330"/>
              <a:ext cx="118300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" name="文本框 8"/>
            <p:cNvSpPr txBox="1"/>
            <p:nvPr/>
          </p:nvSpPr>
          <p:spPr>
            <a:xfrm>
              <a:off x="5555615" y="1896110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7B9ACFFE-EC49-DACA-96DB-5BBBFD6AA9DE}"/>
                </a:ext>
              </a:extLst>
            </p:cNvPr>
            <p:cNvSpPr/>
            <p:nvPr/>
          </p:nvSpPr>
          <p:spPr>
            <a:xfrm>
              <a:off x="9620885" y="5271146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loan4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4" descr="jytjh">
              <a:extLst>
                <a:ext uri="{FF2B5EF4-FFF2-40B4-BE49-F238E27FC236}">
                  <a16:creationId xmlns:a16="http://schemas.microsoft.com/office/drawing/2014/main" id="{6895757C-F19C-D513-4D50-2893EE936261}"/>
                </a:ext>
              </a:extLst>
            </p:cNvPr>
            <p:cNvCxnSpPr>
              <a:cxnSpLocks/>
              <a:stCxn id="31" idx="3"/>
              <a:endCxn id="5" idx="1"/>
            </p:cNvCxnSpPr>
            <p:nvPr/>
          </p:nvCxnSpPr>
          <p:spPr>
            <a:xfrm>
              <a:off x="8228965" y="4982845"/>
              <a:ext cx="1391920" cy="5410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: 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 transfer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23503E7-4F7F-AD64-B33F-5896397F298F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/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/>
            <p:cNvSpPr/>
            <p:nvPr/>
          </p:nvSpPr>
          <p:spPr>
            <a:xfrm>
              <a:off x="5842981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/>
            <p:cNvSpPr/>
            <p:nvPr/>
          </p:nvSpPr>
          <p:spPr>
            <a:xfrm>
              <a:off x="5780457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/>
            <p:cNvCxnSpPr>
              <a:stCxn id="48" idx="2"/>
              <a:endCxn id="25" idx="0"/>
            </p:cNvCxnSpPr>
            <p:nvPr/>
          </p:nvCxnSpPr>
          <p:spPr>
            <a:xfrm>
              <a:off x="6431478" y="1762524"/>
              <a:ext cx="1001411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/>
            <p:cNvCxnSpPr>
              <a:stCxn id="12" idx="2"/>
              <a:endCxn id="51" idx="0"/>
            </p:cNvCxnSpPr>
            <p:nvPr/>
          </p:nvCxnSpPr>
          <p:spPr>
            <a:xfrm flipH="1">
              <a:off x="6471044" y="3564481"/>
              <a:ext cx="960432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/>
            <p:cNvSpPr/>
            <p:nvPr/>
          </p:nvSpPr>
          <p:spPr>
            <a:xfrm>
              <a:off x="4588715" y="2867158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/>
            <p:cNvSpPr txBox="1"/>
            <p:nvPr/>
          </p:nvSpPr>
          <p:spPr>
            <a:xfrm>
              <a:off x="5757424" y="3040888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6" name="文本框 12"/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12"/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" name="直线箭头连接符 11" descr="jytjh"/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630897" y="3042787"/>
              <a:ext cx="1151873" cy="92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/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/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矩形 14"/>
            <p:cNvSpPr/>
            <p:nvPr/>
          </p:nvSpPr>
          <p:spPr>
            <a:xfrm>
              <a:off x="933860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/>
            <p:cNvSpPr/>
            <p:nvPr/>
          </p:nvSpPr>
          <p:spPr>
            <a:xfrm>
              <a:off x="408706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/>
            <p:cNvCxnSpPr>
              <a:stCxn id="22" idx="2"/>
              <a:endCxn id="25" idx="0"/>
            </p:cNvCxnSpPr>
            <p:nvPr/>
          </p:nvCxnSpPr>
          <p:spPr>
            <a:xfrm>
              <a:off x="4675563" y="1762524"/>
              <a:ext cx="2757326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/>
            <p:cNvCxnSpPr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94214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/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/>
            <p:cNvSpPr/>
            <p:nvPr/>
          </p:nvSpPr>
          <p:spPr>
            <a:xfrm>
              <a:off x="4095168" y="4609374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/>
            <p:cNvSpPr/>
            <p:nvPr/>
          </p:nvSpPr>
          <p:spPr>
            <a:xfrm>
              <a:off x="9151034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/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/>
            <p:cNvCxnSpPr>
              <a:stCxn id="12" idx="2"/>
              <a:endCxn id="52" idx="0"/>
            </p:cNvCxnSpPr>
            <p:nvPr/>
          </p:nvCxnSpPr>
          <p:spPr>
            <a:xfrm flipH="1">
              <a:off x="4785755" y="3564481"/>
              <a:ext cx="2645721" cy="10448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/>
            <p:cNvCxnSpPr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/>
            <p:cNvCxnSpPr>
              <a:stCxn id="12" idx="2"/>
              <a:endCxn id="53" idx="0"/>
            </p:cNvCxnSpPr>
            <p:nvPr/>
          </p:nvCxnSpPr>
          <p:spPr>
            <a:xfrm>
              <a:off x="7431476" y="3564481"/>
              <a:ext cx="2410145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25BAA30-559B-57EF-3DDA-26F2DF5048CE}"/>
                </a:ext>
              </a:extLst>
            </p:cNvPr>
            <p:cNvSpPr/>
            <p:nvPr/>
          </p:nvSpPr>
          <p:spPr>
            <a:xfrm>
              <a:off x="9157294" y="2873581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24D94E6E-B581-7833-484A-0CF4ABECD4DD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8083008" y="3049210"/>
              <a:ext cx="1074286" cy="28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40B5F01C-4F7F-6813-32D4-9D6381DD6291}"/>
                </a:ext>
              </a:extLst>
            </p:cNvPr>
            <p:cNvSpPr txBox="1"/>
            <p:nvPr/>
          </p:nvSpPr>
          <p:spPr>
            <a:xfrm>
              <a:off x="8140783" y="3040888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1469</Words>
  <Application>Microsoft Office PowerPoint</Application>
  <PresentationFormat>宽屏</PresentationFormat>
  <Paragraphs>369</Paragraphs>
  <Slides>16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Wei Yuan</cp:lastModifiedBy>
  <cp:revision>1318</cp:revision>
  <cp:lastPrinted>2021-05-18T09:36:00Z</cp:lastPrinted>
  <dcterms:created xsi:type="dcterms:W3CDTF">2020-11-03T03:20:00Z</dcterms:created>
  <dcterms:modified xsi:type="dcterms:W3CDTF">2024-09-06T02:34:52Z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2052-11.1.0.14309</vt:lpwstr>
  </property>
</Properties>
</file>