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18" r:id="rId3"/>
    <p:sldId id="421" r:id="rId4"/>
    <p:sldId id="422" r:id="rId5"/>
    <p:sldId id="417" r:id="rId6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6" autoAdjust="0"/>
    <p:restoredTop sz="95983"/>
  </p:normalViewPr>
  <p:slideViewPr>
    <p:cSldViewPr snapToGrid="0">
      <p:cViewPr varScale="1">
        <p:scale>
          <a:sx n="160" d="100"/>
          <a:sy n="160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: Rounded Corners 4"/>
          <p:cNvSpPr/>
          <p:nvPr/>
        </p:nvSpPr>
        <p:spPr>
          <a:xfrm>
            <a:off x="3133725" y="276225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Begin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7" name="Rectangle: Rounded Corners 4"/>
          <p:cNvSpPr/>
          <p:nvPr/>
        </p:nvSpPr>
        <p:spPr>
          <a:xfrm>
            <a:off x="7418070" y="1390015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Abort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8" name="Rectangle: Rounded Corners 4"/>
          <p:cNvSpPr/>
          <p:nvPr/>
        </p:nvSpPr>
        <p:spPr>
          <a:xfrm>
            <a:off x="3133725" y="6196965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Commit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9" name="Rectangle: Rounded Corners 4"/>
          <p:cNvSpPr/>
          <p:nvPr/>
        </p:nvSpPr>
        <p:spPr>
          <a:xfrm>
            <a:off x="7418070" y="4665980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Abort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grpSp>
        <p:nvGrpSpPr>
          <p:cNvPr id="66" name="Group 65"/>
          <p:cNvGrpSpPr/>
          <p:nvPr/>
        </p:nvGrpSpPr>
        <p:grpSpPr>
          <a:xfrm rot="0">
            <a:off x="979170" y="2560955"/>
            <a:ext cx="5541645" cy="803910"/>
            <a:chOff x="1022701" y="2324975"/>
            <a:chExt cx="5541560" cy="804369"/>
          </a:xfrm>
        </p:grpSpPr>
        <p:grpSp>
          <p:nvGrpSpPr>
            <p:cNvPr id="8" name="Group 7"/>
            <p:cNvGrpSpPr/>
            <p:nvPr/>
          </p:nvGrpSpPr>
          <p:grpSpPr>
            <a:xfrm>
              <a:off x="1022701" y="2441848"/>
              <a:ext cx="1774157" cy="687496"/>
              <a:chOff x="1488974" y="3906297"/>
              <a:chExt cx="1803118" cy="800069"/>
            </a:xfrm>
          </p:grpSpPr>
          <p:sp>
            <p:nvSpPr>
              <p:cNvPr id="15" name="矩形 4"/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5"/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srcId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cxnSp>
          <p:nvCxnSpPr>
            <p:cNvPr id="9" name="直线箭头连接符 6" descr="jytjh"/>
            <p:cNvCxnSpPr>
              <a:stCxn id="15" idx="3"/>
              <a:endCxn id="13" idx="1"/>
            </p:cNvCxnSpPr>
            <p:nvPr/>
          </p:nvCxnSpPr>
          <p:spPr>
            <a:xfrm flipV="1">
              <a:off x="2796858" y="2622825"/>
              <a:ext cx="1993247" cy="39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7"/>
            <p:cNvSpPr txBox="1"/>
            <p:nvPr/>
          </p:nvSpPr>
          <p:spPr>
            <a:xfrm>
              <a:off x="2964696" y="2324975"/>
              <a:ext cx="1743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" name="文本框 7"/>
            <p:cNvSpPr txBox="1"/>
            <p:nvPr/>
          </p:nvSpPr>
          <p:spPr>
            <a:xfrm>
              <a:off x="2974900" y="2663343"/>
              <a:ext cx="17741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timestamp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${time}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amount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${amount}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790105" y="2436479"/>
              <a:ext cx="1774156" cy="692864"/>
              <a:chOff x="1488974" y="3906297"/>
              <a:chExt cx="1803118" cy="800069"/>
            </a:xfrm>
          </p:grpSpPr>
          <p:sp>
            <p:nvSpPr>
              <p:cNvPr id="13" name="矩形 4"/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矩形 5"/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dstId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17" name="Cross 16"/>
            <p:cNvSpPr/>
            <p:nvPr/>
          </p:nvSpPr>
          <p:spPr>
            <a:xfrm>
              <a:off x="4169506" y="2360965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2" name="Rectangle: Rounded Corners 4"/>
          <p:cNvSpPr/>
          <p:nvPr/>
        </p:nvSpPr>
        <p:spPr>
          <a:xfrm>
            <a:off x="702310" y="2503805"/>
            <a:ext cx="6089015" cy="1016000"/>
          </a:xfrm>
          <a:prstGeom prst="roundRect">
            <a:avLst/>
          </a:prstGeom>
          <a:noFill/>
          <a:ln w="19050">
            <a:solidFill>
              <a:schemeClr val="tx1">
                <a:alpha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685800" fontAlgn="base">
              <a:buClrTx/>
              <a:buSzTx/>
              <a:buFontTx/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+mn-ea"/>
            </a:endParaRPr>
          </a:p>
        </p:txBody>
      </p:sp>
      <p:grpSp>
        <p:nvGrpSpPr>
          <p:cNvPr id="58" name="Group 57"/>
          <p:cNvGrpSpPr/>
          <p:nvPr/>
        </p:nvGrpSpPr>
        <p:grpSpPr>
          <a:xfrm rot="0">
            <a:off x="1619250" y="1205865"/>
            <a:ext cx="4255135" cy="732155"/>
            <a:chOff x="1353765" y="434275"/>
            <a:chExt cx="4255346" cy="829195"/>
          </a:xfrm>
        </p:grpSpPr>
        <p:grpSp>
          <p:nvGrpSpPr>
            <p:cNvPr id="52" name="Group 51"/>
            <p:cNvGrpSpPr/>
            <p:nvPr/>
          </p:nvGrpSpPr>
          <p:grpSpPr>
            <a:xfrm>
              <a:off x="1353765" y="439658"/>
              <a:ext cx="1743301" cy="823812"/>
              <a:chOff x="1527758" y="600356"/>
              <a:chExt cx="1743301" cy="823812"/>
            </a:xfrm>
          </p:grpSpPr>
          <p:sp>
            <p:nvSpPr>
              <p:cNvPr id="4" name="矩形 1"/>
              <p:cNvSpPr/>
              <p:nvPr/>
            </p:nvSpPr>
            <p:spPr>
              <a:xfrm>
                <a:off x="1527758" y="600356"/>
                <a:ext cx="1743301" cy="41190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acc1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3"/>
              <p:cNvSpPr/>
              <p:nvPr/>
            </p:nvSpPr>
            <p:spPr>
              <a:xfrm>
                <a:off x="1527758" y="1012262"/>
                <a:ext cx="1743301" cy="41190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acc1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.id: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srcId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65810" y="434275"/>
              <a:ext cx="1743301" cy="823812"/>
              <a:chOff x="1527758" y="600356"/>
              <a:chExt cx="1743301" cy="823812"/>
            </a:xfrm>
          </p:grpSpPr>
          <p:sp>
            <p:nvSpPr>
              <p:cNvPr id="54" name="矩形 1"/>
              <p:cNvSpPr/>
              <p:nvPr/>
            </p:nvSpPr>
            <p:spPr>
              <a:xfrm>
                <a:off x="1527758" y="600356"/>
                <a:ext cx="1743301" cy="41190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acc2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矩形 3"/>
              <p:cNvSpPr/>
              <p:nvPr/>
            </p:nvSpPr>
            <p:spPr>
              <a:xfrm>
                <a:off x="1527758" y="1012262"/>
                <a:ext cx="1743301" cy="41190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acc2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.id: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dstId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</p:grpSp>
      <p:sp>
        <p:nvSpPr>
          <p:cNvPr id="73" name="Rectangle: Rounded Corners 4"/>
          <p:cNvSpPr/>
          <p:nvPr/>
        </p:nvSpPr>
        <p:spPr>
          <a:xfrm>
            <a:off x="702310" y="1074420"/>
            <a:ext cx="6089015" cy="1016000"/>
          </a:xfrm>
          <a:prstGeom prst="roundRect">
            <a:avLst/>
          </a:prstGeom>
          <a:noFill/>
          <a:ln w="19050">
            <a:solidFill>
              <a:schemeClr val="tx1">
                <a:alpha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grpSp>
        <p:nvGrpSpPr>
          <p:cNvPr id="51" name="Group 50"/>
          <p:cNvGrpSpPr/>
          <p:nvPr/>
        </p:nvGrpSpPr>
        <p:grpSpPr>
          <a:xfrm rot="0">
            <a:off x="565785" y="4041775"/>
            <a:ext cx="6455410" cy="1601470"/>
            <a:chOff x="5036717" y="454130"/>
            <a:chExt cx="6454898" cy="1601818"/>
          </a:xfrm>
        </p:grpSpPr>
        <p:sp>
          <p:nvSpPr>
            <p:cNvPr id="21" name="矩形 9"/>
            <p:cNvSpPr/>
            <p:nvPr/>
          </p:nvSpPr>
          <p:spPr>
            <a:xfrm>
              <a:off x="5506066" y="454130"/>
              <a:ext cx="1524679" cy="3290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src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0"/>
            <p:cNvSpPr/>
            <p:nvPr/>
          </p:nvSpPr>
          <p:spPr>
            <a:xfrm>
              <a:off x="5506066" y="781991"/>
              <a:ext cx="1524678" cy="32901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src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srcId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23" name="直线箭头连接符 11" descr="jytjh"/>
            <p:cNvCxnSpPr>
              <a:stCxn id="21" idx="3"/>
              <a:endCxn id="26" idx="1"/>
            </p:cNvCxnSpPr>
            <p:nvPr/>
          </p:nvCxnSpPr>
          <p:spPr>
            <a:xfrm>
              <a:off x="7030745" y="618636"/>
              <a:ext cx="2480531" cy="319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12"/>
            <p:cNvSpPr txBox="1"/>
            <p:nvPr/>
          </p:nvSpPr>
          <p:spPr>
            <a:xfrm>
              <a:off x="7027876" y="655988"/>
              <a:ext cx="239924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26" name="矩形 14"/>
            <p:cNvSpPr/>
            <p:nvPr/>
          </p:nvSpPr>
          <p:spPr>
            <a:xfrm>
              <a:off x="9511276" y="457321"/>
              <a:ext cx="1615719" cy="3290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15"/>
            <p:cNvSpPr/>
            <p:nvPr/>
          </p:nvSpPr>
          <p:spPr>
            <a:xfrm>
              <a:off x="9511276" y="785183"/>
              <a:ext cx="1615719" cy="32901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dst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dstId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28" name="直线箭头连接符 16" descr="jytjh"/>
            <p:cNvCxnSpPr/>
            <p:nvPr/>
          </p:nvCxnSpPr>
          <p:spPr>
            <a:xfrm>
              <a:off x="5042158" y="781990"/>
              <a:ext cx="4639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17" descr="jytjh"/>
            <p:cNvCxnSpPr/>
            <p:nvPr/>
          </p:nvCxnSpPr>
          <p:spPr>
            <a:xfrm>
              <a:off x="11126995" y="786352"/>
              <a:ext cx="3646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27"/>
            <p:cNvSpPr txBox="1"/>
            <p:nvPr/>
          </p:nvSpPr>
          <p:spPr>
            <a:xfrm>
              <a:off x="5379550" y="1234958"/>
              <a:ext cx="20135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35" name="文本框 29"/>
            <p:cNvSpPr txBox="1"/>
            <p:nvPr/>
          </p:nvSpPr>
          <p:spPr>
            <a:xfrm>
              <a:off x="9278295" y="1272113"/>
              <a:ext cx="201357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startTime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0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edge3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等线" panose="02010600030101010101" pitchFamily="2" charset="-122"/>
                  <a:ea typeface="等线" panose="02010600030101010101" pitchFamily="2" charset="-122"/>
                </a:rPr>
                <a:t>endTime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cxnSp>
          <p:nvCxnSpPr>
            <p:cNvPr id="37" name="直线箭头连接符 18" descr="jytjh"/>
            <p:cNvCxnSpPr>
              <a:stCxn id="38" idx="3"/>
            </p:cNvCxnSpPr>
            <p:nvPr/>
          </p:nvCxnSpPr>
          <p:spPr>
            <a:xfrm flipV="1">
              <a:off x="8996242" y="1896972"/>
              <a:ext cx="2495373" cy="35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sm" len="lg"/>
              <a:tailEnd type="non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28"/>
            <p:cNvSpPr/>
            <p:nvPr/>
          </p:nvSpPr>
          <p:spPr>
            <a:xfrm>
              <a:off x="7458753" y="1738707"/>
              <a:ext cx="1537489" cy="31724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 err="1">
                  <a:solidFill>
                    <a:sysClr val="windowText" lastClr="000000"/>
                  </a:solidFill>
                </a:rPr>
                <a:t>otherN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30" descr="jytjh"/>
            <p:cNvCxnSpPr>
              <a:endCxn id="38" idx="1"/>
            </p:cNvCxnSpPr>
            <p:nvPr/>
          </p:nvCxnSpPr>
          <p:spPr>
            <a:xfrm>
              <a:off x="5042158" y="1897328"/>
              <a:ext cx="241659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25" descr="jytjh"/>
            <p:cNvCxnSpPr/>
            <p:nvPr/>
          </p:nvCxnSpPr>
          <p:spPr>
            <a:xfrm>
              <a:off x="5036717" y="781990"/>
              <a:ext cx="0" cy="11149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25" descr="jytjh"/>
            <p:cNvCxnSpPr/>
            <p:nvPr/>
          </p:nvCxnSpPr>
          <p:spPr>
            <a:xfrm>
              <a:off x="11491615" y="781990"/>
              <a:ext cx="0" cy="11149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: Rounded Corners 4"/>
          <p:cNvSpPr/>
          <p:nvPr/>
        </p:nvSpPr>
        <p:spPr>
          <a:xfrm>
            <a:off x="361315" y="3933190"/>
            <a:ext cx="6771005" cy="1850390"/>
          </a:xfrm>
          <a:prstGeom prst="roundRect">
            <a:avLst/>
          </a:prstGeom>
          <a:noFill/>
          <a:ln w="19050">
            <a:solidFill>
              <a:schemeClr val="tx1">
                <a:alpha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685800" fontAlgn="base">
              <a:buClrTx/>
              <a:buSzTx/>
              <a:buFontTx/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+mn-ea"/>
            </a:endParaRPr>
          </a:p>
        </p:txBody>
      </p:sp>
      <p:cxnSp>
        <p:nvCxnSpPr>
          <p:cNvPr id="79" name="直线箭头连接符 6" descr="jytjh"/>
          <p:cNvCxnSpPr>
            <a:stCxn id="65" idx="2"/>
            <a:endCxn id="73" idx="0"/>
          </p:cNvCxnSpPr>
          <p:nvPr/>
        </p:nvCxnSpPr>
        <p:spPr>
          <a:xfrm>
            <a:off x="3747135" y="661035"/>
            <a:ext cx="0" cy="41338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6" descr="jytjh"/>
          <p:cNvCxnSpPr>
            <a:stCxn id="73" idx="2"/>
            <a:endCxn id="72" idx="0"/>
          </p:cNvCxnSpPr>
          <p:nvPr/>
        </p:nvCxnSpPr>
        <p:spPr>
          <a:xfrm>
            <a:off x="3747135" y="2090420"/>
            <a:ext cx="0" cy="41338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6" descr="jytjh"/>
          <p:cNvCxnSpPr>
            <a:stCxn id="72" idx="2"/>
            <a:endCxn id="74" idx="0"/>
          </p:cNvCxnSpPr>
          <p:nvPr/>
        </p:nvCxnSpPr>
        <p:spPr>
          <a:xfrm>
            <a:off x="3747135" y="3519805"/>
            <a:ext cx="0" cy="41338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6" descr="jytjh"/>
          <p:cNvCxnSpPr>
            <a:stCxn id="74" idx="2"/>
            <a:endCxn id="68" idx="0"/>
          </p:cNvCxnSpPr>
          <p:nvPr/>
        </p:nvCxnSpPr>
        <p:spPr>
          <a:xfrm>
            <a:off x="3747135" y="5783580"/>
            <a:ext cx="0" cy="41338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9" idx="3"/>
            <a:endCxn id="114" idx="1"/>
          </p:cNvCxnSpPr>
          <p:nvPr/>
        </p:nvCxnSpPr>
        <p:spPr>
          <a:xfrm flipV="1">
            <a:off x="8644255" y="3429000"/>
            <a:ext cx="635000" cy="1429385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6" descr="jytjh"/>
          <p:cNvCxnSpPr>
            <a:stCxn id="74" idx="3"/>
            <a:endCxn id="69" idx="1"/>
          </p:cNvCxnSpPr>
          <p:nvPr/>
        </p:nvCxnSpPr>
        <p:spPr>
          <a:xfrm>
            <a:off x="7132320" y="4858385"/>
            <a:ext cx="285750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6" descr="jytjh"/>
          <p:cNvCxnSpPr>
            <a:stCxn id="73" idx="3"/>
            <a:endCxn id="67" idx="1"/>
          </p:cNvCxnSpPr>
          <p:nvPr/>
        </p:nvCxnSpPr>
        <p:spPr>
          <a:xfrm>
            <a:off x="6791325" y="1582420"/>
            <a:ext cx="626745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4"/>
          <p:cNvSpPr/>
          <p:nvPr/>
        </p:nvSpPr>
        <p:spPr>
          <a:xfrm>
            <a:off x="9952990" y="600710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Begin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92" name="Rectangle: Rounded Corners 4"/>
          <p:cNvSpPr/>
          <p:nvPr/>
        </p:nvSpPr>
        <p:spPr>
          <a:xfrm>
            <a:off x="9952990" y="6064885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Commit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cxnSp>
        <p:nvCxnSpPr>
          <p:cNvPr id="107" name="直线箭头连接符 6" descr="jytjh"/>
          <p:cNvCxnSpPr>
            <a:stCxn id="78" idx="2"/>
            <a:endCxn id="113" idx="0"/>
          </p:cNvCxnSpPr>
          <p:nvPr/>
        </p:nvCxnSpPr>
        <p:spPr>
          <a:xfrm flipH="1">
            <a:off x="10565765" y="985520"/>
            <a:ext cx="0" cy="142303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6" descr="jytjh"/>
          <p:cNvCxnSpPr>
            <a:stCxn id="113" idx="2"/>
            <a:endCxn id="92" idx="0"/>
          </p:cNvCxnSpPr>
          <p:nvPr/>
        </p:nvCxnSpPr>
        <p:spPr>
          <a:xfrm>
            <a:off x="10565765" y="4641850"/>
            <a:ext cx="0" cy="142303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 rot="0">
            <a:off x="9645650" y="2623820"/>
            <a:ext cx="1840865" cy="1850390"/>
            <a:chOff x="9159130" y="2267182"/>
            <a:chExt cx="2035910" cy="2124981"/>
          </a:xfrm>
        </p:grpSpPr>
        <p:grpSp>
          <p:nvGrpSpPr>
            <p:cNvPr id="18" name="Group 17"/>
            <p:cNvGrpSpPr/>
            <p:nvPr/>
          </p:nvGrpSpPr>
          <p:grpSpPr>
            <a:xfrm>
              <a:off x="9159131" y="2267182"/>
              <a:ext cx="2035909" cy="865351"/>
              <a:chOff x="1523001" y="3906297"/>
              <a:chExt cx="1803119" cy="927586"/>
            </a:xfrm>
          </p:grpSpPr>
          <p:sp>
            <p:nvSpPr>
              <p:cNvPr id="19" name="矩形 4"/>
              <p:cNvSpPr/>
              <p:nvPr/>
            </p:nvSpPr>
            <p:spPr>
              <a:xfrm>
                <a:off x="1523002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acc1: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矩形 5"/>
              <p:cNvSpPr/>
              <p:nvPr/>
            </p:nvSpPr>
            <p:spPr>
              <a:xfrm>
                <a:off x="1523001" y="4336653"/>
                <a:ext cx="1803117" cy="49723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srcId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/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&lt;-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True</a:t>
                </a:r>
                <a:endPara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9159130" y="3526812"/>
              <a:ext cx="2035908" cy="865351"/>
              <a:chOff x="1523001" y="3906297"/>
              <a:chExt cx="1803118" cy="927586"/>
            </a:xfrm>
          </p:grpSpPr>
          <p:sp>
            <p:nvSpPr>
              <p:cNvPr id="62" name="矩形 4"/>
              <p:cNvSpPr/>
              <p:nvPr/>
            </p:nvSpPr>
            <p:spPr>
              <a:xfrm>
                <a:off x="1523001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acc2: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矩形 5"/>
              <p:cNvSpPr/>
              <p:nvPr/>
            </p:nvSpPr>
            <p:spPr>
              <a:xfrm>
                <a:off x="1523002" y="4336653"/>
                <a:ext cx="1803117" cy="49723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dstId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/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&lt;-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True</a:t>
                </a:r>
                <a:endPara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</p:grpSp>
      <p:sp>
        <p:nvSpPr>
          <p:cNvPr id="113" name="Rectangle: Rounded Corners 4"/>
          <p:cNvSpPr/>
          <p:nvPr/>
        </p:nvSpPr>
        <p:spPr>
          <a:xfrm>
            <a:off x="9443085" y="2408555"/>
            <a:ext cx="2245995" cy="2233930"/>
          </a:xfrm>
          <a:prstGeom prst="roundRect">
            <a:avLst/>
          </a:prstGeom>
          <a:noFill/>
          <a:ln w="19050">
            <a:solidFill>
              <a:schemeClr val="tx1">
                <a:alpha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685800" fontAlgn="base">
              <a:buClrTx/>
              <a:buSzTx/>
              <a:buFontTx/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+mn-ea"/>
            </a:endParaRPr>
          </a:p>
        </p:txBody>
      </p:sp>
      <p:sp>
        <p:nvSpPr>
          <p:cNvPr id="114" name="Rectangle: Rounded Corners 4"/>
          <p:cNvSpPr/>
          <p:nvPr/>
        </p:nvSpPr>
        <p:spPr>
          <a:xfrm>
            <a:off x="9279255" y="276225"/>
            <a:ext cx="2551430" cy="6305550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2" name="矩形 3"/>
          <p:cNvSpPr/>
          <p:nvPr/>
        </p:nvSpPr>
        <p:spPr>
          <a:xfrm>
            <a:off x="6742430" y="1280160"/>
            <a:ext cx="725170" cy="26225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Blocked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3"/>
          <p:cNvSpPr/>
          <p:nvPr/>
        </p:nvSpPr>
        <p:spPr>
          <a:xfrm>
            <a:off x="7118350" y="4256405"/>
            <a:ext cx="837565" cy="36385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Detected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3756660" y="5801995"/>
            <a:ext cx="1137920" cy="36385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detected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: Rounded Corners 4"/>
          <p:cNvSpPr/>
          <p:nvPr/>
        </p:nvSpPr>
        <p:spPr>
          <a:xfrm>
            <a:off x="3133725" y="155575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Begin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7" name="Rectangle: Rounded Corners 4"/>
          <p:cNvSpPr/>
          <p:nvPr/>
        </p:nvSpPr>
        <p:spPr>
          <a:xfrm>
            <a:off x="7189470" y="1082675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Abort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8" name="Rectangle: Rounded Corners 4"/>
          <p:cNvSpPr/>
          <p:nvPr/>
        </p:nvSpPr>
        <p:spPr>
          <a:xfrm>
            <a:off x="3133725" y="6203950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Commit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9" name="Rectangle: Rounded Corners 4"/>
          <p:cNvSpPr/>
          <p:nvPr/>
        </p:nvSpPr>
        <p:spPr>
          <a:xfrm>
            <a:off x="7189470" y="4422775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Abort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grpSp>
        <p:nvGrpSpPr>
          <p:cNvPr id="66" name="Group 65"/>
          <p:cNvGrpSpPr/>
          <p:nvPr/>
        </p:nvGrpSpPr>
        <p:grpSpPr>
          <a:xfrm rot="0">
            <a:off x="979170" y="2066925"/>
            <a:ext cx="5541645" cy="804545"/>
            <a:chOff x="1022701" y="2324975"/>
            <a:chExt cx="5541560" cy="804369"/>
          </a:xfrm>
        </p:grpSpPr>
        <p:grpSp>
          <p:nvGrpSpPr>
            <p:cNvPr id="8" name="Group 7"/>
            <p:cNvGrpSpPr/>
            <p:nvPr/>
          </p:nvGrpSpPr>
          <p:grpSpPr>
            <a:xfrm>
              <a:off x="1022701" y="2441848"/>
              <a:ext cx="1774157" cy="687496"/>
              <a:chOff x="1488974" y="3906297"/>
              <a:chExt cx="1803118" cy="800069"/>
            </a:xfrm>
          </p:grpSpPr>
          <p:sp>
            <p:nvSpPr>
              <p:cNvPr id="15" name="矩形 4"/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src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矩形 5"/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srcId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cxnSp>
          <p:nvCxnSpPr>
            <p:cNvPr id="9" name="直线箭头连接符 6" descr="jytjh"/>
            <p:cNvCxnSpPr>
              <a:stCxn id="15" idx="3"/>
              <a:endCxn id="13" idx="1"/>
            </p:cNvCxnSpPr>
            <p:nvPr/>
          </p:nvCxnSpPr>
          <p:spPr>
            <a:xfrm flipV="1">
              <a:off x="2796858" y="2622825"/>
              <a:ext cx="1993247" cy="39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lg"/>
              <a:tailEnd type="arrow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7"/>
            <p:cNvSpPr txBox="1"/>
            <p:nvPr/>
          </p:nvSpPr>
          <p:spPr>
            <a:xfrm>
              <a:off x="2964696" y="2324975"/>
              <a:ext cx="17433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b="1" dirty="0">
                  <a:latin typeface="等线" panose="02010600030101010101" pitchFamily="2" charset="-122"/>
                  <a:ea typeface="等线" panose="02010600030101010101" pitchFamily="2" charset="-122"/>
                </a:rPr>
                <a:t>transfer</a:t>
              </a:r>
              <a:endParaRPr kumimoji="1" lang="en-US" altLang="zh-CN" sz="14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11" name="文本框 7"/>
            <p:cNvSpPr txBox="1"/>
            <p:nvPr/>
          </p:nvSpPr>
          <p:spPr>
            <a:xfrm>
              <a:off x="2974900" y="2663343"/>
              <a:ext cx="17741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timestamp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${time}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  <a:p>
              <a:pPr algn="ctr"/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amount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&lt;-</a:t>
              </a:r>
              <a:r>
                <a:rPr kumimoji="1" lang="zh-CN" altLang="en-US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等线" panose="02010600030101010101" pitchFamily="2" charset="-122"/>
                  <a:ea typeface="等线" panose="02010600030101010101" pitchFamily="2" charset="-122"/>
                </a:rPr>
                <a:t>${amount}</a:t>
              </a:r>
              <a:endParaRPr kumimoji="1" lang="en-US" altLang="zh-CN" sz="1000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790105" y="2436479"/>
              <a:ext cx="1774156" cy="692864"/>
              <a:chOff x="1488974" y="3906297"/>
              <a:chExt cx="1803118" cy="800069"/>
            </a:xfrm>
          </p:grpSpPr>
          <p:sp>
            <p:nvSpPr>
              <p:cNvPr id="13" name="矩形 4"/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</a:rPr>
                  <a:t>dst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矩形 5"/>
              <p:cNvSpPr/>
              <p:nvPr/>
            </p:nvSpPr>
            <p:spPr>
              <a:xfrm>
                <a:off x="1488974" y="4336653"/>
                <a:ext cx="1803117" cy="36971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dstId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17" name="Cross 16"/>
            <p:cNvSpPr/>
            <p:nvPr/>
          </p:nvSpPr>
          <p:spPr>
            <a:xfrm>
              <a:off x="4169506" y="2360965"/>
              <a:ext cx="180000" cy="180000"/>
            </a:xfrm>
            <a:prstGeom prst="plus">
              <a:avLst>
                <a:gd name="adj" fmla="val 3302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2" name="Rectangle: Rounded Corners 4"/>
          <p:cNvSpPr/>
          <p:nvPr/>
        </p:nvSpPr>
        <p:spPr>
          <a:xfrm>
            <a:off x="702310" y="2010410"/>
            <a:ext cx="6089015" cy="1016000"/>
          </a:xfrm>
          <a:prstGeom prst="roundRect">
            <a:avLst/>
          </a:prstGeom>
          <a:noFill/>
          <a:ln w="19050">
            <a:solidFill>
              <a:schemeClr val="tx1">
                <a:alpha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685800" fontAlgn="base">
              <a:buClrTx/>
              <a:buSzTx/>
              <a:buFontTx/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+mn-ea"/>
            </a:endParaRPr>
          </a:p>
        </p:txBody>
      </p:sp>
      <p:grpSp>
        <p:nvGrpSpPr>
          <p:cNvPr id="58" name="Group 57"/>
          <p:cNvGrpSpPr/>
          <p:nvPr/>
        </p:nvGrpSpPr>
        <p:grpSpPr>
          <a:xfrm rot="0">
            <a:off x="1619250" y="898525"/>
            <a:ext cx="4255135" cy="732790"/>
            <a:chOff x="1353765" y="434275"/>
            <a:chExt cx="4255346" cy="829195"/>
          </a:xfrm>
        </p:grpSpPr>
        <p:grpSp>
          <p:nvGrpSpPr>
            <p:cNvPr id="52" name="Group 51"/>
            <p:cNvGrpSpPr/>
            <p:nvPr/>
          </p:nvGrpSpPr>
          <p:grpSpPr>
            <a:xfrm>
              <a:off x="1353765" y="439658"/>
              <a:ext cx="1743301" cy="823812"/>
              <a:chOff x="1527758" y="600356"/>
              <a:chExt cx="1743301" cy="823812"/>
            </a:xfrm>
          </p:grpSpPr>
          <p:sp>
            <p:nvSpPr>
              <p:cNvPr id="4" name="矩形 1"/>
              <p:cNvSpPr/>
              <p:nvPr/>
            </p:nvSpPr>
            <p:spPr>
              <a:xfrm>
                <a:off x="1527758" y="600356"/>
                <a:ext cx="1743301" cy="41190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acc1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" name="矩形 3"/>
              <p:cNvSpPr/>
              <p:nvPr/>
            </p:nvSpPr>
            <p:spPr>
              <a:xfrm>
                <a:off x="1527758" y="1012262"/>
                <a:ext cx="1743301" cy="41190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acc1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.id: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srcId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3865810" y="434275"/>
              <a:ext cx="1743301" cy="823812"/>
              <a:chOff x="1527758" y="600356"/>
              <a:chExt cx="1743301" cy="823812"/>
            </a:xfrm>
          </p:grpSpPr>
          <p:sp>
            <p:nvSpPr>
              <p:cNvPr id="54" name="矩形 1"/>
              <p:cNvSpPr/>
              <p:nvPr/>
            </p:nvSpPr>
            <p:spPr>
              <a:xfrm>
                <a:off x="1527758" y="600356"/>
                <a:ext cx="1743301" cy="41190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acc2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矩形 3"/>
              <p:cNvSpPr/>
              <p:nvPr/>
            </p:nvSpPr>
            <p:spPr>
              <a:xfrm>
                <a:off x="1527758" y="1012262"/>
                <a:ext cx="1743301" cy="41190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acc2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.id: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dstId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</p:grpSp>
      <p:sp>
        <p:nvSpPr>
          <p:cNvPr id="73" name="Rectangle: Rounded Corners 4"/>
          <p:cNvSpPr/>
          <p:nvPr/>
        </p:nvSpPr>
        <p:spPr>
          <a:xfrm>
            <a:off x="702310" y="767080"/>
            <a:ext cx="6089015" cy="1016000"/>
          </a:xfrm>
          <a:prstGeom prst="roundRect">
            <a:avLst/>
          </a:prstGeom>
          <a:noFill/>
          <a:ln w="19050">
            <a:solidFill>
              <a:schemeClr val="tx1">
                <a:alpha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685800" fontAlgn="base">
              <a:buClrTx/>
              <a:buSzTx/>
              <a:buFontTx/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+mn-ea"/>
            </a:endParaRPr>
          </a:p>
        </p:txBody>
      </p:sp>
      <p:cxnSp>
        <p:nvCxnSpPr>
          <p:cNvPr id="79" name="直线箭头连接符 6" descr="jytjh"/>
          <p:cNvCxnSpPr>
            <a:stCxn id="65" idx="2"/>
            <a:endCxn id="73" idx="0"/>
          </p:cNvCxnSpPr>
          <p:nvPr/>
        </p:nvCxnSpPr>
        <p:spPr>
          <a:xfrm>
            <a:off x="3747135" y="540385"/>
            <a:ext cx="0" cy="22669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6" descr="jytjh"/>
          <p:cNvCxnSpPr>
            <a:stCxn id="73" idx="2"/>
            <a:endCxn id="72" idx="0"/>
          </p:cNvCxnSpPr>
          <p:nvPr/>
        </p:nvCxnSpPr>
        <p:spPr>
          <a:xfrm>
            <a:off x="3747135" y="1783080"/>
            <a:ext cx="0" cy="22669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6" descr="jytjh"/>
          <p:cNvCxnSpPr>
            <a:stCxn id="72" idx="2"/>
            <a:endCxn id="74" idx="0"/>
          </p:cNvCxnSpPr>
          <p:nvPr/>
        </p:nvCxnSpPr>
        <p:spPr>
          <a:xfrm flipH="1">
            <a:off x="3742690" y="3026410"/>
            <a:ext cx="4445" cy="22669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6" descr="jytjh"/>
          <p:cNvCxnSpPr>
            <a:stCxn id="74" idx="2"/>
            <a:endCxn id="68" idx="0"/>
          </p:cNvCxnSpPr>
          <p:nvPr/>
        </p:nvCxnSpPr>
        <p:spPr>
          <a:xfrm>
            <a:off x="3742690" y="5977255"/>
            <a:ext cx="4445" cy="22669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9" idx="3"/>
            <a:endCxn id="114" idx="1"/>
          </p:cNvCxnSpPr>
          <p:nvPr/>
        </p:nvCxnSpPr>
        <p:spPr>
          <a:xfrm flipV="1">
            <a:off x="8415655" y="3371850"/>
            <a:ext cx="644525" cy="124333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6" descr="jytjh"/>
          <p:cNvCxnSpPr>
            <a:stCxn id="74" idx="3"/>
            <a:endCxn id="69" idx="1"/>
          </p:cNvCxnSpPr>
          <p:nvPr/>
        </p:nvCxnSpPr>
        <p:spPr>
          <a:xfrm>
            <a:off x="6783070" y="4615180"/>
            <a:ext cx="406400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6" descr="jytjh"/>
          <p:cNvCxnSpPr>
            <a:stCxn id="73" idx="3"/>
            <a:endCxn id="67" idx="1"/>
          </p:cNvCxnSpPr>
          <p:nvPr/>
        </p:nvCxnSpPr>
        <p:spPr>
          <a:xfrm>
            <a:off x="6791325" y="1275080"/>
            <a:ext cx="398145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4"/>
          <p:cNvSpPr/>
          <p:nvPr/>
        </p:nvSpPr>
        <p:spPr>
          <a:xfrm>
            <a:off x="9733280" y="340360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Begin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92" name="Rectangle: Rounded Corners 4"/>
          <p:cNvSpPr/>
          <p:nvPr/>
        </p:nvSpPr>
        <p:spPr>
          <a:xfrm>
            <a:off x="9733280" y="6071870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Commit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cxnSp>
        <p:nvCxnSpPr>
          <p:cNvPr id="107" name="直线箭头连接符 6" descr="jytjh"/>
          <p:cNvCxnSpPr>
            <a:stCxn id="78" idx="2"/>
            <a:endCxn id="19" idx="0"/>
          </p:cNvCxnSpPr>
          <p:nvPr/>
        </p:nvCxnSpPr>
        <p:spPr>
          <a:xfrm>
            <a:off x="10346690" y="724535"/>
            <a:ext cx="0" cy="1771650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6" descr="jytjh"/>
          <p:cNvCxnSpPr>
            <a:stCxn id="63" idx="2"/>
            <a:endCxn id="92" idx="0"/>
          </p:cNvCxnSpPr>
          <p:nvPr/>
        </p:nvCxnSpPr>
        <p:spPr>
          <a:xfrm>
            <a:off x="10346690" y="4347210"/>
            <a:ext cx="0" cy="1724660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 rot="0">
            <a:off x="9425940" y="2496820"/>
            <a:ext cx="1840865" cy="1850390"/>
            <a:chOff x="9120710" y="2267182"/>
            <a:chExt cx="2035909" cy="2124981"/>
          </a:xfrm>
        </p:grpSpPr>
        <p:grpSp>
          <p:nvGrpSpPr>
            <p:cNvPr id="18" name="Group 17"/>
            <p:cNvGrpSpPr/>
            <p:nvPr/>
          </p:nvGrpSpPr>
          <p:grpSpPr>
            <a:xfrm>
              <a:off x="9120711" y="2267182"/>
              <a:ext cx="2035908" cy="865351"/>
              <a:chOff x="1488974" y="3906297"/>
              <a:chExt cx="1803118" cy="927586"/>
            </a:xfrm>
          </p:grpSpPr>
          <p:sp>
            <p:nvSpPr>
              <p:cNvPr id="19" name="矩形 4"/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acc1: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矩形 5"/>
              <p:cNvSpPr/>
              <p:nvPr/>
            </p:nvSpPr>
            <p:spPr>
              <a:xfrm>
                <a:off x="1488974" y="4336653"/>
                <a:ext cx="1803117" cy="49723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srcId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/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&lt;-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True</a:t>
                </a:r>
                <a:endPara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9120710" y="3526812"/>
              <a:ext cx="2035908" cy="865351"/>
              <a:chOff x="1488974" y="3906297"/>
              <a:chExt cx="1803118" cy="927586"/>
            </a:xfrm>
          </p:grpSpPr>
          <p:sp>
            <p:nvSpPr>
              <p:cNvPr id="62" name="矩形 4"/>
              <p:cNvSpPr/>
              <p:nvPr/>
            </p:nvSpPr>
            <p:spPr>
              <a:xfrm>
                <a:off x="1488974" y="3906297"/>
                <a:ext cx="1803118" cy="43035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</a:rPr>
                  <a:t>acc2: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矩形 5"/>
              <p:cNvSpPr/>
              <p:nvPr/>
            </p:nvSpPr>
            <p:spPr>
              <a:xfrm>
                <a:off x="1488974" y="4336653"/>
                <a:ext cx="1803117" cy="49723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dstId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en-US" altLang="zh-CN" sz="12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  <a:p>
                <a:pPr algn="ctr"/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isBlocked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&lt;-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True</a:t>
                </a:r>
                <a:endParaRPr kumimoji="1" lang="en-US" altLang="zh-CN" sz="1200" b="1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</p:grpSp>
      <p:sp>
        <p:nvSpPr>
          <p:cNvPr id="113" name="Rectangle: Rounded Corners 4"/>
          <p:cNvSpPr/>
          <p:nvPr/>
        </p:nvSpPr>
        <p:spPr>
          <a:xfrm>
            <a:off x="9223375" y="2281555"/>
            <a:ext cx="2245995" cy="2233930"/>
          </a:xfrm>
          <a:prstGeom prst="roundRect">
            <a:avLst/>
          </a:prstGeom>
          <a:noFill/>
          <a:ln w="19050">
            <a:solidFill>
              <a:schemeClr val="tx1">
                <a:alpha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685800" fontAlgn="base">
              <a:buClrTx/>
              <a:buSzTx/>
              <a:buFontTx/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+mn-ea"/>
            </a:endParaRPr>
          </a:p>
        </p:txBody>
      </p:sp>
      <p:sp>
        <p:nvSpPr>
          <p:cNvPr id="114" name="Rectangle: Rounded Corners 4"/>
          <p:cNvSpPr/>
          <p:nvPr/>
        </p:nvSpPr>
        <p:spPr>
          <a:xfrm>
            <a:off x="9059545" y="155575"/>
            <a:ext cx="2551430" cy="6433185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4" name="Rectangle: Rounded Corners 4"/>
          <p:cNvSpPr/>
          <p:nvPr/>
        </p:nvSpPr>
        <p:spPr>
          <a:xfrm>
            <a:off x="702310" y="3253105"/>
            <a:ext cx="6080760" cy="2723515"/>
          </a:xfrm>
          <a:prstGeom prst="roundRect">
            <a:avLst/>
          </a:prstGeom>
          <a:noFill/>
          <a:ln w="19050">
            <a:solidFill>
              <a:schemeClr val="tx1">
                <a:alpha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685800" fontAlgn="base">
              <a:buClrTx/>
              <a:buSzTx/>
              <a:buFontTx/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+mn-ea"/>
            </a:endParaRPr>
          </a:p>
        </p:txBody>
      </p:sp>
      <p:grpSp>
        <p:nvGrpSpPr>
          <p:cNvPr id="99" name="Group 98"/>
          <p:cNvGrpSpPr/>
          <p:nvPr/>
        </p:nvGrpSpPr>
        <p:grpSpPr>
          <a:xfrm rot="0">
            <a:off x="1298575" y="3343275"/>
            <a:ext cx="4982845" cy="1114425"/>
            <a:chOff x="1051559" y="2807208"/>
            <a:chExt cx="4983092" cy="1114496"/>
          </a:xfrm>
        </p:grpSpPr>
        <p:grpSp>
          <p:nvGrpSpPr>
            <p:cNvPr id="101" name="Group 100"/>
            <p:cNvGrpSpPr/>
            <p:nvPr/>
          </p:nvGrpSpPr>
          <p:grpSpPr>
            <a:xfrm>
              <a:off x="2898647" y="3219738"/>
              <a:ext cx="1321223" cy="514950"/>
              <a:chOff x="1058491" y="2170958"/>
              <a:chExt cx="2116478" cy="514950"/>
            </a:xfrm>
          </p:grpSpPr>
          <p:sp>
            <p:nvSpPr>
              <p:cNvPr id="122" name="矩形 9"/>
              <p:cNvSpPr/>
              <p:nvPr/>
            </p:nvSpPr>
            <p:spPr>
              <a:xfrm>
                <a:off x="1058491" y="2170958"/>
                <a:ext cx="2116478" cy="27914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3" name="矩形 10"/>
              <p:cNvSpPr/>
              <p:nvPr/>
            </p:nvSpPr>
            <p:spPr>
              <a:xfrm>
                <a:off x="1058492" y="2456857"/>
                <a:ext cx="2116477" cy="22905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mid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srcId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zh-CN" altLang="en-US" sz="11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102" name="矩形 14"/>
            <p:cNvSpPr/>
            <p:nvPr/>
          </p:nvSpPr>
          <p:spPr>
            <a:xfrm>
              <a:off x="4959010" y="2807208"/>
              <a:ext cx="1075641" cy="2721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05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05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矩形 14"/>
            <p:cNvSpPr/>
            <p:nvPr/>
          </p:nvSpPr>
          <p:spPr>
            <a:xfrm>
              <a:off x="4959010" y="3228882"/>
              <a:ext cx="1075641" cy="2721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05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05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矩形 14"/>
            <p:cNvSpPr/>
            <p:nvPr/>
          </p:nvSpPr>
          <p:spPr>
            <a:xfrm>
              <a:off x="4959010" y="3623124"/>
              <a:ext cx="1075641" cy="2721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05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05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6" name="直线箭头连接符 11" descr="jytjh"/>
            <p:cNvCxnSpPr>
              <a:stCxn id="122" idx="3"/>
              <a:endCxn id="102" idx="1"/>
            </p:cNvCxnSpPr>
            <p:nvPr/>
          </p:nvCxnSpPr>
          <p:spPr>
            <a:xfrm flipV="1">
              <a:off x="4219870" y="2943303"/>
              <a:ext cx="739140" cy="4160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线箭头连接符 11" descr="jytjh"/>
            <p:cNvCxnSpPr>
              <a:stCxn id="122" idx="3"/>
              <a:endCxn id="104" idx="1"/>
            </p:cNvCxnSpPr>
            <p:nvPr/>
          </p:nvCxnSpPr>
          <p:spPr>
            <a:xfrm>
              <a:off x="4219870" y="3359309"/>
              <a:ext cx="739140" cy="56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线箭头连接符 11" descr="jytjh"/>
            <p:cNvCxnSpPr>
              <a:stCxn id="122" idx="3"/>
              <a:endCxn id="105" idx="1"/>
            </p:cNvCxnSpPr>
            <p:nvPr/>
          </p:nvCxnSpPr>
          <p:spPr>
            <a:xfrm>
              <a:off x="4219870" y="3359309"/>
              <a:ext cx="739140" cy="3999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矩形 14"/>
            <p:cNvSpPr/>
            <p:nvPr/>
          </p:nvSpPr>
          <p:spPr>
            <a:xfrm>
              <a:off x="1051559" y="2807208"/>
              <a:ext cx="1075641" cy="2721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b="1" dirty="0">
                  <a:solidFill>
                    <a:sysClr val="windowText" lastClr="000000"/>
                  </a:solidFill>
                </a:rPr>
                <a:t>src1</a:t>
              </a:r>
              <a:r>
                <a:rPr kumimoji="1" lang="zh-CN" altLang="en-US" sz="105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05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2" name="矩形 14"/>
            <p:cNvSpPr/>
            <p:nvPr/>
          </p:nvSpPr>
          <p:spPr>
            <a:xfrm>
              <a:off x="1051559" y="3219738"/>
              <a:ext cx="1075641" cy="2721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b="1" dirty="0">
                  <a:solidFill>
                    <a:sysClr val="windowText" lastClr="000000"/>
                  </a:solidFill>
                </a:rPr>
                <a:t>src2</a:t>
              </a:r>
              <a:r>
                <a:rPr kumimoji="1" lang="zh-CN" altLang="en-US" sz="105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05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矩形 14"/>
            <p:cNvSpPr/>
            <p:nvPr/>
          </p:nvSpPr>
          <p:spPr>
            <a:xfrm>
              <a:off x="1051559" y="3623124"/>
              <a:ext cx="1075641" cy="2721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b="1" dirty="0">
                  <a:solidFill>
                    <a:sysClr val="windowText" lastClr="000000"/>
                  </a:solidFill>
                </a:rPr>
                <a:t>src3</a:t>
              </a:r>
              <a:r>
                <a:rPr kumimoji="1" lang="zh-CN" altLang="en-US" sz="105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05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6" name="直线箭头连接符 11" descr="jytjh"/>
            <p:cNvCxnSpPr>
              <a:stCxn id="111" idx="3"/>
              <a:endCxn id="122" idx="1"/>
            </p:cNvCxnSpPr>
            <p:nvPr/>
          </p:nvCxnSpPr>
          <p:spPr>
            <a:xfrm>
              <a:off x="2127200" y="2943303"/>
              <a:ext cx="771447" cy="4160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线箭头连接符 11" descr="jytjh"/>
            <p:cNvCxnSpPr>
              <a:stCxn id="112" idx="3"/>
              <a:endCxn id="122" idx="1"/>
            </p:cNvCxnSpPr>
            <p:nvPr/>
          </p:nvCxnSpPr>
          <p:spPr>
            <a:xfrm>
              <a:off x="2127200" y="3355833"/>
              <a:ext cx="771447" cy="347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线箭头连接符 11" descr="jytjh"/>
            <p:cNvCxnSpPr>
              <a:stCxn id="115" idx="3"/>
              <a:endCxn id="122" idx="1"/>
            </p:cNvCxnSpPr>
            <p:nvPr/>
          </p:nvCxnSpPr>
          <p:spPr>
            <a:xfrm flipV="1">
              <a:off x="2127200" y="3359309"/>
              <a:ext cx="771447" cy="3999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矩形 14"/>
            <p:cNvSpPr/>
            <p:nvPr/>
          </p:nvSpPr>
          <p:spPr>
            <a:xfrm>
              <a:off x="2133319" y="3637046"/>
              <a:ext cx="575130" cy="24916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ysClr val="windowText" lastClr="000000"/>
                  </a:solidFill>
                </a:rPr>
                <a:t>edge1</a:t>
              </a:r>
              <a:endParaRPr kumimoji="1" lang="zh-CN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1" name="矩形 14"/>
            <p:cNvSpPr/>
            <p:nvPr/>
          </p:nvSpPr>
          <p:spPr>
            <a:xfrm>
              <a:off x="4360661" y="3577826"/>
              <a:ext cx="544833" cy="343878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ysClr val="windowText" lastClr="000000"/>
                  </a:solidFill>
                </a:rPr>
                <a:t>edge2</a:t>
              </a:r>
              <a:endParaRPr kumimoji="1" lang="zh-CN" altLang="en-US" sz="1000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 rot="0">
            <a:off x="1298575" y="4685665"/>
            <a:ext cx="4982845" cy="1114425"/>
            <a:chOff x="1051559" y="2807208"/>
            <a:chExt cx="4983092" cy="1114496"/>
          </a:xfrm>
        </p:grpSpPr>
        <p:grpSp>
          <p:nvGrpSpPr>
            <p:cNvPr id="125" name="Group 124"/>
            <p:cNvGrpSpPr/>
            <p:nvPr/>
          </p:nvGrpSpPr>
          <p:grpSpPr>
            <a:xfrm>
              <a:off x="2898647" y="3219738"/>
              <a:ext cx="1321223" cy="514950"/>
              <a:chOff x="1058491" y="2170958"/>
              <a:chExt cx="2116478" cy="514950"/>
            </a:xfrm>
          </p:grpSpPr>
          <p:sp>
            <p:nvSpPr>
              <p:cNvPr id="140" name="矩形 9"/>
              <p:cNvSpPr/>
              <p:nvPr/>
            </p:nvSpPr>
            <p:spPr>
              <a:xfrm>
                <a:off x="1058491" y="2170958"/>
                <a:ext cx="2116478" cy="27914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>
                    <a:solidFill>
                      <a:sysClr val="windowText" lastClr="000000"/>
                    </a:solidFill>
                  </a:rPr>
                  <a:t>mid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1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1" name="矩形 10"/>
              <p:cNvSpPr/>
              <p:nvPr/>
            </p:nvSpPr>
            <p:spPr>
              <a:xfrm>
                <a:off x="1058492" y="2456857"/>
                <a:ext cx="2116477" cy="22905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100" b="1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mid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.id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=</a:t>
                </a:r>
                <a:r>
                  <a:rPr kumimoji="1" lang="zh-CN" altLang="en-US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 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${</a:t>
                </a:r>
                <a:r>
                  <a:rPr kumimoji="1" lang="en-US" altLang="zh-CN" sz="1100" dirty="0" err="1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dstId</a:t>
                </a:r>
                <a:r>
                  <a:rPr kumimoji="1" lang="en-US" altLang="zh-CN" sz="1100" dirty="0">
                    <a:solidFill>
                      <a:sysClr val="windowText" lastClr="000000"/>
                    </a:solidFill>
                    <a:latin typeface="等线" panose="02010600030101010101" pitchFamily="2" charset="-122"/>
                    <a:ea typeface="等线" panose="02010600030101010101" pitchFamily="2" charset="-122"/>
                  </a:rPr>
                  <a:t>}</a:t>
                </a:r>
                <a:endParaRPr kumimoji="1" lang="zh-CN" altLang="en-US" sz="1100" dirty="0">
                  <a:solidFill>
                    <a:sysClr val="windowText" lastClr="000000"/>
                  </a:solidFill>
                  <a:latin typeface="等线" panose="02010600030101010101" pitchFamily="2" charset="-122"/>
                  <a:ea typeface="等线" panose="02010600030101010101" pitchFamily="2" charset="-122"/>
                </a:endParaRPr>
              </a:p>
            </p:txBody>
          </p:sp>
        </p:grpSp>
        <p:sp>
          <p:nvSpPr>
            <p:cNvPr id="126" name="矩形 14"/>
            <p:cNvSpPr/>
            <p:nvPr/>
          </p:nvSpPr>
          <p:spPr>
            <a:xfrm>
              <a:off x="4959010" y="2807208"/>
              <a:ext cx="1075641" cy="2721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b="1" dirty="0">
                  <a:solidFill>
                    <a:sysClr val="windowText" lastClr="000000"/>
                  </a:solidFill>
                </a:rPr>
                <a:t>dst1</a:t>
              </a:r>
              <a:r>
                <a:rPr kumimoji="1" lang="zh-CN" altLang="en-US" sz="105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05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7" name="矩形 14"/>
            <p:cNvSpPr/>
            <p:nvPr/>
          </p:nvSpPr>
          <p:spPr>
            <a:xfrm>
              <a:off x="4959010" y="3228882"/>
              <a:ext cx="1075641" cy="2721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b="1" dirty="0">
                  <a:solidFill>
                    <a:sysClr val="windowText" lastClr="000000"/>
                  </a:solidFill>
                </a:rPr>
                <a:t>dst2</a:t>
              </a:r>
              <a:r>
                <a:rPr kumimoji="1" lang="zh-CN" altLang="en-US" sz="105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05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8" name="矩形 14"/>
            <p:cNvSpPr/>
            <p:nvPr/>
          </p:nvSpPr>
          <p:spPr>
            <a:xfrm>
              <a:off x="4959010" y="3623124"/>
              <a:ext cx="1075641" cy="2721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b="1" dirty="0">
                  <a:solidFill>
                    <a:sysClr val="windowText" lastClr="000000"/>
                  </a:solidFill>
                </a:rPr>
                <a:t>dst3</a:t>
              </a:r>
              <a:r>
                <a:rPr kumimoji="1" lang="zh-CN" altLang="en-US" sz="105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05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9" name="直线箭头连接符 11" descr="jytjh"/>
            <p:cNvCxnSpPr>
              <a:stCxn id="140" idx="3"/>
              <a:endCxn id="126" idx="1"/>
            </p:cNvCxnSpPr>
            <p:nvPr/>
          </p:nvCxnSpPr>
          <p:spPr>
            <a:xfrm flipV="1">
              <a:off x="4219870" y="2943303"/>
              <a:ext cx="739140" cy="4160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线箭头连接符 11" descr="jytjh"/>
            <p:cNvCxnSpPr>
              <a:stCxn id="140" idx="3"/>
              <a:endCxn id="127" idx="1"/>
            </p:cNvCxnSpPr>
            <p:nvPr/>
          </p:nvCxnSpPr>
          <p:spPr>
            <a:xfrm>
              <a:off x="4219870" y="3359309"/>
              <a:ext cx="739140" cy="56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线箭头连接符 11" descr="jytjh"/>
            <p:cNvCxnSpPr>
              <a:stCxn id="140" idx="3"/>
              <a:endCxn id="128" idx="1"/>
            </p:cNvCxnSpPr>
            <p:nvPr/>
          </p:nvCxnSpPr>
          <p:spPr>
            <a:xfrm>
              <a:off x="4219870" y="3359309"/>
              <a:ext cx="739140" cy="3999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矩形 14"/>
            <p:cNvSpPr/>
            <p:nvPr/>
          </p:nvSpPr>
          <p:spPr>
            <a:xfrm>
              <a:off x="1051559" y="2807208"/>
              <a:ext cx="1075641" cy="2721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b="1" dirty="0">
                  <a:solidFill>
                    <a:sysClr val="windowText" lastClr="000000"/>
                  </a:solidFill>
                </a:rPr>
                <a:t>src1</a:t>
              </a:r>
              <a:r>
                <a:rPr kumimoji="1" lang="zh-CN" altLang="en-US" sz="105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05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" name="矩形 14"/>
            <p:cNvSpPr/>
            <p:nvPr/>
          </p:nvSpPr>
          <p:spPr>
            <a:xfrm>
              <a:off x="1051559" y="3219738"/>
              <a:ext cx="1075641" cy="2721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b="1" dirty="0">
                  <a:solidFill>
                    <a:sysClr val="windowText" lastClr="000000"/>
                  </a:solidFill>
                </a:rPr>
                <a:t>src2</a:t>
              </a:r>
              <a:r>
                <a:rPr kumimoji="1" lang="zh-CN" altLang="en-US" sz="105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05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05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矩形 14"/>
            <p:cNvSpPr/>
            <p:nvPr/>
          </p:nvSpPr>
          <p:spPr>
            <a:xfrm>
              <a:off x="1051559" y="3623124"/>
              <a:ext cx="1075641" cy="27219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50" b="1" dirty="0">
                  <a:solidFill>
                    <a:sysClr val="windowText" lastClr="000000"/>
                  </a:solidFill>
                </a:rPr>
                <a:t>src3</a:t>
              </a:r>
              <a:r>
                <a:rPr kumimoji="1" lang="zh-CN" altLang="en-US" sz="1050" b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05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05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05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5" name="直线箭头连接符 11" descr="jytjh"/>
            <p:cNvCxnSpPr>
              <a:stCxn id="132" idx="3"/>
              <a:endCxn id="140" idx="1"/>
            </p:cNvCxnSpPr>
            <p:nvPr/>
          </p:nvCxnSpPr>
          <p:spPr>
            <a:xfrm>
              <a:off x="2127200" y="2943303"/>
              <a:ext cx="771447" cy="4160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箭头连接符 11" descr="jytjh"/>
            <p:cNvCxnSpPr>
              <a:stCxn id="133" idx="3"/>
              <a:endCxn id="140" idx="1"/>
            </p:cNvCxnSpPr>
            <p:nvPr/>
          </p:nvCxnSpPr>
          <p:spPr>
            <a:xfrm>
              <a:off x="2127200" y="3355833"/>
              <a:ext cx="771447" cy="347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线箭头连接符 11" descr="jytjh"/>
            <p:cNvCxnSpPr>
              <a:stCxn id="134" idx="3"/>
              <a:endCxn id="140" idx="1"/>
            </p:cNvCxnSpPr>
            <p:nvPr/>
          </p:nvCxnSpPr>
          <p:spPr>
            <a:xfrm flipV="1">
              <a:off x="2127200" y="3359309"/>
              <a:ext cx="771447" cy="39991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矩形 14"/>
            <p:cNvSpPr/>
            <p:nvPr/>
          </p:nvSpPr>
          <p:spPr>
            <a:xfrm>
              <a:off x="2133319" y="3637046"/>
              <a:ext cx="575130" cy="24916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ysClr val="windowText" lastClr="000000"/>
                  </a:solidFill>
                </a:rPr>
                <a:t>edge1</a:t>
              </a:r>
              <a:endParaRPr kumimoji="1" lang="zh-CN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9" name="矩形 14"/>
            <p:cNvSpPr/>
            <p:nvPr/>
          </p:nvSpPr>
          <p:spPr>
            <a:xfrm>
              <a:off x="4360661" y="3577826"/>
              <a:ext cx="544833" cy="343878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ysClr val="windowText" lastClr="000000"/>
                  </a:solidFill>
                </a:rPr>
                <a:t>edge2</a:t>
              </a:r>
              <a:endParaRPr kumimoji="1" lang="zh-CN" altLang="en-US" sz="1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矩形 3"/>
          <p:cNvSpPr/>
          <p:nvPr/>
        </p:nvSpPr>
        <p:spPr>
          <a:xfrm>
            <a:off x="6735445" y="767080"/>
            <a:ext cx="725170" cy="36385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Blocked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3"/>
          <p:cNvSpPr/>
          <p:nvPr/>
        </p:nvSpPr>
        <p:spPr>
          <a:xfrm>
            <a:off x="3806190" y="5889625"/>
            <a:ext cx="1154430" cy="36385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detected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3"/>
          <p:cNvSpPr/>
          <p:nvPr/>
        </p:nvSpPr>
        <p:spPr>
          <a:xfrm>
            <a:off x="6762115" y="4067810"/>
            <a:ext cx="818515" cy="36385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Detected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: Rounded Corners 4"/>
          <p:cNvSpPr/>
          <p:nvPr/>
        </p:nvSpPr>
        <p:spPr>
          <a:xfrm>
            <a:off x="3133725" y="155575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Begin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7" name="Rectangle: Rounded Corners 4"/>
          <p:cNvSpPr/>
          <p:nvPr/>
        </p:nvSpPr>
        <p:spPr>
          <a:xfrm>
            <a:off x="7189470" y="1082675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Abort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8" name="Rectangle: Rounded Corners 4"/>
          <p:cNvSpPr/>
          <p:nvPr/>
        </p:nvSpPr>
        <p:spPr>
          <a:xfrm>
            <a:off x="3133725" y="6203950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Commit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69" name="Rectangle: Rounded Corners 4"/>
          <p:cNvSpPr/>
          <p:nvPr/>
        </p:nvSpPr>
        <p:spPr>
          <a:xfrm>
            <a:off x="7189470" y="4422775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Abort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72" name="Rectangle: Rounded Corners 4"/>
          <p:cNvSpPr/>
          <p:nvPr/>
        </p:nvSpPr>
        <p:spPr>
          <a:xfrm>
            <a:off x="702310" y="2010410"/>
            <a:ext cx="6089015" cy="1016000"/>
          </a:xfrm>
          <a:prstGeom prst="roundRect">
            <a:avLst/>
          </a:prstGeom>
          <a:noFill/>
          <a:ln w="19050">
            <a:solidFill>
              <a:schemeClr val="tx1">
                <a:alpha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685800" fontAlgn="base">
              <a:buClrTx/>
              <a:buSzTx/>
              <a:buFontTx/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+mn-ea"/>
            </a:endParaRPr>
          </a:p>
        </p:txBody>
      </p:sp>
      <p:sp>
        <p:nvSpPr>
          <p:cNvPr id="73" name="Rectangle: Rounded Corners 4"/>
          <p:cNvSpPr/>
          <p:nvPr/>
        </p:nvSpPr>
        <p:spPr>
          <a:xfrm>
            <a:off x="702310" y="767080"/>
            <a:ext cx="6089015" cy="1016000"/>
          </a:xfrm>
          <a:prstGeom prst="roundRect">
            <a:avLst/>
          </a:prstGeom>
          <a:noFill/>
          <a:ln w="19050">
            <a:solidFill>
              <a:schemeClr val="tx1">
                <a:alpha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685800" fontAlgn="base">
              <a:buClrTx/>
              <a:buSzTx/>
              <a:buFontTx/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+mn-ea"/>
            </a:endParaRPr>
          </a:p>
        </p:txBody>
      </p:sp>
      <p:cxnSp>
        <p:nvCxnSpPr>
          <p:cNvPr id="79" name="直线箭头连接符 6" descr="jytjh"/>
          <p:cNvCxnSpPr>
            <a:stCxn id="65" idx="2"/>
            <a:endCxn id="73" idx="0"/>
          </p:cNvCxnSpPr>
          <p:nvPr/>
        </p:nvCxnSpPr>
        <p:spPr>
          <a:xfrm>
            <a:off x="3747135" y="540385"/>
            <a:ext cx="0" cy="22669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6" descr="jytjh"/>
          <p:cNvCxnSpPr>
            <a:stCxn id="73" idx="2"/>
            <a:endCxn id="72" idx="0"/>
          </p:cNvCxnSpPr>
          <p:nvPr/>
        </p:nvCxnSpPr>
        <p:spPr>
          <a:xfrm>
            <a:off x="3747135" y="1783080"/>
            <a:ext cx="0" cy="22669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6" descr="jytjh"/>
          <p:cNvCxnSpPr>
            <a:stCxn id="72" idx="2"/>
            <a:endCxn id="74" idx="0"/>
          </p:cNvCxnSpPr>
          <p:nvPr/>
        </p:nvCxnSpPr>
        <p:spPr>
          <a:xfrm flipH="1">
            <a:off x="3742690" y="3026410"/>
            <a:ext cx="4445" cy="22669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线箭头连接符 6" descr="jytjh"/>
          <p:cNvCxnSpPr>
            <a:stCxn id="74" idx="2"/>
            <a:endCxn id="68" idx="0"/>
          </p:cNvCxnSpPr>
          <p:nvPr/>
        </p:nvCxnSpPr>
        <p:spPr>
          <a:xfrm>
            <a:off x="3742690" y="5977255"/>
            <a:ext cx="4445" cy="22669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69" idx="3"/>
            <a:endCxn id="114" idx="1"/>
          </p:cNvCxnSpPr>
          <p:nvPr/>
        </p:nvCxnSpPr>
        <p:spPr>
          <a:xfrm flipV="1">
            <a:off x="8415655" y="3371850"/>
            <a:ext cx="644525" cy="1243330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arrow" w="sm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箭头连接符 6" descr="jytjh"/>
          <p:cNvCxnSpPr>
            <a:stCxn id="74" idx="3"/>
            <a:endCxn id="69" idx="1"/>
          </p:cNvCxnSpPr>
          <p:nvPr/>
        </p:nvCxnSpPr>
        <p:spPr>
          <a:xfrm>
            <a:off x="6783070" y="4615180"/>
            <a:ext cx="406400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6" descr="jytjh"/>
          <p:cNvCxnSpPr>
            <a:stCxn id="73" idx="3"/>
            <a:endCxn id="67" idx="1"/>
          </p:cNvCxnSpPr>
          <p:nvPr/>
        </p:nvCxnSpPr>
        <p:spPr>
          <a:xfrm>
            <a:off x="6791325" y="1275080"/>
            <a:ext cx="398145" cy="0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4"/>
          <p:cNvSpPr/>
          <p:nvPr/>
        </p:nvSpPr>
        <p:spPr>
          <a:xfrm>
            <a:off x="9733280" y="361315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Begin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92" name="Rectangle: Rounded Corners 4"/>
          <p:cNvSpPr/>
          <p:nvPr/>
        </p:nvSpPr>
        <p:spPr>
          <a:xfrm>
            <a:off x="9733280" y="6071870"/>
            <a:ext cx="1225550" cy="384810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err="1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Txn</a:t>
            </a:r>
            <a:r>
              <a:rPr lang="zh-CN" altLang="en-US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 </a:t>
            </a:r>
            <a:r>
              <a:rPr lang="en-US" altLang="zh-CN" sz="1200" b="1" dirty="0">
                <a:solidFill>
                  <a:srgbClr val="0070C0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Commit</a:t>
            </a:r>
            <a:endParaRPr lang="en-US" sz="900" dirty="0">
              <a:solidFill>
                <a:srgbClr val="0070C0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cxnSp>
        <p:nvCxnSpPr>
          <p:cNvPr id="107" name="直线箭头连接符 6" descr="jytjh"/>
          <p:cNvCxnSpPr>
            <a:stCxn id="78" idx="2"/>
            <a:endCxn id="113" idx="0"/>
          </p:cNvCxnSpPr>
          <p:nvPr/>
        </p:nvCxnSpPr>
        <p:spPr>
          <a:xfrm flipH="1">
            <a:off x="10346690" y="746125"/>
            <a:ext cx="0" cy="154622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6" descr="jytjh"/>
          <p:cNvCxnSpPr>
            <a:stCxn id="113" idx="2"/>
            <a:endCxn id="92" idx="0"/>
          </p:cNvCxnSpPr>
          <p:nvPr/>
        </p:nvCxnSpPr>
        <p:spPr>
          <a:xfrm>
            <a:off x="10346690" y="4525645"/>
            <a:ext cx="0" cy="1546225"/>
          </a:xfrm>
          <a:prstGeom prst="straightConnector1">
            <a:avLst/>
          </a:prstGeom>
          <a:ln w="19050">
            <a:solidFill>
              <a:srgbClr val="0070C0"/>
            </a:solidFill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: Rounded Corners 4"/>
          <p:cNvSpPr/>
          <p:nvPr/>
        </p:nvSpPr>
        <p:spPr>
          <a:xfrm>
            <a:off x="9059545" y="155575"/>
            <a:ext cx="2551430" cy="6433185"/>
          </a:xfrm>
          <a:prstGeom prst="roundRect">
            <a:avLst/>
          </a:prstGeom>
          <a:noFill/>
          <a:ln w="254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  <p:sp>
        <p:nvSpPr>
          <p:cNvPr id="3" name="矩形 3"/>
          <p:cNvSpPr/>
          <p:nvPr/>
        </p:nvSpPr>
        <p:spPr>
          <a:xfrm>
            <a:off x="1712595" y="1271270"/>
            <a:ext cx="1577975" cy="3289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person</a:t>
            </a:r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.id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srcId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zh-CN" altLang="en-US" sz="11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 9"/>
          <p:cNvSpPr/>
          <p:nvPr/>
        </p:nvSpPr>
        <p:spPr>
          <a:xfrm>
            <a:off x="1712595" y="947420"/>
            <a:ext cx="1577975" cy="3289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ysClr val="windowText" lastClr="000000"/>
                </a:solidFill>
              </a:rPr>
              <a:t>person1</a:t>
            </a:r>
            <a:r>
              <a:rPr kumimoji="1" lang="en-US" altLang="zh-CN" sz="11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1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21" name="矩形 3"/>
          <p:cNvSpPr/>
          <p:nvPr/>
        </p:nvSpPr>
        <p:spPr>
          <a:xfrm>
            <a:off x="4203700" y="1269365"/>
            <a:ext cx="1577975" cy="3289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person</a:t>
            </a:r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.id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dstId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zh-CN" altLang="en-US" sz="11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9"/>
          <p:cNvSpPr/>
          <p:nvPr/>
        </p:nvSpPr>
        <p:spPr>
          <a:xfrm>
            <a:off x="4203700" y="945515"/>
            <a:ext cx="1577975" cy="3289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ysClr val="windowText" lastClr="000000"/>
                </a:solidFill>
              </a:rPr>
              <a:t>person2</a:t>
            </a:r>
            <a:r>
              <a:rPr kumimoji="1" lang="en-US" altLang="zh-CN" sz="11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1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2" name="矩形 4"/>
          <p:cNvSpPr/>
          <p:nvPr/>
        </p:nvSpPr>
        <p:spPr>
          <a:xfrm>
            <a:off x="1113155" y="2176780"/>
            <a:ext cx="1542415" cy="403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ysClr val="windowText" lastClr="000000"/>
                </a:solidFill>
              </a:rPr>
              <a:t>person1:</a:t>
            </a:r>
            <a:r>
              <a:rPr kumimoji="1" lang="zh-CN" altLang="en-US" sz="11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3" name="矩形 5"/>
          <p:cNvSpPr/>
          <p:nvPr/>
        </p:nvSpPr>
        <p:spPr>
          <a:xfrm>
            <a:off x="1113155" y="2580005"/>
            <a:ext cx="1542415" cy="3467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person.id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srcId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1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26" name="直线箭头连接符 6" descr="jytjh"/>
          <p:cNvCxnSpPr>
            <a:stCxn id="32" idx="3"/>
            <a:endCxn id="30" idx="1"/>
          </p:cNvCxnSpPr>
          <p:nvPr/>
        </p:nvCxnSpPr>
        <p:spPr>
          <a:xfrm flipV="1">
            <a:off x="2655570" y="2374900"/>
            <a:ext cx="2211070" cy="317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sm" len="lg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7"/>
          <p:cNvSpPr txBox="1"/>
          <p:nvPr/>
        </p:nvSpPr>
        <p:spPr>
          <a:xfrm>
            <a:off x="2989580" y="2110105"/>
            <a:ext cx="1459865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8" name="文本框 7"/>
          <p:cNvSpPr txBox="1"/>
          <p:nvPr/>
        </p:nvSpPr>
        <p:spPr>
          <a:xfrm>
            <a:off x="2700655" y="2445385"/>
            <a:ext cx="215519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timestamp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1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>
                <a:latin typeface="等线" panose="02010600030101010101" pitchFamily="2" charset="-122"/>
                <a:ea typeface="等线" panose="02010600030101010101" pitchFamily="2" charset="-122"/>
              </a:rPr>
              <a:t>${time}</a:t>
            </a:r>
            <a:endParaRPr kumimoji="1"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0" name="矩形 4"/>
          <p:cNvSpPr/>
          <p:nvPr/>
        </p:nvSpPr>
        <p:spPr>
          <a:xfrm>
            <a:off x="4866640" y="2172970"/>
            <a:ext cx="1459865" cy="4032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ysClr val="windowText" lastClr="000000"/>
                </a:solidFill>
              </a:rPr>
              <a:t>person2:</a:t>
            </a:r>
            <a:r>
              <a:rPr kumimoji="1" lang="zh-CN" altLang="en-US" sz="11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31" name="矩形 5"/>
          <p:cNvSpPr/>
          <p:nvPr/>
        </p:nvSpPr>
        <p:spPr>
          <a:xfrm>
            <a:off x="4866640" y="2576195"/>
            <a:ext cx="1459865" cy="3467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person.id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dstId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1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9" name="Cross 38"/>
          <p:cNvSpPr/>
          <p:nvPr/>
        </p:nvSpPr>
        <p:spPr>
          <a:xfrm>
            <a:off x="4113530" y="2110105"/>
            <a:ext cx="179705" cy="179705"/>
          </a:xfrm>
          <a:prstGeom prst="plus">
            <a:avLst>
              <a:gd name="adj" fmla="val 3302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Rectangle: Rounded Corners 4"/>
          <p:cNvSpPr/>
          <p:nvPr/>
        </p:nvSpPr>
        <p:spPr>
          <a:xfrm>
            <a:off x="702310" y="3253105"/>
            <a:ext cx="6080760" cy="2723515"/>
          </a:xfrm>
          <a:prstGeom prst="roundRect">
            <a:avLst/>
          </a:prstGeom>
          <a:noFill/>
          <a:ln w="19050">
            <a:solidFill>
              <a:schemeClr val="tx1">
                <a:alpha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685800" fontAlgn="base">
              <a:buClrTx/>
              <a:buSzTx/>
              <a:buFontTx/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+mn-ea"/>
            </a:endParaRPr>
          </a:p>
        </p:txBody>
      </p:sp>
      <p:sp>
        <p:nvSpPr>
          <p:cNvPr id="153" name="矩形 9"/>
          <p:cNvSpPr/>
          <p:nvPr/>
        </p:nvSpPr>
        <p:spPr>
          <a:xfrm>
            <a:off x="776605" y="4645660"/>
            <a:ext cx="1200785" cy="30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54" name="直线箭头连接符 11" descr="jytjh"/>
          <p:cNvCxnSpPr>
            <a:stCxn id="153" idx="3"/>
            <a:endCxn id="157" idx="1"/>
          </p:cNvCxnSpPr>
          <p:nvPr/>
        </p:nvCxnSpPr>
        <p:spPr>
          <a:xfrm>
            <a:off x="1977390" y="4798695"/>
            <a:ext cx="462280" cy="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2"/>
          <p:cNvSpPr txBox="1"/>
          <p:nvPr/>
        </p:nvSpPr>
        <p:spPr>
          <a:xfrm>
            <a:off x="1913255" y="4519295"/>
            <a:ext cx="588645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endParaRPr kumimoji="1"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6" name="矩形 13"/>
          <p:cNvSpPr/>
          <p:nvPr/>
        </p:nvSpPr>
        <p:spPr>
          <a:xfrm>
            <a:off x="1977390" y="3490595"/>
            <a:ext cx="4715510" cy="94043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zh-CN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kumimoji="1" lang="zh-CN" altLang="en-US" sz="12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SUM(</a:t>
            </a:r>
            <a:r>
              <a:rPr kumimoji="1" lang="en-US" altLang="zh-CN" sz="12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loan.loanAmount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),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COUNT(loan)</a:t>
            </a:r>
            <a:endParaRPr kumimoji="1" lang="en-US" altLang="zh-CN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57" name="矩形 14"/>
          <p:cNvSpPr/>
          <p:nvPr/>
        </p:nvSpPr>
        <p:spPr>
          <a:xfrm>
            <a:off x="2439670" y="4645660"/>
            <a:ext cx="1200785" cy="30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p2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58" name="矩形 14"/>
          <p:cNvSpPr/>
          <p:nvPr/>
        </p:nvSpPr>
        <p:spPr>
          <a:xfrm>
            <a:off x="4102735" y="4540250"/>
            <a:ext cx="799465" cy="50546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ysClr val="windowText" lastClr="000000"/>
                </a:solidFill>
              </a:rPr>
              <a:t>…</a:t>
            </a:r>
            <a:endParaRPr kumimoji="1" lang="zh-CN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59" name="矩形 14"/>
          <p:cNvSpPr/>
          <p:nvPr/>
        </p:nvSpPr>
        <p:spPr>
          <a:xfrm>
            <a:off x="5364480" y="4645660"/>
            <a:ext cx="1200785" cy="3054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 err="1">
                <a:solidFill>
                  <a:sysClr val="windowText" lastClr="000000"/>
                </a:solidFill>
              </a:rPr>
              <a:t>pN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0" name="直线箭头连接符 11" descr="jytjh"/>
          <p:cNvCxnSpPr>
            <a:stCxn id="157" idx="3"/>
            <a:endCxn id="158" idx="1"/>
          </p:cNvCxnSpPr>
          <p:nvPr/>
        </p:nvCxnSpPr>
        <p:spPr>
          <a:xfrm flipV="1">
            <a:off x="3640455" y="4792980"/>
            <a:ext cx="462280" cy="571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线箭头连接符 11" descr="jytjh"/>
          <p:cNvCxnSpPr>
            <a:stCxn id="158" idx="3"/>
            <a:endCxn id="159" idx="1"/>
          </p:cNvCxnSpPr>
          <p:nvPr/>
        </p:nvCxnSpPr>
        <p:spPr>
          <a:xfrm>
            <a:off x="4902200" y="4792980"/>
            <a:ext cx="462280" cy="571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矩形 14"/>
          <p:cNvSpPr/>
          <p:nvPr/>
        </p:nvSpPr>
        <p:spPr>
          <a:xfrm>
            <a:off x="1977390" y="3884930"/>
            <a:ext cx="1062990" cy="372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loan1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63" name="文本框 12"/>
          <p:cNvSpPr txBox="1"/>
          <p:nvPr/>
        </p:nvSpPr>
        <p:spPr>
          <a:xfrm>
            <a:off x="3564890" y="4512310"/>
            <a:ext cx="638810" cy="276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edge2</a:t>
            </a:r>
            <a:endParaRPr kumimoji="1"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4" name="文本框 12"/>
          <p:cNvSpPr txBox="1"/>
          <p:nvPr/>
        </p:nvSpPr>
        <p:spPr>
          <a:xfrm>
            <a:off x="4801235" y="4530090"/>
            <a:ext cx="638810" cy="261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endParaRPr kumimoji="1" lang="en-US" altLang="zh-CN" sz="11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65" name="直线箭头连接符 11" descr="jytjh"/>
          <p:cNvCxnSpPr>
            <a:stCxn id="157" idx="0"/>
            <a:endCxn id="162" idx="2"/>
          </p:cNvCxnSpPr>
          <p:nvPr/>
        </p:nvCxnSpPr>
        <p:spPr>
          <a:xfrm flipH="1" flipV="1">
            <a:off x="2508885" y="4257040"/>
            <a:ext cx="531495" cy="38925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4"/>
          <p:cNvSpPr/>
          <p:nvPr/>
        </p:nvSpPr>
        <p:spPr>
          <a:xfrm>
            <a:off x="5364480" y="3884930"/>
            <a:ext cx="1200785" cy="372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67" name="直线箭头连接符 11" descr="jytjh"/>
          <p:cNvCxnSpPr>
            <a:stCxn id="159" idx="0"/>
            <a:endCxn id="166" idx="2"/>
          </p:cNvCxnSpPr>
          <p:nvPr/>
        </p:nvCxnSpPr>
        <p:spPr>
          <a:xfrm flipV="1">
            <a:off x="5965190" y="4257040"/>
            <a:ext cx="0" cy="389255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0"/>
          <p:cNvSpPr/>
          <p:nvPr/>
        </p:nvSpPr>
        <p:spPr>
          <a:xfrm>
            <a:off x="776605" y="4947920"/>
            <a:ext cx="1200785" cy="2489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p1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.id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srcId}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9" name="文本框 12"/>
          <p:cNvSpPr txBox="1"/>
          <p:nvPr/>
        </p:nvSpPr>
        <p:spPr>
          <a:xfrm>
            <a:off x="4448810" y="5037455"/>
            <a:ext cx="2241550" cy="776605"/>
          </a:xfrm>
          <a:prstGeom prst="rect">
            <a:avLst/>
          </a:prstGeom>
          <a:noFill/>
        </p:spPr>
        <p:txBody>
          <a:bodyPr wrap="square" lIns="90000" numCol="1" rtlCol="0" anchor="ctr">
            <a:noAutofit/>
          </a:bodyPr>
          <a:lstStyle/>
          <a:p>
            <a:pPr algn="just"/>
            <a:r>
              <a:rPr kumimoji="1" lang="en-US" altLang="zh-CN" sz="105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r>
              <a:rPr kumimoji="1" lang="en-US" altLang="zh-CN" sz="1050" b="1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05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  <a:endParaRPr kumimoji="1" lang="en-US" altLang="zh-CN" sz="10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kumimoji="1" lang="en-US" altLang="zh-CN" sz="105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r>
              <a:rPr kumimoji="1" lang="en-US" altLang="zh-CN" sz="1050" dirty="0" err="1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05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05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05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0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kumimoji="1" lang="en-US" altLang="zh-CN" sz="1050" b="1" dirty="0" err="1">
                <a:latin typeface="等线" panose="02010600030101010101" pitchFamily="2" charset="-122"/>
                <a:ea typeface="等线" panose="02010600030101010101" pitchFamily="2" charset="-122"/>
              </a:rPr>
              <a:t>edgeN</a:t>
            </a:r>
            <a:r>
              <a:rPr kumimoji="1" lang="en-US" altLang="zh-CN" sz="1050" dirty="0" err="1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05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05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05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05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3" name="Rectangle: Rounded Corners 4"/>
          <p:cNvSpPr/>
          <p:nvPr/>
        </p:nvSpPr>
        <p:spPr>
          <a:xfrm>
            <a:off x="9223375" y="2291715"/>
            <a:ext cx="2245995" cy="2233930"/>
          </a:xfrm>
          <a:prstGeom prst="roundRect">
            <a:avLst/>
          </a:prstGeom>
          <a:noFill/>
          <a:ln w="19050">
            <a:solidFill>
              <a:schemeClr val="tx1">
                <a:alpha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 defTabSz="685800" fontAlgn="base">
              <a:buClrTx/>
              <a:buSzTx/>
              <a:buFontTx/>
              <a:defRPr/>
            </a:pPr>
            <a:endParaRPr lang="en-US" sz="900" dirty="0">
              <a:solidFill>
                <a:schemeClr val="tx1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  <a:sym typeface="+mn-ea"/>
            </a:endParaRPr>
          </a:p>
        </p:txBody>
      </p:sp>
      <p:sp>
        <p:nvSpPr>
          <p:cNvPr id="172" name="矩形 4"/>
          <p:cNvSpPr/>
          <p:nvPr/>
        </p:nvSpPr>
        <p:spPr>
          <a:xfrm>
            <a:off x="9533255" y="2503170"/>
            <a:ext cx="1626235" cy="345440"/>
          </a:xfrm>
          <a:prstGeom prst="rect">
            <a:avLst/>
          </a:prstGeom>
          <a:solidFill>
            <a:srgbClr val="A9D18E"/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ysClr val="windowText" lastClr="000000"/>
                </a:solidFill>
              </a:rPr>
              <a:t>person1:</a:t>
            </a:r>
            <a:r>
              <a:rPr kumimoji="1" lang="zh-CN" altLang="en-US" sz="11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3" name="矩形 5"/>
          <p:cNvSpPr/>
          <p:nvPr/>
        </p:nvSpPr>
        <p:spPr>
          <a:xfrm>
            <a:off x="9533255" y="2849245"/>
            <a:ext cx="1626235" cy="4629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person.id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srcId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1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isBlocked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True</a:t>
            </a:r>
            <a:endParaRPr kumimoji="1" lang="en-US" altLang="zh-CN" sz="1100" b="1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7" name="矩形 4"/>
          <p:cNvSpPr/>
          <p:nvPr/>
        </p:nvSpPr>
        <p:spPr>
          <a:xfrm>
            <a:off x="9533255" y="3498215"/>
            <a:ext cx="1626235" cy="345440"/>
          </a:xfrm>
          <a:prstGeom prst="rect">
            <a:avLst/>
          </a:prstGeom>
          <a:solidFill>
            <a:srgbClr val="A9D18E"/>
          </a:solidFill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b="1" dirty="0">
                <a:solidFill>
                  <a:sysClr val="windowText" lastClr="000000"/>
                </a:solidFill>
              </a:rPr>
              <a:t>person2:</a:t>
            </a:r>
            <a:r>
              <a:rPr kumimoji="1" lang="zh-CN" altLang="en-US" sz="1100" b="1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</a:rPr>
              <a:t>Person</a:t>
            </a:r>
            <a:endParaRPr kumimoji="1" lang="zh-CN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178" name="矩形 5"/>
          <p:cNvSpPr/>
          <p:nvPr/>
        </p:nvSpPr>
        <p:spPr>
          <a:xfrm>
            <a:off x="9533255" y="3843655"/>
            <a:ext cx="1626235" cy="46291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person.id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dstId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1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kumimoji="1" lang="en-US" altLang="zh-CN" sz="1100" dirty="0" err="1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isBlocked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&lt;-</a:t>
            </a:r>
            <a:r>
              <a:rPr kumimoji="1" lang="zh-CN" altLang="en-US" sz="11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100" b="1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True</a:t>
            </a:r>
            <a:endParaRPr kumimoji="1" lang="en-US" altLang="zh-CN" sz="1100" b="1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12585" y="746125"/>
            <a:ext cx="770255" cy="36385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Blocked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3"/>
          <p:cNvSpPr/>
          <p:nvPr/>
        </p:nvSpPr>
        <p:spPr>
          <a:xfrm>
            <a:off x="3768725" y="5895975"/>
            <a:ext cx="1134110" cy="36385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Not</a:t>
            </a:r>
            <a:r>
              <a:rPr kumimoji="1" lang="zh-CN" altLang="en-US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detected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3"/>
          <p:cNvSpPr/>
          <p:nvPr/>
        </p:nvSpPr>
        <p:spPr>
          <a:xfrm>
            <a:off x="6670675" y="4067175"/>
            <a:ext cx="867410" cy="363855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ysClr val="windowText" lastClr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Detected</a:t>
            </a:r>
            <a:endParaRPr kumimoji="1" lang="zh-CN" altLang="en-US" sz="1200" dirty="0">
              <a:solidFill>
                <a:sysClr val="windowText" lastClr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4"/>
          <p:cNvSpPr/>
          <p:nvPr/>
        </p:nvSpPr>
        <p:spPr>
          <a:xfrm>
            <a:off x="3103880" y="3888105"/>
            <a:ext cx="1010285" cy="372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b="1" dirty="0">
                <a:solidFill>
                  <a:sysClr val="windowText" lastClr="000000"/>
                </a:solidFill>
              </a:rPr>
              <a:t>loan2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:</a:t>
            </a:r>
            <a:r>
              <a:rPr kumimoji="1" lang="zh-CN" altLang="en-US" sz="1200" dirty="0">
                <a:solidFill>
                  <a:sysClr val="windowText" lastClr="000000"/>
                </a:solidFill>
              </a:rPr>
              <a:t> </a:t>
            </a:r>
            <a:r>
              <a:rPr kumimoji="1" lang="en-US" altLang="zh-CN" sz="1200" dirty="0">
                <a:solidFill>
                  <a:sysClr val="windowText" lastClr="000000"/>
                </a:solidFill>
              </a:rPr>
              <a:t>Loan</a:t>
            </a:r>
            <a:endParaRPr kumimoji="1" lang="zh-CN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13" name="直线箭头连接符 11" descr="jytjh"/>
          <p:cNvCxnSpPr>
            <a:stCxn id="157" idx="0"/>
            <a:endCxn id="11" idx="2"/>
          </p:cNvCxnSpPr>
          <p:nvPr/>
        </p:nvCxnSpPr>
        <p:spPr>
          <a:xfrm flipV="1">
            <a:off x="3040380" y="4259580"/>
            <a:ext cx="568325" cy="386080"/>
          </a:xfrm>
          <a:prstGeom prst="straightConnector1">
            <a:avLst/>
          </a:prstGeom>
          <a:ln w="19050">
            <a:solidFill>
              <a:schemeClr val="tx1"/>
            </a:solidFill>
            <a:prstDash val="lgDash"/>
            <a:headEnd type="none" w="lg" len="med"/>
            <a:tailEnd type="arrow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2"/>
          <p:cNvSpPr txBox="1"/>
          <p:nvPr/>
        </p:nvSpPr>
        <p:spPr>
          <a:xfrm>
            <a:off x="1962150" y="5043170"/>
            <a:ext cx="2241550" cy="776605"/>
          </a:xfrm>
          <a:prstGeom prst="rect">
            <a:avLst/>
          </a:prstGeom>
          <a:noFill/>
        </p:spPr>
        <p:txBody>
          <a:bodyPr wrap="square" lIns="90000" numCol="1" rtlCol="0" anchor="ctr">
            <a:noAutofit/>
          </a:bodyPr>
          <a:lstStyle/>
          <a:p>
            <a:pPr algn="just"/>
            <a:r>
              <a:rPr kumimoji="1" lang="en-US" altLang="zh-CN" sz="1050" b="1" dirty="0">
                <a:latin typeface="等线" panose="02010600030101010101" pitchFamily="2" charset="-122"/>
                <a:ea typeface="等线" panose="02010600030101010101" pitchFamily="2" charset="-122"/>
              </a:rPr>
              <a:t>edge1:</a:t>
            </a:r>
            <a:r>
              <a:rPr kumimoji="1" lang="zh-CN" altLang="en-US" sz="105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guarantee</a:t>
            </a:r>
            <a:endParaRPr kumimoji="1" lang="en-US" altLang="zh-CN" sz="10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kumimoji="1" lang="en-US" altLang="zh-CN" sz="105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05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r>
              <a:rPr kumimoji="1" lang="zh-CN" altLang="en-US" sz="105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050" dirty="0" err="1">
                <a:latin typeface="等线" panose="02010600030101010101" pitchFamily="2" charset="-122"/>
                <a:ea typeface="等线" panose="02010600030101010101" pitchFamily="2" charset="-122"/>
              </a:rPr>
              <a:t>startTime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05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just"/>
            <a:r>
              <a:rPr kumimoji="1" lang="en-US" altLang="zh-CN" sz="1050" b="1" dirty="0">
                <a:latin typeface="等线" panose="02010600030101010101" pitchFamily="2" charset="-122"/>
                <a:ea typeface="等线" panose="02010600030101010101" pitchFamily="2" charset="-122"/>
              </a:rPr>
              <a:t>edge1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.timestamp</a:t>
            </a:r>
            <a:r>
              <a:rPr kumimoji="1" lang="zh-CN" altLang="en-US" sz="105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&lt;</a:t>
            </a:r>
            <a:r>
              <a:rPr kumimoji="1" lang="zh-CN" altLang="en-US" sz="105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${</a:t>
            </a:r>
            <a:r>
              <a:rPr kumimoji="1" lang="en-US" altLang="zh-CN" sz="1050" dirty="0" err="1">
                <a:latin typeface="等线" panose="02010600030101010101" pitchFamily="2" charset="-122"/>
                <a:ea typeface="等线" panose="02010600030101010101" pitchFamily="2" charset="-122"/>
              </a:rPr>
              <a:t>endTime</a:t>
            </a:r>
            <a:r>
              <a:rPr kumimoji="1" lang="en-US" altLang="zh-CN" sz="105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kumimoji="1" lang="en-US" altLang="zh-CN" sz="105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68880" y="2861420"/>
            <a:ext cx="1215845" cy="387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Person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4346" y="2861420"/>
            <a:ext cx="1215845" cy="387178"/>
          </a:xfrm>
          <a:prstGeom prst="rect">
            <a:avLst/>
          </a:prstGeom>
          <a:solidFill>
            <a:srgbClr val="FF0000">
              <a:alpha val="30000"/>
            </a:srgb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Company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40605" y="2861420"/>
            <a:ext cx="1226941" cy="3871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Account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67168" y="2861420"/>
            <a:ext cx="1215845" cy="3871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Medium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06920" y="2861420"/>
            <a:ext cx="1226977" cy="3871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Loan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文本框 12"/>
          <p:cNvSpPr txBox="1"/>
          <p:nvPr/>
        </p:nvSpPr>
        <p:spPr>
          <a:xfrm>
            <a:off x="2468880" y="3867488"/>
            <a:ext cx="25837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as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above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Font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size: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12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Border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width: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2pt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Result: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bold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kumimoji="1" lang="en-US" altLang="zh-CN" sz="1200" b="1" dirty="0" err="1">
                <a:latin typeface="等线" panose="02010600030101010101" pitchFamily="2" charset="-122"/>
                <a:ea typeface="等线" panose="02010600030101010101" pitchFamily="2" charset="-122"/>
              </a:rPr>
              <a:t>Groupby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red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color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and</a:t>
            </a:r>
            <a:r>
              <a:rPr kumimoji="1"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kumimoji="1"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bold</a:t>
            </a:r>
            <a:endParaRPr kumimoji="1"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9edfc4c9-7745-4232-81bd-3b2c267c3492"/>
  <p:tag name="COMMONDATA" val="eyJoZGlkIjoiY2UzZmQ1NDYyMTk1MjkyNjAxNzY5ZmQ2ZjBmNmY2N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1968</Words>
  <Application>WPS 演示</Application>
  <PresentationFormat>Widescreen</PresentationFormat>
  <Paragraphs>256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Alibaba PuHuiTi M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Alibaba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Bing Tong</cp:lastModifiedBy>
  <cp:revision>1287</cp:revision>
  <cp:lastPrinted>2021-05-18T09:36:00Z</cp:lastPrinted>
  <dcterms:created xsi:type="dcterms:W3CDTF">2020-11-03T03:20:00Z</dcterms:created>
  <dcterms:modified xsi:type="dcterms:W3CDTF">2023-05-08T15:35:59Z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  <property fmtid="{D5CDD505-2E9C-101B-9397-08002B2CF9AE}" pid="3" name="ICV">
    <vt:lpwstr>CFE944D08BF74B9B83BC8B7642716624_12</vt:lpwstr>
  </property>
  <property fmtid="{D5CDD505-2E9C-101B-9397-08002B2CF9AE}" pid="4" name="KSOProductBuildVer">
    <vt:lpwstr>2052-11.1.0.14036</vt:lpwstr>
  </property>
</Properties>
</file>