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9" autoAdjust="0"/>
    <p:restoredTop sz="96006"/>
  </p:normalViewPr>
  <p:slideViewPr>
    <p:cSldViewPr snapToGrid="0">
      <p:cViewPr>
        <p:scale>
          <a:sx n="110" d="100"/>
          <a:sy n="110" d="100"/>
        </p:scale>
        <p:origin x="1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BD87ED3-36EC-9647-9846-B9494C64D391}"/>
              </a:ext>
            </a:extLst>
          </p:cNvPr>
          <p:cNvSpPr txBox="1"/>
          <p:nvPr/>
        </p:nvSpPr>
        <p:spPr>
          <a:xfrm>
            <a:off x="6315061" y="608473"/>
            <a:ext cx="232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signIn</a:t>
            </a:r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70550-81EF-2745-A5EA-019C75F6F423}"/>
              </a:ext>
            </a:extLst>
          </p:cNvPr>
          <p:cNvSpPr txBox="1"/>
          <p:nvPr/>
        </p:nvSpPr>
        <p:spPr>
          <a:xfrm>
            <a:off x="1819656" y="1620185"/>
            <a:ext cx="242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53FD7-0C8A-F142-B1DE-2FC79CF3A4AF}"/>
              </a:ext>
            </a:extLst>
          </p:cNvPr>
          <p:cNvSpPr/>
          <p:nvPr/>
        </p:nvSpPr>
        <p:spPr>
          <a:xfrm>
            <a:off x="4823661" y="1484651"/>
            <a:ext cx="1865172" cy="394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线箭头连接符 5" descr="jytjh">
            <a:extLst>
              <a:ext uri="{FF2B5EF4-FFF2-40B4-BE49-F238E27FC236}">
                <a16:creationId xmlns:a16="http://schemas.microsoft.com/office/drawing/2014/main" id="{486AC079-4C75-A04A-B1D5-D8C4C703B420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468866" y="1682077"/>
            <a:ext cx="1354795" cy="1225713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 descr="jytjh">
            <a:extLst>
              <a:ext uri="{FF2B5EF4-FFF2-40B4-BE49-F238E27FC236}">
                <a16:creationId xmlns:a16="http://schemas.microsoft.com/office/drawing/2014/main" id="{714BCD85-685B-1040-9D68-010210F3ECF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6688833" y="1682077"/>
            <a:ext cx="15377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FBE0C-DED4-FE40-2A1A-B7D26CC9D9DA}"/>
              </a:ext>
            </a:extLst>
          </p:cNvPr>
          <p:cNvGrpSpPr/>
          <p:nvPr/>
        </p:nvGrpSpPr>
        <p:grpSpPr>
          <a:xfrm>
            <a:off x="1814507" y="2710364"/>
            <a:ext cx="1654359" cy="789704"/>
            <a:chOff x="987328" y="2902427"/>
            <a:chExt cx="1654359" cy="78970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25CC109-EC9A-7649-93C4-1BFF852F00EE}"/>
              </a:ext>
            </a:extLst>
          </p:cNvPr>
          <p:cNvSpPr/>
          <p:nvPr/>
        </p:nvSpPr>
        <p:spPr>
          <a:xfrm>
            <a:off x="7936523" y="1316631"/>
            <a:ext cx="2440969" cy="5004582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COUNT(DISTINCT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medium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CD23BD-35D4-F5FA-965D-179EEBF8355F}"/>
              </a:ext>
            </a:extLst>
          </p:cNvPr>
          <p:cNvGrpSpPr/>
          <p:nvPr/>
        </p:nvGrpSpPr>
        <p:grpSpPr>
          <a:xfrm>
            <a:off x="8226629" y="1484651"/>
            <a:ext cx="1969609" cy="789704"/>
            <a:chOff x="8972091" y="3120769"/>
            <a:chExt cx="1969609" cy="7897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3120769"/>
              <a:ext cx="1969608" cy="394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515621"/>
              <a:ext cx="1969608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1" name="矩形 4">
            <a:extLst>
              <a:ext uri="{FF2B5EF4-FFF2-40B4-BE49-F238E27FC236}">
                <a16:creationId xmlns:a16="http://schemas.microsoft.com/office/drawing/2014/main" id="{C23D7206-DC6D-C461-94A3-2B17750C172F}"/>
              </a:ext>
            </a:extLst>
          </p:cNvPr>
          <p:cNvSpPr/>
          <p:nvPr/>
        </p:nvSpPr>
        <p:spPr>
          <a:xfrm>
            <a:off x="4823661" y="2710364"/>
            <a:ext cx="1865172" cy="394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FC8031-B244-3217-0AB1-7D0E41B3F8B0}"/>
              </a:ext>
            </a:extLst>
          </p:cNvPr>
          <p:cNvGrpSpPr/>
          <p:nvPr/>
        </p:nvGrpSpPr>
        <p:grpSpPr>
          <a:xfrm>
            <a:off x="8226629" y="2710364"/>
            <a:ext cx="1969609" cy="789704"/>
            <a:chOff x="8972091" y="3120769"/>
            <a:chExt cx="1969609" cy="789704"/>
          </a:xfrm>
        </p:grpSpPr>
        <p:sp>
          <p:nvSpPr>
            <p:cNvPr id="23" name="矩形 9">
              <a:extLst>
                <a:ext uri="{FF2B5EF4-FFF2-40B4-BE49-F238E27FC236}">
                  <a16:creationId xmlns:a16="http://schemas.microsoft.com/office/drawing/2014/main" id="{06AE1470-806A-E97F-7F5D-EC4B097AFD95}"/>
                </a:ext>
              </a:extLst>
            </p:cNvPr>
            <p:cNvSpPr/>
            <p:nvPr/>
          </p:nvSpPr>
          <p:spPr>
            <a:xfrm>
              <a:off x="8972092" y="3120769"/>
              <a:ext cx="1969608" cy="394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13">
              <a:extLst>
                <a:ext uri="{FF2B5EF4-FFF2-40B4-BE49-F238E27FC236}">
                  <a16:creationId xmlns:a16="http://schemas.microsoft.com/office/drawing/2014/main" id="{BD524A92-E22B-D3D3-3DAD-B740943BDE87}"/>
                </a:ext>
              </a:extLst>
            </p:cNvPr>
            <p:cNvSpPr/>
            <p:nvPr/>
          </p:nvSpPr>
          <p:spPr>
            <a:xfrm>
              <a:off x="8972091" y="3515621"/>
              <a:ext cx="1969608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25" name="直线箭头连接符 5" descr="jytjh">
            <a:extLst>
              <a:ext uri="{FF2B5EF4-FFF2-40B4-BE49-F238E27FC236}">
                <a16:creationId xmlns:a16="http://schemas.microsoft.com/office/drawing/2014/main" id="{FAAC16AD-07E6-FE6E-79E5-1E1D9822E447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3468866" y="2907790"/>
            <a:ext cx="135479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4">
            <a:extLst>
              <a:ext uri="{FF2B5EF4-FFF2-40B4-BE49-F238E27FC236}">
                <a16:creationId xmlns:a16="http://schemas.microsoft.com/office/drawing/2014/main" id="{180FA1C2-C28D-24A0-2715-94860A81388F}"/>
              </a:ext>
            </a:extLst>
          </p:cNvPr>
          <p:cNvSpPr/>
          <p:nvPr/>
        </p:nvSpPr>
        <p:spPr>
          <a:xfrm>
            <a:off x="4823661" y="5040389"/>
            <a:ext cx="1865172" cy="394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5" descr="jytjh">
            <a:extLst>
              <a:ext uri="{FF2B5EF4-FFF2-40B4-BE49-F238E27FC236}">
                <a16:creationId xmlns:a16="http://schemas.microsoft.com/office/drawing/2014/main" id="{0046535A-CF85-4953-1290-6E9A255DBF61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3468866" y="2907790"/>
            <a:ext cx="1354795" cy="2330025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2">
            <a:extLst>
              <a:ext uri="{FF2B5EF4-FFF2-40B4-BE49-F238E27FC236}">
                <a16:creationId xmlns:a16="http://schemas.microsoft.com/office/drawing/2014/main" id="{13CFC30A-9B14-12FA-532F-D51FC71E4CED}"/>
              </a:ext>
            </a:extLst>
          </p:cNvPr>
          <p:cNvSpPr txBox="1"/>
          <p:nvPr/>
        </p:nvSpPr>
        <p:spPr>
          <a:xfrm>
            <a:off x="4823660" y="3787625"/>
            <a:ext cx="186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9" name="直线箭头连接符 5" descr="jytjh">
            <a:extLst>
              <a:ext uri="{FF2B5EF4-FFF2-40B4-BE49-F238E27FC236}">
                <a16:creationId xmlns:a16="http://schemas.microsoft.com/office/drawing/2014/main" id="{BB609E75-A6DA-77F3-4924-5B376B88C063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3468866" y="2907790"/>
            <a:ext cx="1354794" cy="107989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4A34C9-1849-6728-D4DB-CE6206B25C1C}"/>
              </a:ext>
            </a:extLst>
          </p:cNvPr>
          <p:cNvGrpSpPr/>
          <p:nvPr/>
        </p:nvGrpSpPr>
        <p:grpSpPr>
          <a:xfrm>
            <a:off x="8226629" y="5040389"/>
            <a:ext cx="1969609" cy="789704"/>
            <a:chOff x="8972091" y="3120769"/>
            <a:chExt cx="1969609" cy="789704"/>
          </a:xfrm>
        </p:grpSpPr>
        <p:sp>
          <p:nvSpPr>
            <p:cNvPr id="43" name="矩形 9">
              <a:extLst>
                <a:ext uri="{FF2B5EF4-FFF2-40B4-BE49-F238E27FC236}">
                  <a16:creationId xmlns:a16="http://schemas.microsoft.com/office/drawing/2014/main" id="{F7FDC6B7-A5EC-F8C6-C4CB-6EF83629F3B4}"/>
                </a:ext>
              </a:extLst>
            </p:cNvPr>
            <p:cNvSpPr/>
            <p:nvPr/>
          </p:nvSpPr>
          <p:spPr>
            <a:xfrm>
              <a:off x="8972092" y="3120769"/>
              <a:ext cx="1969608" cy="394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8E1431ED-CBAE-173C-4E1C-C502B51A7ED9}"/>
                </a:ext>
              </a:extLst>
            </p:cNvPr>
            <p:cNvSpPr/>
            <p:nvPr/>
          </p:nvSpPr>
          <p:spPr>
            <a:xfrm>
              <a:off x="8972091" y="3515621"/>
              <a:ext cx="1969608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45" name="直线箭头连接符 7" descr="jytjh">
            <a:extLst>
              <a:ext uri="{FF2B5EF4-FFF2-40B4-BE49-F238E27FC236}">
                <a16:creationId xmlns:a16="http://schemas.microsoft.com/office/drawing/2014/main" id="{0812CFAB-1E70-9AEF-7AB1-47F4CB31903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6688833" y="2907790"/>
            <a:ext cx="15377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7" descr="jytjh">
            <a:extLst>
              <a:ext uri="{FF2B5EF4-FFF2-40B4-BE49-F238E27FC236}">
                <a16:creationId xmlns:a16="http://schemas.microsoft.com/office/drawing/2014/main" id="{F5C5289D-450A-29C3-F786-AAFA3604C395}"/>
              </a:ext>
            </a:extLst>
          </p:cNvPr>
          <p:cNvCxnSpPr>
            <a:cxnSpLocks/>
            <a:stCxn id="43" idx="1"/>
            <a:endCxn id="29" idx="3"/>
          </p:cNvCxnSpPr>
          <p:nvPr/>
        </p:nvCxnSpPr>
        <p:spPr>
          <a:xfrm flipH="1">
            <a:off x="6688833" y="5237815"/>
            <a:ext cx="15377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81EC-B11A-A5A1-752A-2F220063D9C6}"/>
              </a:ext>
            </a:extLst>
          </p:cNvPr>
          <p:cNvGrpSpPr/>
          <p:nvPr/>
        </p:nvGrpSpPr>
        <p:grpSpPr>
          <a:xfrm>
            <a:off x="1992999" y="2447434"/>
            <a:ext cx="8206001" cy="1963132"/>
            <a:chOff x="2428470" y="1362456"/>
            <a:chExt cx="8206001" cy="19631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428470" y="2796016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8565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29754" y="2749604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4327048" y="1362456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5917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754971" y="2796016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9182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01980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1830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824455" y="3048589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591720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6093004" y="2749603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8256254" y="274960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5305760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918222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632261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987705" y="3048588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8152990" y="3046153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B445A-C3E7-DAA7-61C9-B2E3C95387BE}"/>
              </a:ext>
            </a:extLst>
          </p:cNvPr>
          <p:cNvGrpSpPr/>
          <p:nvPr/>
        </p:nvGrpSpPr>
        <p:grpSpPr>
          <a:xfrm>
            <a:off x="879232" y="1587060"/>
            <a:ext cx="1571558" cy="782148"/>
            <a:chOff x="1364974" y="1587060"/>
            <a:chExt cx="1571558" cy="7821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CE168-0537-1EDE-AF50-A3F8EBDDBDA6}"/>
                </a:ext>
              </a:extLst>
            </p:cNvPr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300831-4873-1FA9-2AED-A01E517891A7}"/>
                </a:ext>
              </a:extLst>
            </p:cNvPr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8" name="直线箭头连接符 7" descr="jytjh">
            <a:extLst>
              <a:ext uri="{FF2B5EF4-FFF2-40B4-BE49-F238E27FC236}">
                <a16:creationId xmlns:a16="http://schemas.microsoft.com/office/drawing/2014/main" id="{8507D6B9-48D5-F7CD-F0A0-F23AE40A642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450790" y="1839634"/>
            <a:ext cx="159825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BA6C3EA-1EA1-A76F-0E83-4F1020091045}"/>
              </a:ext>
            </a:extLst>
          </p:cNvPr>
          <p:cNvSpPr txBox="1"/>
          <p:nvPr/>
        </p:nvSpPr>
        <p:spPr>
          <a:xfrm>
            <a:off x="879232" y="3473825"/>
            <a:ext cx="232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2" name="矩形 4">
            <a:extLst>
              <a:ext uri="{FF2B5EF4-FFF2-40B4-BE49-F238E27FC236}">
                <a16:creationId xmlns:a16="http://schemas.microsoft.com/office/drawing/2014/main" id="{FAF47002-4923-9384-3EF2-3048D237F34B}"/>
              </a:ext>
            </a:extLst>
          </p:cNvPr>
          <p:cNvSpPr/>
          <p:nvPr/>
        </p:nvSpPr>
        <p:spPr>
          <a:xfrm>
            <a:off x="5724144" y="1334485"/>
            <a:ext cx="2852928" cy="441708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SUM(edge2.amount)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compAcc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FFFBB1-E550-E2FD-3E36-BF69279B87DD}"/>
              </a:ext>
            </a:extLst>
          </p:cNvPr>
          <p:cNvSpPr/>
          <p:nvPr/>
        </p:nvSpPr>
        <p:spPr>
          <a:xfrm>
            <a:off x="4049041" y="1587060"/>
            <a:ext cx="1571557" cy="505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276ABD-9AAA-FD4F-7A1E-0F1B1045961F}"/>
              </a:ext>
            </a:extLst>
          </p:cNvPr>
          <p:cNvSpPr/>
          <p:nvPr/>
        </p:nvSpPr>
        <p:spPr>
          <a:xfrm>
            <a:off x="6618926" y="1587060"/>
            <a:ext cx="1571558" cy="505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2E9B4739-3F2D-80A4-0F14-A410D6917026}"/>
              </a:ext>
            </a:extLst>
          </p:cNvPr>
          <p:cNvSpPr/>
          <p:nvPr/>
        </p:nvSpPr>
        <p:spPr>
          <a:xfrm>
            <a:off x="9513540" y="1587060"/>
            <a:ext cx="157155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company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F48A6C2-5718-A594-975E-39F57480017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20598" y="1839634"/>
            <a:ext cx="99832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>
            <a:extLst>
              <a:ext uri="{FF2B5EF4-FFF2-40B4-BE49-F238E27FC236}">
                <a16:creationId xmlns:a16="http://schemas.microsoft.com/office/drawing/2014/main" id="{7F1579A2-1A92-79E9-22A6-9DA3BDF731AD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>
          <a:xfrm flipH="1">
            <a:off x="8190484" y="1839634"/>
            <a:ext cx="132305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>
            <a:extLst>
              <a:ext uri="{FF2B5EF4-FFF2-40B4-BE49-F238E27FC236}">
                <a16:creationId xmlns:a16="http://schemas.microsoft.com/office/drawing/2014/main" id="{140BFA3F-3363-AA88-7AAB-1FE0F9FAFA91}"/>
              </a:ext>
            </a:extLst>
          </p:cNvPr>
          <p:cNvCxnSpPr>
            <a:cxnSpLocks/>
            <a:stCxn id="10" idx="3"/>
            <a:endCxn id="78" idx="1"/>
          </p:cNvCxnSpPr>
          <p:nvPr/>
        </p:nvCxnSpPr>
        <p:spPr>
          <a:xfrm>
            <a:off x="5620598" y="1839634"/>
            <a:ext cx="998328" cy="102491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>
            <a:extLst>
              <a:ext uri="{FF2B5EF4-FFF2-40B4-BE49-F238E27FC236}">
                <a16:creationId xmlns:a16="http://schemas.microsoft.com/office/drawing/2014/main" id="{89D4E3AB-E8CF-BCFD-7DC5-4EE9540F47D2}"/>
              </a:ext>
            </a:extLst>
          </p:cNvPr>
          <p:cNvSpPr/>
          <p:nvPr/>
        </p:nvSpPr>
        <p:spPr>
          <a:xfrm>
            <a:off x="4049041" y="4676145"/>
            <a:ext cx="1571557" cy="505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>
            <a:extLst>
              <a:ext uri="{FF2B5EF4-FFF2-40B4-BE49-F238E27FC236}">
                <a16:creationId xmlns:a16="http://schemas.microsoft.com/office/drawing/2014/main" id="{DF4374BD-E5C7-D5EF-2FEC-3A9E36729310}"/>
              </a:ext>
            </a:extLst>
          </p:cNvPr>
          <p:cNvSpPr/>
          <p:nvPr/>
        </p:nvSpPr>
        <p:spPr>
          <a:xfrm>
            <a:off x="6618926" y="4676145"/>
            <a:ext cx="1571558" cy="505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>
            <a:extLst>
              <a:ext uri="{FF2B5EF4-FFF2-40B4-BE49-F238E27FC236}">
                <a16:creationId xmlns:a16="http://schemas.microsoft.com/office/drawing/2014/main" id="{61A2AF20-55E0-EE68-5D7D-852BFA797B81}"/>
              </a:ext>
            </a:extLst>
          </p:cNvPr>
          <p:cNvSpPr/>
          <p:nvPr/>
        </p:nvSpPr>
        <p:spPr>
          <a:xfrm>
            <a:off x="9513540" y="4676145"/>
            <a:ext cx="157155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company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>
            <a:extLst>
              <a:ext uri="{FF2B5EF4-FFF2-40B4-BE49-F238E27FC236}">
                <a16:creationId xmlns:a16="http://schemas.microsoft.com/office/drawing/2014/main" id="{8CFD6883-199C-2811-2B83-8C87FC69BCDF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5620598" y="4928719"/>
            <a:ext cx="99832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>
            <a:extLst>
              <a:ext uri="{FF2B5EF4-FFF2-40B4-BE49-F238E27FC236}">
                <a16:creationId xmlns:a16="http://schemas.microsoft.com/office/drawing/2014/main" id="{7F12A183-10BF-ABD8-78FA-F15754672AD7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8190484" y="4928719"/>
            <a:ext cx="132305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>
            <a:extLst>
              <a:ext uri="{FF2B5EF4-FFF2-40B4-BE49-F238E27FC236}">
                <a16:creationId xmlns:a16="http://schemas.microsoft.com/office/drawing/2014/main" id="{4303A0ED-B67C-1082-2014-D57F0B4281A5}"/>
              </a:ext>
            </a:extLst>
          </p:cNvPr>
          <p:cNvSpPr/>
          <p:nvPr/>
        </p:nvSpPr>
        <p:spPr>
          <a:xfrm>
            <a:off x="4049041" y="3131602"/>
            <a:ext cx="1571557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>
            <a:extLst>
              <a:ext uri="{FF2B5EF4-FFF2-40B4-BE49-F238E27FC236}">
                <a16:creationId xmlns:a16="http://schemas.microsoft.com/office/drawing/2014/main" id="{D98A0F09-4769-624A-2B16-0628E8D760EC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2450790" y="1839634"/>
            <a:ext cx="1598251" cy="1544542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>
            <a:extLst>
              <a:ext uri="{FF2B5EF4-FFF2-40B4-BE49-F238E27FC236}">
                <a16:creationId xmlns:a16="http://schemas.microsoft.com/office/drawing/2014/main" id="{2CC2C003-DCCB-77E8-1121-C6983BEBE0C4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2450790" y="1839634"/>
            <a:ext cx="1598251" cy="3089085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>
            <a:extLst>
              <a:ext uri="{FF2B5EF4-FFF2-40B4-BE49-F238E27FC236}">
                <a16:creationId xmlns:a16="http://schemas.microsoft.com/office/drawing/2014/main" id="{3C41D794-086B-1185-ABB5-7FB13678F1C7}"/>
              </a:ext>
            </a:extLst>
          </p:cNvPr>
          <p:cNvSpPr txBox="1"/>
          <p:nvPr/>
        </p:nvSpPr>
        <p:spPr>
          <a:xfrm>
            <a:off x="2658493" y="153093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67" name="文本框 8">
            <a:extLst>
              <a:ext uri="{FF2B5EF4-FFF2-40B4-BE49-F238E27FC236}">
                <a16:creationId xmlns:a16="http://schemas.microsoft.com/office/drawing/2014/main" id="{F1CDB9D1-A8A6-C607-50FD-C4997AFA2929}"/>
              </a:ext>
            </a:extLst>
          </p:cNvPr>
          <p:cNvSpPr txBox="1"/>
          <p:nvPr/>
        </p:nvSpPr>
        <p:spPr>
          <a:xfrm>
            <a:off x="8503057" y="1548600"/>
            <a:ext cx="103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68" name="文本框 8">
            <a:extLst>
              <a:ext uri="{FF2B5EF4-FFF2-40B4-BE49-F238E27FC236}">
                <a16:creationId xmlns:a16="http://schemas.microsoft.com/office/drawing/2014/main" id="{A3400F3A-68D6-FF26-8510-B807D5B5DDD4}"/>
              </a:ext>
            </a:extLst>
          </p:cNvPr>
          <p:cNvSpPr txBox="1"/>
          <p:nvPr/>
        </p:nvSpPr>
        <p:spPr>
          <a:xfrm>
            <a:off x="5620598" y="1538210"/>
            <a:ext cx="84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0" name="矩形 10">
            <a:extLst>
              <a:ext uri="{FF2B5EF4-FFF2-40B4-BE49-F238E27FC236}">
                <a16:creationId xmlns:a16="http://schemas.microsoft.com/office/drawing/2014/main" id="{1DD588E6-58D9-583F-3E69-5CFEC5B5BEF4}"/>
              </a:ext>
            </a:extLst>
          </p:cNvPr>
          <p:cNvSpPr/>
          <p:nvPr/>
        </p:nvSpPr>
        <p:spPr>
          <a:xfrm>
            <a:off x="6618926" y="3646450"/>
            <a:ext cx="1571558" cy="505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>
            <a:extLst>
              <a:ext uri="{FF2B5EF4-FFF2-40B4-BE49-F238E27FC236}">
                <a16:creationId xmlns:a16="http://schemas.microsoft.com/office/drawing/2014/main" id="{EFD481D0-FFD7-F3EC-5AA2-F652019183EC}"/>
              </a:ext>
            </a:extLst>
          </p:cNvPr>
          <p:cNvSpPr/>
          <p:nvPr/>
        </p:nvSpPr>
        <p:spPr>
          <a:xfrm>
            <a:off x="9513540" y="3650097"/>
            <a:ext cx="157155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company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>
            <a:extLst>
              <a:ext uri="{FF2B5EF4-FFF2-40B4-BE49-F238E27FC236}">
                <a16:creationId xmlns:a16="http://schemas.microsoft.com/office/drawing/2014/main" id="{C5642806-F830-15CF-E685-1DD3AD50CC95}"/>
              </a:ext>
            </a:extLst>
          </p:cNvPr>
          <p:cNvCxnSpPr>
            <a:cxnSpLocks/>
            <a:stCxn id="71" idx="1"/>
            <a:endCxn id="70" idx="3"/>
          </p:cNvCxnSpPr>
          <p:nvPr/>
        </p:nvCxnSpPr>
        <p:spPr>
          <a:xfrm flipH="1" flipV="1">
            <a:off x="8190484" y="3899024"/>
            <a:ext cx="1323056" cy="364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>
            <a:extLst>
              <a:ext uri="{FF2B5EF4-FFF2-40B4-BE49-F238E27FC236}">
                <a16:creationId xmlns:a16="http://schemas.microsoft.com/office/drawing/2014/main" id="{FF8C5063-1D8F-1AD7-4211-E94E168BB628}"/>
              </a:ext>
            </a:extLst>
          </p:cNvPr>
          <p:cNvCxnSpPr>
            <a:cxnSpLocks/>
            <a:stCxn id="10" idx="3"/>
            <a:endCxn id="70" idx="1"/>
          </p:cNvCxnSpPr>
          <p:nvPr/>
        </p:nvCxnSpPr>
        <p:spPr>
          <a:xfrm>
            <a:off x="5620598" y="1839634"/>
            <a:ext cx="998328" cy="205939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>
            <a:extLst>
              <a:ext uri="{FF2B5EF4-FFF2-40B4-BE49-F238E27FC236}">
                <a16:creationId xmlns:a16="http://schemas.microsoft.com/office/drawing/2014/main" id="{C00CDC5C-03C3-C2D5-24A6-DEE3D383EC41}"/>
              </a:ext>
            </a:extLst>
          </p:cNvPr>
          <p:cNvSpPr/>
          <p:nvPr/>
        </p:nvSpPr>
        <p:spPr>
          <a:xfrm>
            <a:off x="6618926" y="2611974"/>
            <a:ext cx="1571557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1"/>
            <a:ext cx="10430308" cy="4611188"/>
            <a:chOff x="600347" y="1416633"/>
            <a:chExt cx="10430308" cy="4611188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3"/>
              <a:ext cx="1919423" cy="46111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>
            <a:extLst>
              <a:ext uri="{FF2B5EF4-FFF2-40B4-BE49-F238E27FC236}">
                <a16:creationId xmlns:a16="http://schemas.microsoft.com/office/drawing/2014/main" id="{157E59E4-5BB9-A94E-861A-107157A5301C}"/>
              </a:ext>
            </a:extLst>
          </p:cNvPr>
          <p:cNvSpPr/>
          <p:nvPr/>
        </p:nvSpPr>
        <p:spPr>
          <a:xfrm>
            <a:off x="1484869" y="2675530"/>
            <a:ext cx="1594681" cy="50514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C006D24A-9FC5-354F-A2ED-49B74266352F}"/>
              </a:ext>
            </a:extLst>
          </p:cNvPr>
          <p:cNvSpPr/>
          <p:nvPr/>
        </p:nvSpPr>
        <p:spPr>
          <a:xfrm>
            <a:off x="1484870" y="3178411"/>
            <a:ext cx="1594680" cy="369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40DEA1C-42E9-7D49-88D9-1E238561C20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079550" y="1621510"/>
            <a:ext cx="1205234" cy="130659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6AE6DB39-97D2-B247-B27D-5DE5C16A690F}"/>
              </a:ext>
            </a:extLst>
          </p:cNvPr>
          <p:cNvSpPr txBox="1"/>
          <p:nvPr/>
        </p:nvSpPr>
        <p:spPr>
          <a:xfrm>
            <a:off x="2553592" y="2068569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A8841F0-95B1-A34B-81DA-F74D6B693915}"/>
              </a:ext>
            </a:extLst>
          </p:cNvPr>
          <p:cNvSpPr/>
          <p:nvPr/>
        </p:nvSpPr>
        <p:spPr>
          <a:xfrm>
            <a:off x="4284784" y="1368936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>
            <a:extLst>
              <a:ext uri="{FF2B5EF4-FFF2-40B4-BE49-F238E27FC236}">
                <a16:creationId xmlns:a16="http://schemas.microsoft.com/office/drawing/2014/main" id="{ECA9E5ED-8B98-2D4C-B179-148645608AA1}"/>
              </a:ext>
            </a:extLst>
          </p:cNvPr>
          <p:cNvSpPr/>
          <p:nvPr/>
        </p:nvSpPr>
        <p:spPr>
          <a:xfrm>
            <a:off x="8547372" y="1368935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07F7B8E7-DE4D-3745-86D9-5CBE4F2D0B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5693918" y="1621509"/>
            <a:ext cx="2853454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:a16="http://schemas.microsoft.com/office/drawing/2014/main" id="{88967B24-E934-F741-AA98-4A8165900FD1}"/>
              </a:ext>
            </a:extLst>
          </p:cNvPr>
          <p:cNvSpPr txBox="1"/>
          <p:nvPr/>
        </p:nvSpPr>
        <p:spPr>
          <a:xfrm>
            <a:off x="3955584" y="5633286"/>
            <a:ext cx="24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40" name="矩形 13">
            <a:extLst>
              <a:ext uri="{FF2B5EF4-FFF2-40B4-BE49-F238E27FC236}">
                <a16:creationId xmlns:a16="http://schemas.microsoft.com/office/drawing/2014/main" id="{E1B0D771-7998-4A49-97E0-FF31B89BD9AB}"/>
              </a:ext>
            </a:extLst>
          </p:cNvPr>
          <p:cNvSpPr/>
          <p:nvPr/>
        </p:nvSpPr>
        <p:spPr>
          <a:xfrm>
            <a:off x="3955584" y="748410"/>
            <a:ext cx="6606906" cy="5547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Collect(paths)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DA4304-FDF5-F35D-DC1A-732A60B8796F}"/>
              </a:ext>
            </a:extLst>
          </p:cNvPr>
          <p:cNvSpPr/>
          <p:nvPr/>
        </p:nvSpPr>
        <p:spPr>
          <a:xfrm>
            <a:off x="4157200" y="999267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2E429AA4-BB66-7CAB-67EB-B08D100262B5}"/>
              </a:ext>
            </a:extLst>
          </p:cNvPr>
          <p:cNvSpPr/>
          <p:nvPr/>
        </p:nvSpPr>
        <p:spPr>
          <a:xfrm>
            <a:off x="4284784" y="4766954"/>
            <a:ext cx="108247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94AC4ED8-6BCB-6186-C4D5-F4C5491C052C}"/>
              </a:ext>
            </a:extLst>
          </p:cNvPr>
          <p:cNvSpPr/>
          <p:nvPr/>
        </p:nvSpPr>
        <p:spPr>
          <a:xfrm>
            <a:off x="8874030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11" descr="jytjh">
            <a:extLst>
              <a:ext uri="{FF2B5EF4-FFF2-40B4-BE49-F238E27FC236}">
                <a16:creationId xmlns:a16="http://schemas.microsoft.com/office/drawing/2014/main" id="{3C0F8B5C-8252-7ACA-8163-E4D2B5B359FA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>
            <a:off x="5367259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3">
            <a:extLst>
              <a:ext uri="{FF2B5EF4-FFF2-40B4-BE49-F238E27FC236}">
                <a16:creationId xmlns:a16="http://schemas.microsoft.com/office/drawing/2014/main" id="{64B8F2C2-8A92-9681-42C7-CF40BF93BA4C}"/>
              </a:ext>
            </a:extLst>
          </p:cNvPr>
          <p:cNvSpPr/>
          <p:nvPr/>
        </p:nvSpPr>
        <p:spPr>
          <a:xfrm>
            <a:off x="4157200" y="43972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984CFD2-105C-CCED-1791-F494394C2166}"/>
              </a:ext>
            </a:extLst>
          </p:cNvPr>
          <p:cNvSpPr/>
          <p:nvPr/>
        </p:nvSpPr>
        <p:spPr>
          <a:xfrm>
            <a:off x="4284784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D90DED5-8B1D-55DB-5DB8-DB3E71091474}"/>
              </a:ext>
            </a:extLst>
          </p:cNvPr>
          <p:cNvSpPr/>
          <p:nvPr/>
        </p:nvSpPr>
        <p:spPr>
          <a:xfrm>
            <a:off x="8547372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AAA9BCB8-BEDD-AB64-1101-272C25D3290C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5693918" y="2937562"/>
            <a:ext cx="7221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7" descr="jytjh">
            <a:extLst>
              <a:ext uri="{FF2B5EF4-FFF2-40B4-BE49-F238E27FC236}">
                <a16:creationId xmlns:a16="http://schemas.microsoft.com/office/drawing/2014/main" id="{57A4E6A2-F1D7-09AC-A5C9-A728E3B8768E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3079550" y="2928104"/>
            <a:ext cx="1205234" cy="945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7" descr="jytjh">
            <a:extLst>
              <a:ext uri="{FF2B5EF4-FFF2-40B4-BE49-F238E27FC236}">
                <a16:creationId xmlns:a16="http://schemas.microsoft.com/office/drawing/2014/main" id="{CC90E719-349C-9BE9-D8BC-301075D635E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3079550" y="2928104"/>
            <a:ext cx="1205234" cy="209142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3AFB2389-612B-1D58-15D9-B131B926F7EC}"/>
              </a:ext>
            </a:extLst>
          </p:cNvPr>
          <p:cNvSpPr/>
          <p:nvPr/>
        </p:nvSpPr>
        <p:spPr>
          <a:xfrm>
            <a:off x="4157200" y="3631369"/>
            <a:ext cx="594809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线箭头连接符 7" descr="jytjh">
            <a:extLst>
              <a:ext uri="{FF2B5EF4-FFF2-40B4-BE49-F238E27FC236}">
                <a16:creationId xmlns:a16="http://schemas.microsoft.com/office/drawing/2014/main" id="{A1188DEF-6093-F2C7-3442-20DD37E28FB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079550" y="2928104"/>
            <a:ext cx="1077650" cy="95583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74AF70E1-B01F-1128-BCB3-72C9E56B441E}"/>
              </a:ext>
            </a:extLst>
          </p:cNvPr>
          <p:cNvSpPr txBox="1"/>
          <p:nvPr/>
        </p:nvSpPr>
        <p:spPr>
          <a:xfrm>
            <a:off x="6416078" y="1298175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矩形 10">
            <a:extLst>
              <a:ext uri="{FF2B5EF4-FFF2-40B4-BE49-F238E27FC236}">
                <a16:creationId xmlns:a16="http://schemas.microsoft.com/office/drawing/2014/main" id="{113F2D3A-4981-89B6-0EEC-FA09BE889A0F}"/>
              </a:ext>
            </a:extLst>
          </p:cNvPr>
          <p:cNvSpPr/>
          <p:nvPr/>
        </p:nvSpPr>
        <p:spPr>
          <a:xfrm>
            <a:off x="6416078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线箭头连接符 11" descr="jytjh">
            <a:extLst>
              <a:ext uri="{FF2B5EF4-FFF2-40B4-BE49-F238E27FC236}">
                <a16:creationId xmlns:a16="http://schemas.microsoft.com/office/drawing/2014/main" id="{39ABE6A6-8789-C73D-DC53-4AE7C7A2954E}"/>
              </a:ext>
            </a:extLst>
          </p:cNvPr>
          <p:cNvCxnSpPr>
            <a:cxnSpLocks/>
            <a:stCxn id="12" idx="1"/>
            <a:endCxn id="43" idx="3"/>
          </p:cNvCxnSpPr>
          <p:nvPr/>
        </p:nvCxnSpPr>
        <p:spPr>
          <a:xfrm flipH="1">
            <a:off x="7825212" y="2937562"/>
            <a:ext cx="7221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0">
            <a:extLst>
              <a:ext uri="{FF2B5EF4-FFF2-40B4-BE49-F238E27FC236}">
                <a16:creationId xmlns:a16="http://schemas.microsoft.com/office/drawing/2014/main" id="{2B4C3451-C29E-536A-E057-6FC1B8D5B363}"/>
              </a:ext>
            </a:extLst>
          </p:cNvPr>
          <p:cNvSpPr/>
          <p:nvPr/>
        </p:nvSpPr>
        <p:spPr>
          <a:xfrm>
            <a:off x="5814532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02ECD7A8-B366-7B82-E0FF-7A3A52985293}"/>
              </a:ext>
            </a:extLst>
          </p:cNvPr>
          <p:cNvSpPr/>
          <p:nvPr/>
        </p:nvSpPr>
        <p:spPr>
          <a:xfrm>
            <a:off x="7344281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线箭头连接符 11" descr="jytjh">
            <a:extLst>
              <a:ext uri="{FF2B5EF4-FFF2-40B4-BE49-F238E27FC236}">
                <a16:creationId xmlns:a16="http://schemas.microsoft.com/office/drawing/2014/main" id="{32161D70-2591-8239-D441-F1A088C17148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>
            <a:off x="6897008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1" descr="jytjh">
            <a:extLst>
              <a:ext uri="{FF2B5EF4-FFF2-40B4-BE49-F238E27FC236}">
                <a16:creationId xmlns:a16="http://schemas.microsoft.com/office/drawing/2014/main" id="{36CDF4A1-42D2-3514-E2C7-03E44C9C53B8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flipH="1">
            <a:off x="8426757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13">
            <a:extLst>
              <a:ext uri="{FF2B5EF4-FFF2-40B4-BE49-F238E27FC236}">
                <a16:creationId xmlns:a16="http://schemas.microsoft.com/office/drawing/2014/main" id="{E039C52F-412D-4C08-9C80-2E5848CBD3AD}"/>
              </a:ext>
            </a:extLst>
          </p:cNvPr>
          <p:cNvSpPr/>
          <p:nvPr/>
        </p:nvSpPr>
        <p:spPr>
          <a:xfrm>
            <a:off x="4157200" y="23827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id="{A320A93D-A487-856B-C164-174D14200539}"/>
              </a:ext>
            </a:extLst>
          </p:cNvPr>
          <p:cNvSpPr txBox="1"/>
          <p:nvPr/>
        </p:nvSpPr>
        <p:spPr>
          <a:xfrm>
            <a:off x="5463576" y="2644104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4D5B02F7-0038-9BC1-A84C-D16E9E0B5DFC}"/>
              </a:ext>
            </a:extLst>
          </p:cNvPr>
          <p:cNvSpPr txBox="1"/>
          <p:nvPr/>
        </p:nvSpPr>
        <p:spPr>
          <a:xfrm>
            <a:off x="6542807" y="449807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SUM(edge3)/SUM(edge4),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SUM(edge1)/SUM(edge2),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SUM(edge1)/SUM(edge4)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37049</TotalTime>
  <Words>1493</Words>
  <Application>Microsoft Macintosh PowerPoint</Application>
  <PresentationFormat>Widescreen</PresentationFormat>
  <Paragraphs>342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1190</cp:revision>
  <cp:lastPrinted>2021-05-18T09:36:44Z</cp:lastPrinted>
  <dcterms:created xsi:type="dcterms:W3CDTF">2020-11-03T03:20:46Z</dcterms:created>
  <dcterms:modified xsi:type="dcterms:W3CDTF">2022-11-13T11:44:12Z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