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372" r:id="rId3"/>
    <p:sldId id="388" r:id="rId4"/>
    <p:sldId id="414" r:id="rId5"/>
    <p:sldId id="363" r:id="rId6"/>
    <p:sldId id="373" r:id="rId7"/>
    <p:sldId id="417" r:id="rId8"/>
    <p:sldId id="402" r:id="rId9"/>
    <p:sldId id="398" r:id="rId10"/>
    <p:sldId id="41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6006"/>
  </p:normalViewPr>
  <p:slideViewPr>
    <p:cSldViewPr snapToGrid="0">
      <p:cViewPr varScale="1">
        <p:scale>
          <a:sx n="163" d="100"/>
          <a:sy n="163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8FCA5-A509-D54C-EC9F-42AEB9B2CE83}"/>
              </a:ext>
            </a:extLst>
          </p:cNvPr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A08965-7938-02E8-7A5E-CD3A10264DA7}"/>
                </a:ext>
              </a:extLst>
            </p:cNvPr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2C642D-A526-CE45-ADFB-CA4FB6B38A11}"/>
                  </a:ext>
                </a:extLst>
              </p:cNvPr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>
                <a:extLst>
                  <a:ext uri="{FF2B5EF4-FFF2-40B4-BE49-F238E27FC236}">
                    <a16:creationId xmlns:a16="http://schemas.microsoft.com/office/drawing/2014/main" id="{BD3A2398-8C0D-7E74-5100-BA996C38E61A}"/>
                  </a:ext>
                </a:extLst>
              </p:cNvPr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28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BC64F-75AE-3652-63AC-BF6E172327F3}"/>
              </a:ext>
            </a:extLst>
          </p:cNvPr>
          <p:cNvGrpSpPr/>
          <p:nvPr/>
        </p:nvGrpSpPr>
        <p:grpSpPr>
          <a:xfrm>
            <a:off x="2344068" y="1282148"/>
            <a:ext cx="7616607" cy="4283765"/>
            <a:chOff x="2460076" y="1282148"/>
            <a:chExt cx="7616607" cy="42837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87DD8-037E-BE2E-E59E-3E33E0C74EFF}"/>
                </a:ext>
              </a:extLst>
            </p:cNvPr>
            <p:cNvGrpSpPr/>
            <p:nvPr/>
          </p:nvGrpSpPr>
          <p:grpSpPr>
            <a:xfrm>
              <a:off x="2460076" y="3238682"/>
              <a:ext cx="1442689" cy="782450"/>
              <a:chOff x="2460076" y="3656123"/>
              <a:chExt cx="1442689" cy="78245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CD8DDE-16C4-CF45-9A0E-1344CDC25C34}"/>
                  </a:ext>
                </a:extLst>
              </p:cNvPr>
              <p:cNvSpPr/>
              <p:nvPr/>
            </p:nvSpPr>
            <p:spPr>
              <a:xfrm>
                <a:off x="2460076" y="3656123"/>
                <a:ext cx="1442689" cy="3912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F65CFC6-EDB1-3142-9A84-B430D61FC9AE}"/>
                  </a:ext>
                </a:extLst>
              </p:cNvPr>
              <p:cNvSpPr/>
              <p:nvPr/>
            </p:nvSpPr>
            <p:spPr>
              <a:xfrm>
                <a:off x="2460077" y="4047348"/>
                <a:ext cx="1442688" cy="391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3902765" y="2446241"/>
              <a:ext cx="4642220" cy="9880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152296" y="1294022"/>
              <a:ext cx="3281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124738" y="1282148"/>
              <a:ext cx="4184374" cy="428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544985" y="2193667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752699" y="4247095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752699" y="2553752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 flipH="1" flipV="1">
              <a:off x="3902765" y="3825520"/>
              <a:ext cx="4642220" cy="7932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9">
              <a:extLst>
                <a:ext uri="{FF2B5EF4-FFF2-40B4-BE49-F238E27FC236}">
                  <a16:creationId xmlns:a16="http://schemas.microsoft.com/office/drawing/2014/main" id="{EEEE5731-4C0C-2B16-C159-9E67255E1164}"/>
                </a:ext>
              </a:extLst>
            </p:cNvPr>
            <p:cNvSpPr/>
            <p:nvPr/>
          </p:nvSpPr>
          <p:spPr>
            <a:xfrm>
              <a:off x="8544985" y="4366177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6D921A-E916-AC50-80E6-D8F1024BB65D}"/>
              </a:ext>
            </a:extLst>
          </p:cNvPr>
          <p:cNvGrpSpPr/>
          <p:nvPr/>
        </p:nvGrpSpPr>
        <p:grpSpPr>
          <a:xfrm>
            <a:off x="2822713" y="1077729"/>
            <a:ext cx="6647067" cy="5177298"/>
            <a:chOff x="2822713" y="1077729"/>
            <a:chExt cx="6647067" cy="5177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8059071" y="3176134"/>
              <a:ext cx="1410709" cy="852528"/>
              <a:chOff x="1058491" y="2051323"/>
              <a:chExt cx="2116478" cy="85252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1"/>
                <a:ext cx="2116476" cy="347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4233423" y="1761619"/>
              <a:ext cx="3825648" cy="16670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559056" y="1093546"/>
              <a:ext cx="251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4505739" y="1077729"/>
              <a:ext cx="2915478" cy="5177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822713" y="1509045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822713" y="3116507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822713" y="392023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822713" y="552769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src4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4233423" y="2565347"/>
              <a:ext cx="3825648" cy="86336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233423" y="3369081"/>
              <a:ext cx="3825648" cy="5962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4233423" y="3428708"/>
              <a:ext cx="3825648" cy="7441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233423" y="3428708"/>
              <a:ext cx="3825648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233423" y="3428708"/>
              <a:ext cx="3825648" cy="23515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559056" y="3553573"/>
              <a:ext cx="140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AE802E88-C3EA-186A-774D-14DE1BED7E94}"/>
                </a:ext>
              </a:extLst>
            </p:cNvPr>
            <p:cNvSpPr/>
            <p:nvPr/>
          </p:nvSpPr>
          <p:spPr>
            <a:xfrm>
              <a:off x="2822713" y="2312773"/>
              <a:ext cx="141071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07997F2C-4FFB-3570-CD22-FF5690AFE326}"/>
                </a:ext>
              </a:extLst>
            </p:cNvPr>
            <p:cNvSpPr/>
            <p:nvPr/>
          </p:nvSpPr>
          <p:spPr>
            <a:xfrm>
              <a:off x="2822713" y="4783596"/>
              <a:ext cx="141071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6620ED-ADDB-8C8E-D33F-243CC332A11E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548581" y="136166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48581" y="308167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548582" y="358682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548581" y="426523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486400" y="136166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912230" y="308167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224788" y="3334250"/>
              <a:ext cx="36874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912230" y="198777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912229" y="416311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224788" y="2240344"/>
              <a:ext cx="3687442" cy="10939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224788" y="3334250"/>
              <a:ext cx="3687441" cy="1081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960595" y="226486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8EEE4DC-4646-8B74-13D7-9899DCA8A3A5}"/>
              </a:ext>
            </a:extLst>
          </p:cNvPr>
          <p:cNvGrpSpPr/>
          <p:nvPr/>
        </p:nvGrpSpPr>
        <p:grpSpPr>
          <a:xfrm>
            <a:off x="2426536" y="2955410"/>
            <a:ext cx="1696257" cy="897144"/>
            <a:chOff x="2763078" y="3754369"/>
            <a:chExt cx="1696257" cy="897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763078" y="3754369"/>
              <a:ext cx="16962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763079" y="4259517"/>
              <a:ext cx="1696256" cy="391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2" name="直线箭头连接符 21" descr="jytjh">
            <a:extLst>
              <a:ext uri="{FF2B5EF4-FFF2-40B4-BE49-F238E27FC236}">
                <a16:creationId xmlns:a16="http://schemas.microsoft.com/office/drawing/2014/main" id="{2023CF6A-799A-2A48-A3F4-50CAB03D0B6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122793" y="3207984"/>
            <a:ext cx="3672587" cy="95632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093ED8-7C31-DE43-BD8E-CEB078F284D0}"/>
              </a:ext>
            </a:extLst>
          </p:cNvPr>
          <p:cNvSpPr txBox="1"/>
          <p:nvPr/>
        </p:nvSpPr>
        <p:spPr>
          <a:xfrm>
            <a:off x="2426536" y="4149289"/>
            <a:ext cx="268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34BE04-E974-9E45-ADCA-9C9EFAA10558}"/>
              </a:ext>
            </a:extLst>
          </p:cNvPr>
          <p:cNvSpPr/>
          <p:nvPr/>
        </p:nvSpPr>
        <p:spPr>
          <a:xfrm>
            <a:off x="5227332" y="1638299"/>
            <a:ext cx="4706560" cy="35814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29DE7A-A10D-D447-8FB7-B33599368FD4}"/>
              </a:ext>
            </a:extLst>
          </p:cNvPr>
          <p:cNvSpPr/>
          <p:nvPr/>
        </p:nvSpPr>
        <p:spPr>
          <a:xfrm>
            <a:off x="7795380" y="3911739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D8D6E00E-0C52-BC19-3AF2-DD856509CDD9}"/>
              </a:ext>
            </a:extLst>
          </p:cNvPr>
          <p:cNvSpPr/>
          <p:nvPr/>
        </p:nvSpPr>
        <p:spPr>
          <a:xfrm>
            <a:off x="7795378" y="2955410"/>
            <a:ext cx="1717221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21" descr="jytjh">
            <a:extLst>
              <a:ext uri="{FF2B5EF4-FFF2-40B4-BE49-F238E27FC236}">
                <a16:creationId xmlns:a16="http://schemas.microsoft.com/office/drawing/2014/main" id="{5233B971-EEBB-6699-57CC-721858BC1476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4122793" y="3207984"/>
            <a:ext cx="367258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4">
            <a:extLst>
              <a:ext uri="{FF2B5EF4-FFF2-40B4-BE49-F238E27FC236}">
                <a16:creationId xmlns:a16="http://schemas.microsoft.com/office/drawing/2014/main" id="{38194282-C3A1-8C20-F5F4-B539679F8BE6}"/>
              </a:ext>
            </a:extLst>
          </p:cNvPr>
          <p:cNvSpPr/>
          <p:nvPr/>
        </p:nvSpPr>
        <p:spPr>
          <a:xfrm>
            <a:off x="7795380" y="1999080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21" descr="jytjh">
            <a:extLst>
              <a:ext uri="{FF2B5EF4-FFF2-40B4-BE49-F238E27FC236}">
                <a16:creationId xmlns:a16="http://schemas.microsoft.com/office/drawing/2014/main" id="{73C3F06A-4587-29A7-FF6F-04C42CE9195D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4122793" y="2251654"/>
            <a:ext cx="3672587" cy="956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2">
            <a:extLst>
              <a:ext uri="{FF2B5EF4-FFF2-40B4-BE49-F238E27FC236}">
                <a16:creationId xmlns:a16="http://schemas.microsoft.com/office/drawing/2014/main" id="{876E79E9-FE72-5B0D-07DC-AB06229A5680}"/>
              </a:ext>
            </a:extLst>
          </p:cNvPr>
          <p:cNvSpPr txBox="1"/>
          <p:nvPr/>
        </p:nvSpPr>
        <p:spPr>
          <a:xfrm>
            <a:off x="5227332" y="2227228"/>
            <a:ext cx="90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B695F6-1443-28CA-72DB-1C63B4970414}"/>
              </a:ext>
            </a:extLst>
          </p:cNvPr>
          <p:cNvGrpSpPr/>
          <p:nvPr/>
        </p:nvGrpSpPr>
        <p:grpSpPr>
          <a:xfrm>
            <a:off x="1937183" y="2829558"/>
            <a:ext cx="1471936" cy="738264"/>
            <a:chOff x="1488974" y="3296697"/>
            <a:chExt cx="1471936" cy="7382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296697"/>
              <a:ext cx="1471936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3727053"/>
              <a:ext cx="1471935" cy="3079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7" name="直线箭头连接符 6" descr="jytjh">
            <a:extLst>
              <a:ext uri="{FF2B5EF4-FFF2-40B4-BE49-F238E27FC236}">
                <a16:creationId xmlns:a16="http://schemas.microsoft.com/office/drawing/2014/main" id="{5EE9E8BB-90C9-D248-91C8-388F49AE071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09119" y="3044736"/>
            <a:ext cx="14720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ED561C5-57DC-D443-A819-254591D1E4E8}"/>
              </a:ext>
            </a:extLst>
          </p:cNvPr>
          <p:cNvSpPr/>
          <p:nvPr/>
        </p:nvSpPr>
        <p:spPr>
          <a:xfrm>
            <a:off x="4881129" y="2829558"/>
            <a:ext cx="1294383" cy="430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038B88-1BC9-2CB0-DCF5-7FB8F4454790}"/>
              </a:ext>
            </a:extLst>
          </p:cNvPr>
          <p:cNvGrpSpPr/>
          <p:nvPr/>
        </p:nvGrpSpPr>
        <p:grpSpPr>
          <a:xfrm>
            <a:off x="8091525" y="2829558"/>
            <a:ext cx="1977761" cy="953444"/>
            <a:chOff x="9087804" y="3296697"/>
            <a:chExt cx="2114289" cy="95344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F3A92E11-8BD3-BB4B-B091-A27598804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75512" y="3044736"/>
            <a:ext cx="19160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>
            <a:extLst>
              <a:ext uri="{FF2B5EF4-FFF2-40B4-BE49-F238E27FC236}">
                <a16:creationId xmlns:a16="http://schemas.microsoft.com/office/drawing/2014/main" id="{261E261B-04C2-D54A-A48E-E9B6DA36B3A9}"/>
              </a:ext>
            </a:extLst>
          </p:cNvPr>
          <p:cNvSpPr/>
          <p:nvPr/>
        </p:nvSpPr>
        <p:spPr>
          <a:xfrm>
            <a:off x="7647521" y="1308652"/>
            <a:ext cx="2607295" cy="424069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1FDDA513-8732-C844-A094-0CA246E1850F}"/>
              </a:ext>
            </a:extLst>
          </p:cNvPr>
          <p:cNvSpPr txBox="1"/>
          <p:nvPr/>
        </p:nvSpPr>
        <p:spPr>
          <a:xfrm>
            <a:off x="3531691" y="2797912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D6636CF5-2D89-8E4F-9632-B024AF0F9754}"/>
              </a:ext>
            </a:extLst>
          </p:cNvPr>
          <p:cNvSpPr txBox="1"/>
          <p:nvPr/>
        </p:nvSpPr>
        <p:spPr>
          <a:xfrm>
            <a:off x="1837394" y="3858536"/>
            <a:ext cx="230586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7D08AC-F1C1-3457-B516-5C01DD81812E}"/>
              </a:ext>
            </a:extLst>
          </p:cNvPr>
          <p:cNvGrpSpPr/>
          <p:nvPr/>
        </p:nvGrpSpPr>
        <p:grpSpPr>
          <a:xfrm>
            <a:off x="8091524" y="1477416"/>
            <a:ext cx="1977761" cy="953444"/>
            <a:chOff x="9087804" y="3296697"/>
            <a:chExt cx="2114289" cy="953444"/>
          </a:xfrm>
        </p:grpSpPr>
        <p:sp>
          <p:nvSpPr>
            <p:cNvPr id="16" name="矩形 9">
              <a:extLst>
                <a:ext uri="{FF2B5EF4-FFF2-40B4-BE49-F238E27FC236}">
                  <a16:creationId xmlns:a16="http://schemas.microsoft.com/office/drawing/2014/main" id="{C0C2FBD8-D49C-CC6F-6A00-7C9D624E63CB}"/>
                </a:ext>
              </a:extLst>
            </p:cNvPr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0">
              <a:extLst>
                <a:ext uri="{FF2B5EF4-FFF2-40B4-BE49-F238E27FC236}">
                  <a16:creationId xmlns:a16="http://schemas.microsoft.com/office/drawing/2014/main" id="{4A35D72E-1D8C-6BE5-FFE7-3909649EB585}"/>
                </a:ext>
              </a:extLst>
            </p:cNvPr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1" name="直线箭头连接符 11" descr="jytjh">
            <a:extLst>
              <a:ext uri="{FF2B5EF4-FFF2-40B4-BE49-F238E27FC236}">
                <a16:creationId xmlns:a16="http://schemas.microsoft.com/office/drawing/2014/main" id="{4AF50B66-DE05-AD6A-78D9-3377FB8A082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175512" y="1692594"/>
            <a:ext cx="1916012" cy="1352142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74E11E-F66D-D104-81F1-308683A93A7A}"/>
              </a:ext>
            </a:extLst>
          </p:cNvPr>
          <p:cNvGrpSpPr/>
          <p:nvPr/>
        </p:nvGrpSpPr>
        <p:grpSpPr>
          <a:xfrm>
            <a:off x="8091523" y="4181702"/>
            <a:ext cx="1977761" cy="953444"/>
            <a:chOff x="9087804" y="3296697"/>
            <a:chExt cx="2114289" cy="95344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4AC57C51-88BB-B82A-9FB5-969500416864}"/>
                </a:ext>
              </a:extLst>
            </p:cNvPr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0">
              <a:extLst>
                <a:ext uri="{FF2B5EF4-FFF2-40B4-BE49-F238E27FC236}">
                  <a16:creationId xmlns:a16="http://schemas.microsoft.com/office/drawing/2014/main" id="{A60E454A-1E53-3B57-7FCA-564F9EC1B05B}"/>
                </a:ext>
              </a:extLst>
            </p:cNvPr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27" name="直线箭头连接符 11" descr="jytjh">
            <a:extLst>
              <a:ext uri="{FF2B5EF4-FFF2-40B4-BE49-F238E27FC236}">
                <a16:creationId xmlns:a16="http://schemas.microsoft.com/office/drawing/2014/main" id="{E670651F-47C8-7375-B33C-EB0518EB4034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175512" y="3044736"/>
            <a:ext cx="1916011" cy="1352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">
            <a:extLst>
              <a:ext uri="{FF2B5EF4-FFF2-40B4-BE49-F238E27FC236}">
                <a16:creationId xmlns:a16="http://schemas.microsoft.com/office/drawing/2014/main" id="{0A2D3505-CAE0-DBF6-9A13-CB33432E03DC}"/>
              </a:ext>
            </a:extLst>
          </p:cNvPr>
          <p:cNvSpPr txBox="1"/>
          <p:nvPr/>
        </p:nvSpPr>
        <p:spPr>
          <a:xfrm>
            <a:off x="6649372" y="2767736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2BCED-55E3-1557-FA7B-451E0A7E0491}"/>
              </a:ext>
            </a:extLst>
          </p:cNvPr>
          <p:cNvSpPr txBox="1"/>
          <p:nvPr/>
        </p:nvSpPr>
        <p:spPr>
          <a:xfrm>
            <a:off x="4544480" y="3858138"/>
            <a:ext cx="24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C2CB63-6FB7-EDC3-9B9A-D88BB5EF522C}"/>
              </a:ext>
            </a:extLst>
          </p:cNvPr>
          <p:cNvGrpSpPr/>
          <p:nvPr/>
        </p:nvGrpSpPr>
        <p:grpSpPr>
          <a:xfrm>
            <a:off x="3077817" y="1689651"/>
            <a:ext cx="6036366" cy="3727175"/>
            <a:chOff x="3077817" y="1689651"/>
            <a:chExt cx="6036366" cy="3727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3077818" y="3671197"/>
              <a:ext cx="1663316" cy="430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3077817" y="3240374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6907821" y="3240374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741136" y="3455552"/>
              <a:ext cx="21666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6553200" y="1689651"/>
              <a:ext cx="2560983" cy="37271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211321" y="3147642"/>
              <a:ext cx="1265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D0315050-D079-E428-16A7-B9F110DFFCF9}"/>
                </a:ext>
              </a:extLst>
            </p:cNvPr>
            <p:cNvSpPr/>
            <p:nvPr/>
          </p:nvSpPr>
          <p:spPr>
            <a:xfrm>
              <a:off x="6907821" y="1915235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775F16E7-F807-F583-EDA3-E386702EE4FE}"/>
                </a:ext>
              </a:extLst>
            </p:cNvPr>
            <p:cNvSpPr/>
            <p:nvPr/>
          </p:nvSpPr>
          <p:spPr>
            <a:xfrm>
              <a:off x="6907819" y="4429734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4741136" y="2130413"/>
              <a:ext cx="2166685" cy="13251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4741136" y="3455552"/>
              <a:ext cx="2166683" cy="11893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BFFDBC-87F1-AC8F-3D95-11F143B651B3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6173960" y="2613597"/>
              <a:ext cx="1001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36727</TotalTime>
  <Words>493</Words>
  <Application>Microsoft Macintosh PowerPoint</Application>
  <PresentationFormat>Widescreen</PresentationFormat>
  <Paragraphs>115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1056</cp:revision>
  <cp:lastPrinted>2021-05-18T09:36:44Z</cp:lastPrinted>
  <dcterms:created xsi:type="dcterms:W3CDTF">2020-11-03T03:20:46Z</dcterms:created>
  <dcterms:modified xsi:type="dcterms:W3CDTF">2023-05-06T11:52:00Z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