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7936523" y="1316631"/>
              <a:ext cx="244096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856049"/>
            <a:ext cx="8581526" cy="4524843"/>
            <a:chOff x="1723060" y="856049"/>
            <a:chExt cx="8581526" cy="45248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5248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COLLECT(final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81EC-B11A-A5A1-752A-2F220063D9C6}"/>
              </a:ext>
            </a:extLst>
          </p:cNvPr>
          <p:cNvGrpSpPr/>
          <p:nvPr/>
        </p:nvGrpSpPr>
        <p:grpSpPr>
          <a:xfrm>
            <a:off x="1992999" y="2447434"/>
            <a:ext cx="8206001" cy="1963132"/>
            <a:chOff x="2428470" y="1362456"/>
            <a:chExt cx="8206001" cy="19631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428470" y="2796016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8565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29754" y="2749604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4327048" y="1362456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5917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754971" y="2796016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918221" y="2796016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01980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183051" y="3048590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824455" y="3048589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591720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6093004" y="2749603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8256254" y="274960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5305760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918222" y="1733395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632261" y="2238542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987705" y="3048588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8152990" y="3046153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0"/>
            <a:ext cx="10430308" cy="4768503"/>
            <a:chOff x="600347" y="1416632"/>
            <a:chExt cx="10430308" cy="4768503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9111232" y="1416632"/>
              <a:ext cx="1919423" cy="4768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4810318-AAD3-7A42-B7F4-FF41B7479D10}"/>
              </a:ext>
            </a:extLst>
          </p:cNvPr>
          <p:cNvSpPr/>
          <p:nvPr/>
        </p:nvSpPr>
        <p:spPr>
          <a:xfrm>
            <a:off x="2366498" y="1589348"/>
            <a:ext cx="1743301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B820A-80A6-7345-9CF8-0761EC0A6BBD}"/>
              </a:ext>
            </a:extLst>
          </p:cNvPr>
          <p:cNvSpPr/>
          <p:nvPr/>
        </p:nvSpPr>
        <p:spPr>
          <a:xfrm>
            <a:off x="2366499" y="1917209"/>
            <a:ext cx="1743300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2" name="直线箭头连接符 11" descr="jytjh">
            <a:extLst>
              <a:ext uri="{FF2B5EF4-FFF2-40B4-BE49-F238E27FC236}">
                <a16:creationId xmlns:a16="http://schemas.microsoft.com/office/drawing/2014/main" id="{09AE23C5-CAD8-4A44-901C-19EF9EEF4E0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4109799" y="1753854"/>
            <a:ext cx="3620349" cy="3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1EB9BA-4C30-0E4A-AB93-A7E9671D09E8}"/>
              </a:ext>
            </a:extLst>
          </p:cNvPr>
          <p:cNvSpPr txBox="1"/>
          <p:nvPr/>
        </p:nvSpPr>
        <p:spPr>
          <a:xfrm>
            <a:off x="4472449" y="1885944"/>
            <a:ext cx="2743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edge1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32DE8-A3AC-9641-899A-065137B8C144}"/>
              </a:ext>
            </a:extLst>
          </p:cNvPr>
          <p:cNvSpPr/>
          <p:nvPr/>
        </p:nvSpPr>
        <p:spPr>
          <a:xfrm>
            <a:off x="1415722" y="3328440"/>
            <a:ext cx="9360556" cy="247548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endParaRPr kumimoji="1" lang="en-US" altLang="zh-CN" sz="1200" dirty="0">
              <a:solidFill>
                <a:srgbClr val="FF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SUM(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MAX(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.amount)</a:t>
            </a:r>
          </a:p>
          <a:p>
            <a:r>
              <a:rPr kumimoji="1" lang="en-US" altLang="zh-CN" sz="1200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other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93AA98-A2DF-AD40-AB46-03247B30E235}"/>
              </a:ext>
            </a:extLst>
          </p:cNvPr>
          <p:cNvSpPr/>
          <p:nvPr/>
        </p:nvSpPr>
        <p:spPr>
          <a:xfrm>
            <a:off x="7730148" y="1592539"/>
            <a:ext cx="1847395" cy="329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0E7321-600C-4844-8E6B-7F04D31AFDF6}"/>
              </a:ext>
            </a:extLst>
          </p:cNvPr>
          <p:cNvSpPr/>
          <p:nvPr/>
        </p:nvSpPr>
        <p:spPr>
          <a:xfrm>
            <a:off x="7730148" y="1920401"/>
            <a:ext cx="1847395" cy="3290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17" name="直线箭头连接符 16" descr="jytjh">
            <a:extLst>
              <a:ext uri="{FF2B5EF4-FFF2-40B4-BE49-F238E27FC236}">
                <a16:creationId xmlns:a16="http://schemas.microsoft.com/office/drawing/2014/main" id="{1449DF0E-90FD-DF49-A843-6AFAF31F37E7}"/>
              </a:ext>
            </a:extLst>
          </p:cNvPr>
          <p:cNvCxnSpPr>
            <a:cxnSpLocks/>
          </p:cNvCxnSpPr>
          <p:nvPr/>
        </p:nvCxnSpPr>
        <p:spPr>
          <a:xfrm>
            <a:off x="1836071" y="1917208"/>
            <a:ext cx="53042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 descr="jytjh">
            <a:extLst>
              <a:ext uri="{FF2B5EF4-FFF2-40B4-BE49-F238E27FC236}">
                <a16:creationId xmlns:a16="http://schemas.microsoft.com/office/drawing/2014/main" id="{5E99E1B2-E7FA-7540-9C1D-6DCB4EE0B28A}"/>
              </a:ext>
            </a:extLst>
          </p:cNvPr>
          <p:cNvCxnSpPr>
            <a:cxnSpLocks/>
          </p:cNvCxnSpPr>
          <p:nvPr/>
        </p:nvCxnSpPr>
        <p:spPr>
          <a:xfrm>
            <a:off x="9577543" y="1921570"/>
            <a:ext cx="7995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 descr="jytjh">
            <a:extLst>
              <a:ext uri="{FF2B5EF4-FFF2-40B4-BE49-F238E27FC236}">
                <a16:creationId xmlns:a16="http://schemas.microsoft.com/office/drawing/2014/main" id="{63655739-8ED9-9840-ABC7-17BE9B314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723058" y="3668762"/>
            <a:ext cx="30550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 descr="jytjh">
            <a:extLst>
              <a:ext uri="{FF2B5EF4-FFF2-40B4-BE49-F238E27FC236}">
                <a16:creationId xmlns:a16="http://schemas.microsoft.com/office/drawing/2014/main" id="{15EAD55A-F013-CD48-B72F-8E985C11E593}"/>
              </a:ext>
            </a:extLst>
          </p:cNvPr>
          <p:cNvCxnSpPr>
            <a:cxnSpLocks/>
          </p:cNvCxnSpPr>
          <p:nvPr/>
        </p:nvCxnSpPr>
        <p:spPr>
          <a:xfrm>
            <a:off x="2133869" y="1908662"/>
            <a:ext cx="0" cy="17657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 descr="jytjh">
            <a:extLst>
              <a:ext uri="{FF2B5EF4-FFF2-40B4-BE49-F238E27FC236}">
                <a16:creationId xmlns:a16="http://schemas.microsoft.com/office/drawing/2014/main" id="{4B25316E-873D-4F47-92D0-750A8E668056}"/>
              </a:ext>
            </a:extLst>
          </p:cNvPr>
          <p:cNvCxnSpPr>
            <a:cxnSpLocks/>
          </p:cNvCxnSpPr>
          <p:nvPr/>
        </p:nvCxnSpPr>
        <p:spPr>
          <a:xfrm>
            <a:off x="9778077" y="1917208"/>
            <a:ext cx="0" cy="17571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ECCE181-2046-B64C-A4AB-27A04721142C}"/>
              </a:ext>
            </a:extLst>
          </p:cNvPr>
          <p:cNvSpPr txBox="1"/>
          <p:nvPr/>
        </p:nvSpPr>
        <p:spPr>
          <a:xfrm>
            <a:off x="2221842" y="2370176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edge2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BA80C9-F010-B94D-9C6B-5B48D0B3EE06}"/>
              </a:ext>
            </a:extLst>
          </p:cNvPr>
          <p:cNvSpPr/>
          <p:nvPr/>
        </p:nvSpPr>
        <p:spPr>
          <a:xfrm>
            <a:off x="4965110" y="3510141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other1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84ABF1-4EA9-8E48-8A25-836F22903A39}"/>
              </a:ext>
            </a:extLst>
          </p:cNvPr>
          <p:cNvSpPr txBox="1"/>
          <p:nvPr/>
        </p:nvSpPr>
        <p:spPr>
          <a:xfrm>
            <a:off x="7463760" y="2407331"/>
            <a:ext cx="230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edge3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cxnSp>
        <p:nvCxnSpPr>
          <p:cNvPr id="31" name="直线箭头连接符 30" descr="jytjh">
            <a:extLst>
              <a:ext uri="{FF2B5EF4-FFF2-40B4-BE49-F238E27FC236}">
                <a16:creationId xmlns:a16="http://schemas.microsoft.com/office/drawing/2014/main" id="{DA5BE2DD-B6E7-4442-872A-676277EF423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33869" y="3668762"/>
            <a:ext cx="283124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 descr="jytjh">
            <a:extLst>
              <a:ext uri="{FF2B5EF4-FFF2-40B4-BE49-F238E27FC236}">
                <a16:creationId xmlns:a16="http://schemas.microsoft.com/office/drawing/2014/main" id="{382F5BDD-3B43-E03C-C5DF-C275A73660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723058" y="4847535"/>
            <a:ext cx="3647773" cy="5642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28">
            <a:extLst>
              <a:ext uri="{FF2B5EF4-FFF2-40B4-BE49-F238E27FC236}">
                <a16:creationId xmlns:a16="http://schemas.microsoft.com/office/drawing/2014/main" id="{4F8398E0-C93B-6494-AFFE-D2B62DB256C2}"/>
              </a:ext>
            </a:extLst>
          </p:cNvPr>
          <p:cNvSpPr/>
          <p:nvPr/>
        </p:nvSpPr>
        <p:spPr>
          <a:xfrm>
            <a:off x="4965110" y="4688914"/>
            <a:ext cx="1757948" cy="3172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otherN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线箭头连接符 30" descr="jytjh">
            <a:extLst>
              <a:ext uri="{FF2B5EF4-FFF2-40B4-BE49-F238E27FC236}">
                <a16:creationId xmlns:a16="http://schemas.microsoft.com/office/drawing/2014/main" id="{A4B10AA3-1A66-7209-D1A7-86BDEBBB598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29850" y="4847179"/>
            <a:ext cx="3135260" cy="35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4">
            <a:extLst>
              <a:ext uri="{FF2B5EF4-FFF2-40B4-BE49-F238E27FC236}">
                <a16:creationId xmlns:a16="http://schemas.microsoft.com/office/drawing/2014/main" id="{560A4475-EE3D-97C1-9C49-BD1389BB92E5}"/>
              </a:ext>
            </a:extLst>
          </p:cNvPr>
          <p:cNvSpPr/>
          <p:nvPr/>
        </p:nvSpPr>
        <p:spPr>
          <a:xfrm>
            <a:off x="4965110" y="4029632"/>
            <a:ext cx="1757943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直线箭头连接符 25" descr="jytjh">
            <a:extLst>
              <a:ext uri="{FF2B5EF4-FFF2-40B4-BE49-F238E27FC236}">
                <a16:creationId xmlns:a16="http://schemas.microsoft.com/office/drawing/2014/main" id="{73629CF2-2C67-3488-AFE5-4584818C6252}"/>
              </a:ext>
            </a:extLst>
          </p:cNvPr>
          <p:cNvCxnSpPr>
            <a:cxnSpLocks/>
          </p:cNvCxnSpPr>
          <p:nvPr/>
        </p:nvCxnSpPr>
        <p:spPr>
          <a:xfrm>
            <a:off x="1829850" y="1917208"/>
            <a:ext cx="0" cy="292855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5" descr="jytjh">
            <a:extLst>
              <a:ext uri="{FF2B5EF4-FFF2-40B4-BE49-F238E27FC236}">
                <a16:creationId xmlns:a16="http://schemas.microsoft.com/office/drawing/2014/main" id="{AC77770B-31EA-6A2A-D470-404CEB0F6914}"/>
              </a:ext>
            </a:extLst>
          </p:cNvPr>
          <p:cNvCxnSpPr>
            <a:cxnSpLocks/>
          </p:cNvCxnSpPr>
          <p:nvPr/>
        </p:nvCxnSpPr>
        <p:spPr>
          <a:xfrm>
            <a:off x="10370831" y="1917208"/>
            <a:ext cx="0" cy="2935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8BE747D-A6B8-DEBE-C5FD-B0EE55997198}"/>
              </a:ext>
            </a:extLst>
          </p:cNvPr>
          <p:cNvGrpSpPr/>
          <p:nvPr/>
        </p:nvGrpSpPr>
        <p:grpSpPr>
          <a:xfrm>
            <a:off x="1594339" y="1336431"/>
            <a:ext cx="9015573" cy="4290646"/>
            <a:chOff x="1512278" y="1336431"/>
            <a:chExt cx="9015573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633416" y="1435005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281616" y="3184544"/>
              <a:ext cx="161442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512278" y="1336431"/>
              <a:ext cx="7102308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633416" y="2525750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633416" y="3828414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2882339" y="2778324"/>
              <a:ext cx="1399277" cy="6587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2882338" y="3429656"/>
              <a:ext cx="1399278" cy="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2882339" y="3437118"/>
              <a:ext cx="1399277" cy="643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976048" y="1435005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sp>
          <p:nvSpPr>
            <p:cNvPr id="28" name="矩形 9">
              <a:extLst>
                <a:ext uri="{FF2B5EF4-FFF2-40B4-BE49-F238E27FC236}">
                  <a16:creationId xmlns:a16="http://schemas.microsoft.com/office/drawing/2014/main" id="{725BA4AE-652E-D146-AA52-18CF5A110442}"/>
                </a:ext>
              </a:extLst>
            </p:cNvPr>
            <p:cNvSpPr/>
            <p:nvPr/>
          </p:nvSpPr>
          <p:spPr>
            <a:xfrm>
              <a:off x="8913430" y="3176426"/>
              <a:ext cx="161442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0">
              <a:extLst>
                <a:ext uri="{FF2B5EF4-FFF2-40B4-BE49-F238E27FC236}">
                  <a16:creationId xmlns:a16="http://schemas.microsoft.com/office/drawing/2014/main" id="{99C2C467-69CF-FA45-9FB7-0C408BBC5F57}"/>
                </a:ext>
              </a:extLst>
            </p:cNvPr>
            <p:cNvSpPr/>
            <p:nvPr/>
          </p:nvSpPr>
          <p:spPr>
            <a:xfrm>
              <a:off x="8913431" y="3679465"/>
              <a:ext cx="1614420" cy="4970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dstCard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.type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card</a:t>
              </a:r>
            </a:p>
          </p:txBody>
        </p: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896041" y="3429000"/>
              <a:ext cx="3017389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633416" y="3177082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896041" y="3429000"/>
              <a:ext cx="3017389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281616" y="47295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281616" y="1975610"/>
              <a:ext cx="1614425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896041" y="2228184"/>
              <a:ext cx="3017389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2813133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6643166" y="3102971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327086" y="1268150"/>
              <a:ext cx="2453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532723" y="1270166"/>
              <a:ext cx="26069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SUM(e1.amount)/SUM(e2.amount)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658669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4668528"/>
            <a:chOff x="679935" y="1289537"/>
            <a:chExt cx="10632834" cy="4668528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341632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46685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 edge1.amount)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dst1,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dst2,</a:t>
              </a:r>
            </a:p>
            <a:p>
              <a:pPr algn="just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SUM(edge4.amount)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dst3</a:t>
              </a: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 .amount)/SUM(edge2 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(edge1 .amount)/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</a:t>
              </a:r>
              <a:r>
                <a:rPr kumimoji="1" lang="en-US" altLang="zh-CN" sz="120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(edge4 .amount)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37228</TotalTime>
  <Words>1518</Words>
  <Application>Microsoft Macintosh PowerPoint</Application>
  <PresentationFormat>Widescreen</PresentationFormat>
  <Paragraphs>345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1204</cp:revision>
  <cp:lastPrinted>2021-05-18T09:36:44Z</cp:lastPrinted>
  <dcterms:created xsi:type="dcterms:W3CDTF">2020-11-03T03:20:46Z</dcterms:created>
  <dcterms:modified xsi:type="dcterms:W3CDTF">2022-11-18T08:58:13Z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