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share</a:t>
              </a:r>
            </a:p>
            <a:p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 .amount)/SUM(edge2 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(edge1 .amount)/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(edge4 .amount)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40244</TotalTime>
  <Words>1565</Words>
  <Application>Microsoft Macintosh PowerPoint</Application>
  <PresentationFormat>Widescreen</PresentationFormat>
  <Paragraphs>353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1213</cp:revision>
  <cp:lastPrinted>2021-05-18T09:36:44Z</cp:lastPrinted>
  <dcterms:created xsi:type="dcterms:W3CDTF">2020-11-03T03:20:46Z</dcterms:created>
  <dcterms:modified xsi:type="dcterms:W3CDTF">2022-11-20T11:19:18Z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