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81EC-B11A-A5A1-752A-2F220063D9C6}"/>
              </a:ext>
            </a:extLst>
          </p:cNvPr>
          <p:cNvGrpSpPr/>
          <p:nvPr/>
        </p:nvGrpSpPr>
        <p:grpSpPr>
          <a:xfrm>
            <a:off x="1992999" y="2447434"/>
            <a:ext cx="8206001" cy="1963132"/>
            <a:chOff x="2428470" y="1362456"/>
            <a:chExt cx="8206001" cy="19631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428470" y="2796016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8565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29754" y="2749604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4327048" y="1362456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5917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754971" y="2796016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9182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01980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1830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824455" y="3048589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591720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6093004" y="2749603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8256254" y="274960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5305760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918222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632261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987705" y="3048588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8152990" y="3046153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1"/>
            <a:ext cx="10430308" cy="4611188"/>
            <a:chOff x="600347" y="1416633"/>
            <a:chExt cx="10430308" cy="4611188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3"/>
              <a:ext cx="1919423" cy="46111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Collect(paths)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mid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:Account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SUM(edge3)/SUM(edge4),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SUM(edge1)/SUM(edge2),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SUM(edge1)/SUM(edge4)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37070</TotalTime>
  <Words>1503</Words>
  <Application>Microsoft Macintosh PowerPoint</Application>
  <PresentationFormat>Widescreen</PresentationFormat>
  <Paragraphs>344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1200</cp:revision>
  <cp:lastPrinted>2021-05-18T09:36:44Z</cp:lastPrinted>
  <dcterms:created xsi:type="dcterms:W3CDTF">2020-11-03T03:20:46Z</dcterms:created>
  <dcterms:modified xsi:type="dcterms:W3CDTF">2022-11-16T12:39:57Z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