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006"/>
  </p:normalViewPr>
  <p:slideViewPr>
    <p:cSldViewPr snapToGrid="0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7936523" y="1316631"/>
              <a:ext cx="244096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524843"/>
            <a:chOff x="1723060" y="856049"/>
            <a:chExt cx="8581526" cy="45248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5248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Final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share</a:t>
              </a:r>
            </a:p>
            <a:p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investor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3B488-BAF6-8FF0-196C-6B326EDD5D7E}"/>
              </a:ext>
            </a:extLst>
          </p:cNvPr>
          <p:cNvGrpSpPr/>
          <p:nvPr/>
        </p:nvGrpSpPr>
        <p:grpSpPr>
          <a:xfrm>
            <a:off x="1992999" y="2447434"/>
            <a:ext cx="8206001" cy="2943767"/>
            <a:chOff x="1992999" y="2447434"/>
            <a:chExt cx="8206001" cy="29437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9299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4210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494283" y="383458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891577" y="2447434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319500" y="3880994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7475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88984" y="4133567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156249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57533" y="3834581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820783" y="383458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870289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4" y="4133566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717519" y="4131131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9299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4526628" y="4614298"/>
              <a:ext cx="5013823" cy="776903"/>
            </a:xfrm>
            <a:prstGeom prst="rect">
              <a:avLst/>
            </a:prstGeom>
            <a:noFill/>
          </p:spPr>
          <p:txBody>
            <a:bodyPr wrap="square" lIns="90000" numCol="2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0"/>
            <a:ext cx="10430308" cy="4768503"/>
            <a:chOff x="600347" y="1416632"/>
            <a:chExt cx="10430308" cy="4768503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2"/>
              <a:ext cx="1919423" cy="4768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25677-9669-8939-6D0E-5B568B0D4ACF}"/>
              </a:ext>
            </a:extLst>
          </p:cNvPr>
          <p:cNvGrpSpPr/>
          <p:nvPr/>
        </p:nvGrpSpPr>
        <p:grpSpPr>
          <a:xfrm>
            <a:off x="1484869" y="748410"/>
            <a:ext cx="9077621" cy="5547666"/>
            <a:chOff x="1484869" y="748410"/>
            <a:chExt cx="9077621" cy="554766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1484869" y="2675530"/>
              <a:ext cx="1594681" cy="50514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1484870" y="3178411"/>
              <a:ext cx="1594680" cy="3696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3079550" y="1621510"/>
              <a:ext cx="1205234" cy="13065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553592" y="2068569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284784" y="1368936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547372" y="1368935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5693918" y="1621509"/>
              <a:ext cx="28534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3955584" y="5633286"/>
              <a:ext cx="2438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955584" y="748410"/>
              <a:ext cx="6606906" cy="5547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1DDA4304-FDF5-F35D-DC1A-732A60B8796F}"/>
                </a:ext>
              </a:extLst>
            </p:cNvPr>
            <p:cNvSpPr/>
            <p:nvPr/>
          </p:nvSpPr>
          <p:spPr>
            <a:xfrm>
              <a:off x="4157200" y="999267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2E429AA4-BB66-7CAB-67EB-B08D100262B5}"/>
                </a:ext>
              </a:extLst>
            </p:cNvPr>
            <p:cNvSpPr/>
            <p:nvPr/>
          </p:nvSpPr>
          <p:spPr>
            <a:xfrm>
              <a:off x="4284784" y="4766954"/>
              <a:ext cx="108247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4AC4ED8-6BCB-6186-C4D5-F4C5491C052C}"/>
                </a:ext>
              </a:extLst>
            </p:cNvPr>
            <p:cNvSpPr/>
            <p:nvPr/>
          </p:nvSpPr>
          <p:spPr>
            <a:xfrm>
              <a:off x="8874030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>
              <a:extLst>
                <a:ext uri="{FF2B5EF4-FFF2-40B4-BE49-F238E27FC236}">
                  <a16:creationId xmlns:a16="http://schemas.microsoft.com/office/drawing/2014/main" id="{3C0F8B5C-8252-7ACA-8163-E4D2B5B359FA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>
              <a:off x="5367259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4B8F2C2-8A92-9681-42C7-CF40BF93BA4C}"/>
                </a:ext>
              </a:extLst>
            </p:cNvPr>
            <p:cNvSpPr/>
            <p:nvPr/>
          </p:nvSpPr>
          <p:spPr>
            <a:xfrm>
              <a:off x="4157200" y="43972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A984CFD2-105C-CCED-1791-F494394C2166}"/>
                </a:ext>
              </a:extLst>
            </p:cNvPr>
            <p:cNvSpPr/>
            <p:nvPr/>
          </p:nvSpPr>
          <p:spPr>
            <a:xfrm>
              <a:off x="4284784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5D90DED5-8B1D-55DB-5DB8-DB3E71091474}"/>
                </a:ext>
              </a:extLst>
            </p:cNvPr>
            <p:cNvSpPr/>
            <p:nvPr/>
          </p:nvSpPr>
          <p:spPr>
            <a:xfrm>
              <a:off x="8547372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AAA9BCB8-BEDD-AB64-1101-272C25D3290C}"/>
                </a:ext>
              </a:extLst>
            </p:cNvPr>
            <p:cNvCxnSpPr>
              <a:cxnSpLocks/>
              <a:stCxn id="43" idx="1"/>
              <a:endCxn id="11" idx="3"/>
            </p:cNvCxnSpPr>
            <p:nvPr/>
          </p:nvCxnSpPr>
          <p:spPr>
            <a:xfrm flipH="1">
              <a:off x="5693918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>
              <a:extLst>
                <a:ext uri="{FF2B5EF4-FFF2-40B4-BE49-F238E27FC236}">
                  <a16:creationId xmlns:a16="http://schemas.microsoft.com/office/drawing/2014/main" id="{57A4E6A2-F1D7-09AC-A5C9-A728E3B8768E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3079550" y="2928104"/>
              <a:ext cx="1205234" cy="94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>
              <a:extLst>
                <a:ext uri="{FF2B5EF4-FFF2-40B4-BE49-F238E27FC236}">
                  <a16:creationId xmlns:a16="http://schemas.microsoft.com/office/drawing/2014/main" id="{CC90E719-349C-9BE9-D8BC-301075D635ED}"/>
                </a:ext>
              </a:extLst>
            </p:cNvPr>
            <p:cNvCxnSpPr>
              <a:cxnSpLocks/>
              <a:stCxn id="26" idx="3"/>
              <a:endCxn id="7" idx="1"/>
            </p:cNvCxnSpPr>
            <p:nvPr/>
          </p:nvCxnSpPr>
          <p:spPr>
            <a:xfrm>
              <a:off x="3079550" y="2928104"/>
              <a:ext cx="1205234" cy="20914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3AFB2389-612B-1D58-15D9-B131B926F7EC}"/>
                </a:ext>
              </a:extLst>
            </p:cNvPr>
            <p:cNvSpPr/>
            <p:nvPr/>
          </p:nvSpPr>
          <p:spPr>
            <a:xfrm>
              <a:off x="4157200" y="3631369"/>
              <a:ext cx="594809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>
              <a:extLst>
                <a:ext uri="{FF2B5EF4-FFF2-40B4-BE49-F238E27FC236}">
                  <a16:creationId xmlns:a16="http://schemas.microsoft.com/office/drawing/2014/main" id="{A1188DEF-6093-F2C7-3442-20DD37E28FB6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3079550" y="2928104"/>
              <a:ext cx="1077650" cy="9558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74AF70E1-B01F-1128-BCB3-72C9E56B441E}"/>
                </a:ext>
              </a:extLst>
            </p:cNvPr>
            <p:cNvSpPr txBox="1"/>
            <p:nvPr/>
          </p:nvSpPr>
          <p:spPr>
            <a:xfrm>
              <a:off x="6416078" y="1298175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3" name="矩形 10">
              <a:extLst>
                <a:ext uri="{FF2B5EF4-FFF2-40B4-BE49-F238E27FC236}">
                  <a16:creationId xmlns:a16="http://schemas.microsoft.com/office/drawing/2014/main" id="{113F2D3A-4981-89B6-0EEC-FA09BE889A0F}"/>
                </a:ext>
              </a:extLst>
            </p:cNvPr>
            <p:cNvSpPr/>
            <p:nvPr/>
          </p:nvSpPr>
          <p:spPr>
            <a:xfrm>
              <a:off x="6416078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>
              <a:extLst>
                <a:ext uri="{FF2B5EF4-FFF2-40B4-BE49-F238E27FC236}">
                  <a16:creationId xmlns:a16="http://schemas.microsoft.com/office/drawing/2014/main" id="{39ABE6A6-8789-C73D-DC53-4AE7C7A2954E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>
              <a:off x="7825212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>
              <a:extLst>
                <a:ext uri="{FF2B5EF4-FFF2-40B4-BE49-F238E27FC236}">
                  <a16:creationId xmlns:a16="http://schemas.microsoft.com/office/drawing/2014/main" id="{2B4C3451-C29E-536A-E057-6FC1B8D5B363}"/>
                </a:ext>
              </a:extLst>
            </p:cNvPr>
            <p:cNvSpPr/>
            <p:nvPr/>
          </p:nvSpPr>
          <p:spPr>
            <a:xfrm>
              <a:off x="5814532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>
              <a:extLst>
                <a:ext uri="{FF2B5EF4-FFF2-40B4-BE49-F238E27FC236}">
                  <a16:creationId xmlns:a16="http://schemas.microsoft.com/office/drawing/2014/main" id="{02ECD7A8-B366-7B82-E0FF-7A3A52985293}"/>
                </a:ext>
              </a:extLst>
            </p:cNvPr>
            <p:cNvSpPr/>
            <p:nvPr/>
          </p:nvSpPr>
          <p:spPr>
            <a:xfrm>
              <a:off x="7344281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32161D70-2591-8239-D441-F1A088C17148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>
              <a:off x="6897008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>
              <a:extLst>
                <a:ext uri="{FF2B5EF4-FFF2-40B4-BE49-F238E27FC236}">
                  <a16:creationId xmlns:a16="http://schemas.microsoft.com/office/drawing/2014/main" id="{36CDF4A1-42D2-3514-E2C7-03E44C9C53B8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H="1">
              <a:off x="8426757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039C52F-412D-4C08-9C80-2E5848CBD3AD}"/>
                </a:ext>
              </a:extLst>
            </p:cNvPr>
            <p:cNvSpPr/>
            <p:nvPr/>
          </p:nvSpPr>
          <p:spPr>
            <a:xfrm>
              <a:off x="4157200" y="23827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A320A93D-A487-856B-C164-174D14200539}"/>
                </a:ext>
              </a:extLst>
            </p:cNvPr>
            <p:cNvSpPr txBox="1"/>
            <p:nvPr/>
          </p:nvSpPr>
          <p:spPr>
            <a:xfrm>
              <a:off x="5463576" y="264410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4D5B02F7-0038-9BC1-A84C-D16E9E0B5DFC}"/>
                </a:ext>
              </a:extLst>
            </p:cNvPr>
            <p:cNvSpPr txBox="1"/>
            <p:nvPr/>
          </p:nvSpPr>
          <p:spPr>
            <a:xfrm>
              <a:off x="6542807" y="449807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E747D-A6B8-DEBE-C5FD-B0EE55997198}"/>
              </a:ext>
            </a:extLst>
          </p:cNvPr>
          <p:cNvGrpSpPr/>
          <p:nvPr/>
        </p:nvGrpSpPr>
        <p:grpSpPr>
          <a:xfrm>
            <a:off x="1594339" y="1336431"/>
            <a:ext cx="9015573" cy="4290646"/>
            <a:chOff x="1512278" y="1336431"/>
            <a:chExt cx="9015573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633416" y="1435005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281616" y="3184544"/>
              <a:ext cx="161442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512278" y="1336431"/>
              <a:ext cx="7102308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amount)</a:t>
              </a:r>
              <a:r>
                <a:rPr kumimoji="1" lang="zh-CN" altLang="en-US" sz="120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633416" y="2525750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633416" y="3828414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2882339" y="2778324"/>
              <a:ext cx="1399277" cy="658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2882338" y="3429656"/>
              <a:ext cx="1399278" cy="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2882339" y="3437118"/>
              <a:ext cx="1399277" cy="643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976048" y="1435005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13430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13431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896041" y="3429000"/>
              <a:ext cx="3017389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633416" y="3177082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896041" y="3429000"/>
              <a:ext cx="3017389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281616" y="47295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281616" y="19756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896041" y="2228184"/>
              <a:ext cx="3017389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2813133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6643166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327086" y="1268150"/>
              <a:ext cx="245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532723" y="1270166"/>
              <a:ext cx="2606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SUM(e1.amount)/SUM(e2.amount)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40244</TotalTime>
  <Words>1568</Words>
  <Application>Microsoft Macintosh PowerPoint</Application>
  <PresentationFormat>Widescreen</PresentationFormat>
  <Paragraphs>353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1216</cp:revision>
  <cp:lastPrinted>2021-05-18T09:36:44Z</cp:lastPrinted>
  <dcterms:created xsi:type="dcterms:W3CDTF">2020-11-03T03:20:46Z</dcterms:created>
  <dcterms:modified xsi:type="dcterms:W3CDTF">2023-01-02T06:41:26Z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