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3"/>
    <p:sldId id="417" r:id="rId4"/>
    <p:sldId id="41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7" autoAdjust="0"/>
    <p:restoredTop sz="96006"/>
  </p:normalViewPr>
  <p:slideViewPr>
    <p:cSldViewPr snapToGrid="0">
      <p:cViewPr>
        <p:scale>
          <a:sx n="140" d="100"/>
          <a:sy n="140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1283295" y="1301842"/>
            <a:ext cx="8801470" cy="4063459"/>
            <a:chOff x="1283295" y="1301842"/>
            <a:chExt cx="8801470" cy="4063459"/>
          </a:xfrm>
        </p:grpSpPr>
        <p:sp>
          <p:nvSpPr>
            <p:cNvPr id="9" name="Rectangle 8"/>
            <p:cNvSpPr/>
            <p:nvPr/>
          </p:nvSpPr>
          <p:spPr>
            <a:xfrm>
              <a:off x="1994124" y="1811356"/>
              <a:ext cx="1992353" cy="46168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4124" y="1422117"/>
              <a:ext cx="1992353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4124" y="3981031"/>
              <a:ext cx="1992353" cy="5023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4124" y="3591792"/>
              <a:ext cx="1992353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1036" y="2630368"/>
              <a:ext cx="2010538" cy="85137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cr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eateTime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DateTime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>
                  <a:solidFill>
                    <a:schemeClr val="tx1"/>
                  </a:solidFill>
                </a:rPr>
                <a:t>ype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01036" y="2241129"/>
              <a:ext cx="201053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8092412" y="2231373"/>
              <a:ext cx="1992353" cy="1250373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String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Boolean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3986477" y="1615706"/>
              <a:ext cx="1014559" cy="1440351"/>
            </a:xfrm>
            <a:prstGeom prst="bentConnector3">
              <a:avLst>
                <a:gd name="adj1" fmla="val 47296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3"/>
              <a:endCxn id="100" idx="6"/>
            </p:cNvCxnSpPr>
            <p:nvPr/>
          </p:nvCxnSpPr>
          <p:spPr>
            <a:xfrm flipV="1">
              <a:off x="3986477" y="3249000"/>
              <a:ext cx="1022923" cy="536381"/>
            </a:xfrm>
            <a:prstGeom prst="bentConnector3">
              <a:avLst>
                <a:gd name="adj1" fmla="val 46366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3" idx="0"/>
            </p:cNvCxnSpPr>
            <p:nvPr/>
          </p:nvCxnSpPr>
          <p:spPr>
            <a:xfrm>
              <a:off x="2990301" y="2273036"/>
              <a:ext cx="0" cy="1318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1"/>
              <a:endCxn id="15" idx="3"/>
            </p:cNvCxnSpPr>
            <p:nvPr/>
          </p:nvCxnSpPr>
          <p:spPr>
            <a:xfrm rot="10800000" flipV="1">
              <a:off x="7011574" y="3055027"/>
              <a:ext cx="1080838" cy="1030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01179" y="130184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63292" y="3055026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signIn</a:t>
              </a:r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000985" y="4287884"/>
              <a:ext cx="2010595" cy="1077417"/>
              <a:chOff x="2789712" y="3039762"/>
              <a:chExt cx="2010595" cy="107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6881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stCxn id="10" idx="1"/>
              <a:endCxn id="112" idx="2"/>
            </p:cNvCxnSpPr>
            <p:nvPr/>
          </p:nvCxnSpPr>
          <p:spPr>
            <a:xfrm rot="10800000" flipH="1" flipV="1">
              <a:off x="1994124" y="1615706"/>
              <a:ext cx="2994228" cy="3605350"/>
            </a:xfrm>
            <a:prstGeom prst="bentConnector3">
              <a:avLst>
                <a:gd name="adj1" fmla="val -26569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3" idx="1"/>
              <a:endCxn id="40" idx="1"/>
            </p:cNvCxnSpPr>
            <p:nvPr/>
          </p:nvCxnSpPr>
          <p:spPr>
            <a:xfrm rot="10800000" flipH="1" flipV="1">
              <a:off x="1994123" y="3785380"/>
              <a:ext cx="3006861" cy="1235831"/>
            </a:xfrm>
            <a:prstGeom prst="bentConnector3">
              <a:avLst>
                <a:gd name="adj1" fmla="val -18855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83295" y="134181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88169" y="349722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235241" y="3481746"/>
              <a:ext cx="0" cy="8246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234638" y="372477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deposit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9494" y="2741092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763201" y="3521690"/>
              <a:ext cx="0" cy="7661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05331" y="3724775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repay</a:t>
              </a:r>
              <a:endParaRPr lang="en-US" sz="14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088274" y="2140996"/>
              <a:ext cx="602697" cy="784253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906078" y="170108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transfer</a:t>
              </a:r>
              <a:endParaRPr lang="en-US" altLang="zh-CN" sz="1200" dirty="0"/>
            </a:p>
          </p:txBody>
        </p:sp>
        <p:cxnSp>
          <p:nvCxnSpPr>
            <p:cNvPr id="84" name="Elbow Connector 83"/>
            <p:cNvCxnSpPr>
              <a:stCxn id="88" idx="4"/>
              <a:endCxn id="12" idx="3"/>
            </p:cNvCxnSpPr>
            <p:nvPr/>
          </p:nvCxnSpPr>
          <p:spPr>
            <a:xfrm rot="5400000" flipH="1" flipV="1">
              <a:off x="3592521" y="4100996"/>
              <a:ext cx="262722" cy="525189"/>
            </a:xfrm>
            <a:prstGeom prst="bentConnector4">
              <a:avLst>
                <a:gd name="adj1" fmla="val -87012"/>
                <a:gd name="adj2" fmla="val 143527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452288" y="4722279"/>
              <a:ext cx="764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invest</a:t>
              </a:r>
              <a:endParaRPr lang="en-US" altLang="zh-CN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1179" y="3456466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altLang="zh-CN" sz="1200" dirty="0"/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339125" y="2161000"/>
              <a:ext cx="601387" cy="745556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335825" y="1701083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withdraw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stCxn id="91" idx="4"/>
              <a:endCxn id="9" idx="3"/>
            </p:cNvCxnSpPr>
            <p:nvPr/>
          </p:nvCxnSpPr>
          <p:spPr>
            <a:xfrm rot="5400000" flipH="1" flipV="1">
              <a:off x="3601116" y="1902367"/>
              <a:ext cx="245532" cy="525189"/>
            </a:xfrm>
            <a:prstGeom prst="bentConnector4">
              <a:avLst>
                <a:gd name="adj1" fmla="val -93104"/>
                <a:gd name="adj2" fmla="val 143527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360285" y="252446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380255" y="2273036"/>
              <a:ext cx="0" cy="1318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730873" y="2741092"/>
              <a:ext cx="6297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/>
                <a:t>workIn</a:t>
              </a:r>
              <a:endParaRPr lang="en-US" sz="1200" dirty="0"/>
            </a:p>
          </p:txBody>
        </p:sp>
        <p:cxnSp>
          <p:nvCxnSpPr>
            <p:cNvPr id="50" name="Elbow Connector 49"/>
            <p:cNvCxnSpPr>
              <a:stCxn id="85" idx="4"/>
              <a:endCxn id="12" idx="1"/>
            </p:cNvCxnSpPr>
            <p:nvPr/>
          </p:nvCxnSpPr>
          <p:spPr>
            <a:xfrm rot="5400000" flipH="1">
              <a:off x="2093604" y="4132750"/>
              <a:ext cx="261263" cy="460224"/>
            </a:xfrm>
            <a:prstGeom prst="bentConnector4">
              <a:avLst>
                <a:gd name="adj1" fmla="val -87498"/>
                <a:gd name="adj2" fmla="val 183447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584924" y="4722279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  <a:endParaRPr lang="en-US" altLang="zh-CN" sz="12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2445348" y="447549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2288" y="447695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452288" y="22697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991400" y="32400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97496" y="300530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97496" y="28254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988352" y="521205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994597" y="28254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264405" y="223044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772749" y="22317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743830" y="3871701"/>
              <a:ext cx="2058538" cy="1163832"/>
              <a:chOff x="7972430" y="3871701"/>
              <a:chExt cx="2058538" cy="1163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8574063" y="3871701"/>
                <a:ext cx="1456905" cy="60738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7972430" y="4175395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7972430" y="4731840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8574062" y="4428146"/>
                <a:ext cx="1456905" cy="60738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3615" y="2189480"/>
            <a:ext cx="2605405" cy="2479040"/>
            <a:chOff x="7467" y="2215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876" y="4159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  <a:endParaRPr lang="en-US" altLang="zh-CN" sz="1200" dirty="0">
                <a:solidFill>
                  <a:schemeClr val="tx1"/>
                </a:solidFill>
                <a:sym typeface="+mn-ea"/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76" y="3546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02" y="3419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467" y="2215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Integer, versionHistory: [64-bit Integer]}</a:t>
              </a:r>
              <a:endParaRPr lang="en-US" altLang="zh-CN" sz="12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860" y="5119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870" y="47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70" y="4467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15" y="4467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865" y="3530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091" y="3532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592</Words>
  <Application>WPS 文字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方正书宋_GBK</vt:lpstr>
      <vt:lpstr>Wingdings</vt:lpstr>
      <vt:lpstr>Agency FB</vt:lpstr>
      <vt:lpstr>苹方-简</vt:lpstr>
      <vt:lpstr>微软雅黑</vt:lpstr>
      <vt:lpstr>汉仪旗黑</vt:lpstr>
      <vt:lpstr>Calibri</vt:lpstr>
      <vt:lpstr>Helvetica Neue</vt:lpstr>
      <vt:lpstr>Alibaba PuHuiTi R</vt:lpstr>
      <vt:lpstr>Helvetica Light</vt:lpstr>
      <vt:lpstr>宋体</vt:lpstr>
      <vt:lpstr>Arial Unicode MS</vt:lpstr>
      <vt:lpstr>等线 Light</vt:lpstr>
      <vt:lpstr>汉仪中等线KW</vt:lpstr>
      <vt:lpstr>等线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zhangchalex</cp:lastModifiedBy>
  <cp:revision>880</cp:revision>
  <cp:lastPrinted>2022-12-13T03:42:24Z</cp:lastPrinted>
  <dcterms:created xsi:type="dcterms:W3CDTF">2022-12-13T03:42:24Z</dcterms:created>
  <dcterms:modified xsi:type="dcterms:W3CDTF">2022-12-13T03:42:24Z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2052-3.9.1.6204</vt:lpwstr>
  </property>
</Properties>
</file>