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417" r:id="rId2"/>
    <p:sldId id="436" r:id="rId3"/>
    <p:sldId id="437" r:id="rId4"/>
    <p:sldId id="403" r:id="rId5"/>
    <p:sldId id="421" r:id="rId6"/>
    <p:sldId id="408" r:id="rId7"/>
    <p:sldId id="438" r:id="rId8"/>
    <p:sldId id="439" r:id="rId9"/>
    <p:sldId id="440" r:id="rId10"/>
    <p:sldId id="441" r:id="rId11"/>
    <p:sldId id="442" r:id="rId12"/>
    <p:sldId id="407" r:id="rId13"/>
    <p:sldId id="443" r:id="rId14"/>
    <p:sldId id="413" r:id="rId15"/>
    <p:sldId id="444" r:id="rId16"/>
    <p:sldId id="410" r:id="rId17"/>
    <p:sldId id="415" r:id="rId18"/>
    <p:sldId id="456" r:id="rId19"/>
    <p:sldId id="455" r:id="rId20"/>
    <p:sldId id="424" r:id="rId21"/>
    <p:sldId id="423" r:id="rId22"/>
    <p:sldId id="425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17"/>
            <p14:sldId id="436"/>
            <p14:sldId id="437"/>
            <p14:sldId id="403"/>
            <p14:sldId id="421"/>
            <p14:sldId id="408"/>
            <p14:sldId id="438"/>
            <p14:sldId id="439"/>
            <p14:sldId id="440"/>
            <p14:sldId id="441"/>
            <p14:sldId id="442"/>
            <p14:sldId id="407"/>
            <p14:sldId id="443"/>
            <p14:sldId id="413"/>
            <p14:sldId id="444"/>
            <p14:sldId id="410"/>
            <p14:sldId id="415"/>
            <p14:sldId id="456"/>
            <p14:sldId id="455"/>
            <p14:sldId id="424"/>
            <p14:sldId id="423"/>
            <p14:sldId id="4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7"/>
    <a:srgbClr val="FFFFFF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6" autoAdjust="0"/>
    <p:restoredTop sz="96405"/>
  </p:normalViewPr>
  <p:slideViewPr>
    <p:cSldViewPr snapToGrid="0">
      <p:cViewPr varScale="1">
        <p:scale>
          <a:sx n="126" d="100"/>
          <a:sy n="126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07560" y="2411095"/>
            <a:ext cx="2977515" cy="623570"/>
          </a:xfrm>
          <a:prstGeom prst="rect">
            <a:avLst/>
          </a:prstGeom>
          <a:solidFill>
            <a:srgbClr val="A9D18E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Person</a:t>
            </a:r>
            <a:endParaRPr kumimoji="1" lang="en-US" altLang="zh-CN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07560" y="3034665"/>
            <a:ext cx="2977515" cy="8496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name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${personName}</a:t>
            </a: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isBlocked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{isBlocked}</a:t>
            </a:r>
            <a:endParaRPr kumimoji="1" lang="en-US" altLang="zh-CN" sz="16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Cross 8"/>
          <p:cNvSpPr/>
          <p:nvPr>
            <p:custDataLst>
              <p:tags r:id="rId1"/>
            </p:custDataLst>
          </p:nvPr>
        </p:nvSpPr>
        <p:spPr>
          <a:xfrm>
            <a:off x="4658360" y="247269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03425" y="2854325"/>
            <a:ext cx="2977515" cy="1159510"/>
            <a:chOff x="1488974" y="3906297"/>
            <a:chExt cx="1803118" cy="800069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${personId1}</a:t>
              </a:r>
            </a:p>
          </p:txBody>
        </p:sp>
      </p:grpSp>
      <p:cxnSp>
        <p:nvCxnSpPr>
          <p:cNvPr id="24" name="直线箭头连接符 6" descr="jytjh"/>
          <p:cNvCxnSpPr>
            <a:stCxn id="20" idx="1"/>
            <a:endCxn id="5" idx="3"/>
          </p:cNvCxnSpPr>
          <p:nvPr/>
        </p:nvCxnSpPr>
        <p:spPr>
          <a:xfrm flipH="1">
            <a:off x="4980940" y="3161030"/>
            <a:ext cx="2532380" cy="508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73748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256915"/>
            <a:ext cx="229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time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513320" y="284924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personId2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</p:grpSp>
      <p:sp>
        <p:nvSpPr>
          <p:cNvPr id="2" name="Cross 1"/>
          <p:cNvSpPr/>
          <p:nvPr/>
        </p:nvSpPr>
        <p:spPr>
          <a:xfrm>
            <a:off x="6712734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03425" y="3477895"/>
            <a:ext cx="2977515" cy="5359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${companyId1}</a:t>
            </a:r>
          </a:p>
        </p:txBody>
      </p:sp>
      <p:cxnSp>
        <p:nvCxnSpPr>
          <p:cNvPr id="24" name="直线箭头连接符 6" descr="jytjh"/>
          <p:cNvCxnSpPr>
            <a:stCxn id="20" idx="1"/>
            <a:endCxn id="5" idx="3"/>
          </p:cNvCxnSpPr>
          <p:nvPr/>
        </p:nvCxnSpPr>
        <p:spPr>
          <a:xfrm flipH="1">
            <a:off x="4980940" y="3161030"/>
            <a:ext cx="2532380" cy="508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73748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256915"/>
            <a:ext cx="229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time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5"/>
          <p:cNvSpPr/>
          <p:nvPr/>
        </p:nvSpPr>
        <p:spPr>
          <a:xfrm>
            <a:off x="7513320" y="3472815"/>
            <a:ext cx="2977515" cy="5359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companyId2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2" name="Cross 1"/>
          <p:cNvSpPr/>
          <p:nvPr/>
        </p:nvSpPr>
        <p:spPr>
          <a:xfrm>
            <a:off x="6712734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04060" y="285432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7513320" y="284924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03425" y="2854325"/>
            <a:ext cx="2977515" cy="1159510"/>
            <a:chOff x="1488974" y="3906297"/>
            <a:chExt cx="1803118" cy="800069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accountId1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</p:grpSp>
      <p:cxnSp>
        <p:nvCxnSpPr>
          <p:cNvPr id="24" name="直线箭头连接符 6" descr="jytjh"/>
          <p:cNvCxnSpPr>
            <a:stCxn id="20" idx="1"/>
            <a:endCxn id="5" idx="3"/>
          </p:cNvCxnSpPr>
          <p:nvPr/>
        </p:nvCxnSpPr>
        <p:spPr>
          <a:xfrm flipH="1">
            <a:off x="4980940" y="3161030"/>
            <a:ext cx="2532380" cy="50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737485"/>
            <a:ext cx="2057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transfer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256915"/>
            <a:ext cx="22948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${amount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513320" y="284924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  <a:sym typeface="+mn-ea"/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accountId2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</p:grpSp>
      <p:sp>
        <p:nvSpPr>
          <p:cNvPr id="4" name="Cross 3"/>
          <p:cNvSpPr/>
          <p:nvPr/>
        </p:nvSpPr>
        <p:spPr>
          <a:xfrm>
            <a:off x="6673215" y="268922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03425" y="2854325"/>
            <a:ext cx="2977515" cy="1159510"/>
            <a:chOff x="1488974" y="3906297"/>
            <a:chExt cx="1803118" cy="800069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accountId1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</p:grpSp>
      <p:cxnSp>
        <p:nvCxnSpPr>
          <p:cNvPr id="24" name="直线箭头连接符 6" descr="jytjh"/>
          <p:cNvCxnSpPr>
            <a:stCxn id="20" idx="1"/>
            <a:endCxn id="5" idx="3"/>
          </p:cNvCxnSpPr>
          <p:nvPr/>
        </p:nvCxnSpPr>
        <p:spPr>
          <a:xfrm flipH="1">
            <a:off x="4980940" y="3161030"/>
            <a:ext cx="2532380" cy="50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73748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withdraw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256915"/>
            <a:ext cx="22948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${amount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513320" y="284924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  <a:sym typeface="+mn-ea"/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accountId2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</p:grpSp>
      <p:sp>
        <p:nvSpPr>
          <p:cNvPr id="4" name="Cross 3"/>
          <p:cNvSpPr/>
          <p:nvPr/>
        </p:nvSpPr>
        <p:spPr>
          <a:xfrm>
            <a:off x="6673215" y="268922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33880" y="3102610"/>
            <a:ext cx="2977515" cy="1159510"/>
            <a:chOff x="1488974" y="3906297"/>
            <a:chExt cx="1803118" cy="800069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</p:grpSp>
      <p:cxnSp>
        <p:nvCxnSpPr>
          <p:cNvPr id="24" name="直线箭头连接符 6" descr="jytjh"/>
          <p:cNvCxnSpPr>
            <a:stCxn id="20" idx="1"/>
            <a:endCxn id="5" idx="3"/>
          </p:cNvCxnSpPr>
          <p:nvPr/>
        </p:nvCxnSpPr>
        <p:spPr>
          <a:xfrm flipH="1">
            <a:off x="4810760" y="3409315"/>
            <a:ext cx="2533015" cy="50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041265" y="2985770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repay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4922520" y="3504565"/>
            <a:ext cx="22948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${amount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343775" y="3097530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loanId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</p:grpSp>
      <p:sp>
        <p:nvSpPr>
          <p:cNvPr id="4" name="Cross 3"/>
          <p:cNvSpPr/>
          <p:nvPr/>
        </p:nvSpPr>
        <p:spPr>
          <a:xfrm>
            <a:off x="6415405" y="301561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575550" y="3102610"/>
            <a:ext cx="2977515" cy="1159510"/>
            <a:chOff x="1488974" y="3906297"/>
            <a:chExt cx="1803118" cy="800069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</p:grpSp>
      <p:cxnSp>
        <p:nvCxnSpPr>
          <p:cNvPr id="24" name="直线箭头连接符 6" descr="jytjh"/>
          <p:cNvCxnSpPr>
            <a:stCxn id="5" idx="1"/>
            <a:endCxn id="20" idx="3"/>
          </p:cNvCxnSpPr>
          <p:nvPr/>
        </p:nvCxnSpPr>
        <p:spPr>
          <a:xfrm flipH="1">
            <a:off x="4564380" y="3414395"/>
            <a:ext cx="30111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041265" y="2985770"/>
            <a:ext cx="2057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deposit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4922520" y="3504565"/>
            <a:ext cx="22948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${amount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586865" y="3102610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loanId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</p:grpSp>
      <p:sp>
        <p:nvSpPr>
          <p:cNvPr id="4" name="Cross 3"/>
          <p:cNvSpPr/>
          <p:nvPr/>
        </p:nvSpPr>
        <p:spPr>
          <a:xfrm>
            <a:off x="6434455" y="300609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17460" y="3004185"/>
            <a:ext cx="2977515" cy="1064895"/>
            <a:chOff x="1488974" y="3906297"/>
            <a:chExt cx="1803118" cy="734665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043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</p:grpSp>
      <p:sp>
        <p:nvSpPr>
          <p:cNvPr id="21" name="矩形 9"/>
          <p:cNvSpPr/>
          <p:nvPr/>
        </p:nvSpPr>
        <p:spPr>
          <a:xfrm>
            <a:off x="1515110" y="3004185"/>
            <a:ext cx="2977515" cy="6210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Medium</a:t>
            </a:r>
            <a:endParaRPr kumimoji="1"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5"/>
          <p:cNvSpPr/>
          <p:nvPr/>
        </p:nvSpPr>
        <p:spPr>
          <a:xfrm>
            <a:off x="1515110" y="3625215"/>
            <a:ext cx="2977515" cy="4476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mediumId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  <p:cxnSp>
        <p:nvCxnSpPr>
          <p:cNvPr id="24" name="直线箭头连接符 6" descr="jytjh"/>
          <p:cNvCxnSpPr>
            <a:endCxn id="21" idx="3"/>
          </p:cNvCxnSpPr>
          <p:nvPr/>
        </p:nvCxnSpPr>
        <p:spPr>
          <a:xfrm flipH="1" flipV="1">
            <a:off x="4492625" y="3314700"/>
            <a:ext cx="3107055" cy="825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188585" y="288734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signIn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69840" y="3406140"/>
            <a:ext cx="229489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Cross 1"/>
          <p:cNvSpPr/>
          <p:nvPr/>
        </p:nvSpPr>
        <p:spPr>
          <a:xfrm>
            <a:off x="6536055" y="287655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151380" y="2492375"/>
            <a:ext cx="1610995" cy="387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1380" y="3287395"/>
            <a:ext cx="1610995" cy="38735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040630" y="2877185"/>
            <a:ext cx="1618615" cy="868680"/>
            <a:chOff x="2789712" y="3039762"/>
            <a:chExt cx="1992353" cy="868711"/>
          </a:xfrm>
        </p:grpSpPr>
        <p:sp>
          <p:nvSpPr>
            <p:cNvPr id="15" name="Rectangle 14"/>
            <p:cNvSpPr/>
            <p:nvPr/>
          </p:nvSpPr>
          <p:spPr>
            <a:xfrm>
              <a:off x="2789712" y="3429001"/>
              <a:ext cx="1992353" cy="4794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id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=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${id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89712" y="3039762"/>
              <a:ext cx="1992353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753985" y="2878455"/>
            <a:ext cx="1618615" cy="3873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22" idx="1"/>
            <a:endCxn id="16" idx="3"/>
          </p:cNvCxnSpPr>
          <p:nvPr/>
        </p:nvCxnSpPr>
        <p:spPr>
          <a:xfrm rot="10800000">
            <a:off x="6659245" y="3070860"/>
            <a:ext cx="1094740" cy="1270"/>
          </a:xfrm>
          <a:prstGeom prst="bentConnector3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15460" y="2705735"/>
            <a:ext cx="5270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own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10705" y="2760345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signIn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40630" y="4545330"/>
            <a:ext cx="1618615" cy="387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061075" y="3745865"/>
            <a:ext cx="0" cy="79946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8860" y="3991610"/>
            <a:ext cx="7854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deposit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4670" y="3745865"/>
            <a:ext cx="0" cy="79946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0775" y="3991610"/>
            <a:ext cx="6337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repay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84725" y="2323465"/>
            <a:ext cx="8083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transfer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778760" y="2917190"/>
            <a:ext cx="3479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or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83300" y="2323465"/>
            <a:ext cx="9321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withdraw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0630" y="1718945"/>
            <a:ext cx="1618615" cy="38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10" idx="3"/>
            <a:endCxn id="16" idx="1"/>
          </p:cNvCxnSpPr>
          <p:nvPr/>
        </p:nvCxnSpPr>
        <p:spPr>
          <a:xfrm>
            <a:off x="3762375" y="2686050"/>
            <a:ext cx="1278890" cy="384810"/>
          </a:xfrm>
          <a:prstGeom prst="bentConnector3">
            <a:avLst>
              <a:gd name="adj1" fmla="val 33654"/>
            </a:avLst>
          </a:prstGeom>
          <a:ln w="19050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3"/>
            <a:endCxn id="16" idx="1"/>
          </p:cNvCxnSpPr>
          <p:nvPr/>
        </p:nvCxnSpPr>
        <p:spPr>
          <a:xfrm flipV="1">
            <a:off x="3762375" y="3070860"/>
            <a:ext cx="1278890" cy="410210"/>
          </a:xfrm>
          <a:prstGeom prst="bentConnector3">
            <a:avLst>
              <a:gd name="adj1" fmla="val 33654"/>
            </a:avLst>
          </a:prstGeom>
          <a:ln w="19050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14670" y="2106295"/>
            <a:ext cx="0" cy="7689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049010" y="2106295"/>
            <a:ext cx="12065" cy="7689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ultiply 64"/>
          <p:cNvSpPr/>
          <p:nvPr/>
        </p:nvSpPr>
        <p:spPr>
          <a:xfrm>
            <a:off x="6344920" y="331470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5460365" y="394970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5880100" y="394970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6668135" y="288290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410835" y="228727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869305" y="228727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4420870" y="290195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y 2"/>
          <p:cNvSpPr/>
          <p:nvPr/>
        </p:nvSpPr>
        <p:spPr>
          <a:xfrm>
            <a:off x="6165850" y="4572635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07560" y="3034665"/>
            <a:ext cx="2977515" cy="8496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accountId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isBlocked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true</a:t>
            </a:r>
            <a:endParaRPr kumimoji="1" lang="en-US" altLang="zh-CN" sz="16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07560" y="2411095"/>
            <a:ext cx="2978150" cy="623570"/>
          </a:xfrm>
          <a:prstGeom prst="rect">
            <a:avLst/>
          </a:prstGeom>
          <a:solidFill>
            <a:srgbClr val="9DC3E7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07560" y="2411095"/>
            <a:ext cx="2977515" cy="623570"/>
          </a:xfrm>
          <a:prstGeom prst="rect">
            <a:avLst/>
          </a:prstGeom>
          <a:solidFill>
            <a:srgbClr val="A9D18E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Person</a:t>
            </a:r>
            <a:endParaRPr kumimoji="1" lang="en-US" altLang="zh-CN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07560" y="3034665"/>
            <a:ext cx="2977515" cy="8496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isBlocked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true</a:t>
            </a:r>
            <a:endParaRPr kumimoji="1" lang="en-US" altLang="zh-CN" sz="16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4607560" y="3034665"/>
            <a:ext cx="2977515" cy="8496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companyId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name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company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Name}</a:t>
            </a: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isBlocked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{isBlocked}</a:t>
            </a:r>
            <a:endParaRPr kumimoji="1" lang="en-US" altLang="zh-CN" sz="16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4607560" y="241109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Cross 8"/>
          <p:cNvSpPr/>
          <p:nvPr>
            <p:custDataLst>
              <p:tags r:id="rId3"/>
            </p:custDataLst>
          </p:nvPr>
        </p:nvSpPr>
        <p:spPr>
          <a:xfrm>
            <a:off x="4658360" y="247269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681387" y="2271404"/>
            <a:ext cx="4667433" cy="2366244"/>
            <a:chOff x="3681387" y="2271404"/>
            <a:chExt cx="4667433" cy="2366244"/>
          </a:xfrm>
        </p:grpSpPr>
        <p:grpSp>
          <p:nvGrpSpPr>
            <p:cNvPr id="2" name="Group 1"/>
            <p:cNvGrpSpPr/>
            <p:nvPr/>
          </p:nvGrpSpPr>
          <p:grpSpPr>
            <a:xfrm>
              <a:off x="6403553" y="2271404"/>
              <a:ext cx="1945267" cy="2051032"/>
              <a:chOff x="4920193" y="2403484"/>
              <a:chExt cx="1945267" cy="205103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030112" y="3975044"/>
                <a:ext cx="1618476" cy="4794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loan.id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${{id}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39406" y="2403484"/>
                <a:ext cx="1618476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Account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030112" y="3592014"/>
                <a:ext cx="1618476" cy="3871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Loan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V="1">
                <a:off x="605074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108522" y="3038516"/>
                <a:ext cx="756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deposit</a:t>
                </a:r>
                <a:endParaRPr lang="en-US" sz="1600" dirty="0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560422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4920193" y="3038516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repay</a:t>
                </a:r>
                <a:endParaRPr lang="en-US" sz="1600" dirty="0"/>
              </a:p>
            </p:txBody>
          </p:sp>
          <p:sp>
            <p:nvSpPr>
              <p:cNvPr id="65" name="Multiply 64"/>
              <p:cNvSpPr/>
              <p:nvPr/>
            </p:nvSpPr>
            <p:spPr>
              <a:xfrm>
                <a:off x="6347328" y="4034780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Multiply 65"/>
              <p:cNvSpPr/>
              <p:nvPr/>
            </p:nvSpPr>
            <p:spPr>
              <a:xfrm>
                <a:off x="5449864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Multiply 66"/>
              <p:cNvSpPr/>
              <p:nvPr/>
            </p:nvSpPr>
            <p:spPr>
              <a:xfrm>
                <a:off x="5869340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3681387" y="3455786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681387" y="4250470"/>
              <a:ext cx="1611024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45544" y="3689370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apply</a:t>
              </a:r>
              <a:endParaRPr 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09087" y="3880032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or</a:t>
              </a:r>
            </a:p>
          </p:txBody>
        </p:sp>
        <p:cxnSp>
          <p:nvCxnSpPr>
            <p:cNvPr id="7" name="Elbow Connector 6"/>
            <p:cNvCxnSpPr>
              <a:stCxn id="3" idx="3"/>
              <a:endCxn id="15" idx="1"/>
            </p:cNvCxnSpPr>
            <p:nvPr/>
          </p:nvCxnSpPr>
          <p:spPr>
            <a:xfrm>
              <a:off x="5292411" y="3649375"/>
              <a:ext cx="1221061" cy="433325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4" idx="3"/>
              <a:endCxn id="15" idx="1"/>
            </p:cNvCxnSpPr>
            <p:nvPr/>
          </p:nvCxnSpPr>
          <p:spPr>
            <a:xfrm flipV="1">
              <a:off x="5292411" y="4082700"/>
              <a:ext cx="1221061" cy="361359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ultiply 8"/>
            <p:cNvSpPr/>
            <p:nvPr/>
          </p:nvSpPr>
          <p:spPr>
            <a:xfrm>
              <a:off x="5951125" y="3885198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med: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med.id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mediumId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True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4606925" y="3068955"/>
            <a:ext cx="2977515" cy="8496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mediumId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type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mediumType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isBlocked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{isBlocked}</a:t>
            </a:r>
            <a:endParaRPr kumimoji="1" lang="en-US" altLang="zh-CN" sz="16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9"/>
          <p:cNvSpPr/>
          <p:nvPr>
            <p:custDataLst>
              <p:tags r:id="rId2"/>
            </p:custDataLst>
          </p:nvPr>
        </p:nvSpPr>
        <p:spPr>
          <a:xfrm>
            <a:off x="4606925" y="2445385"/>
            <a:ext cx="2977515" cy="6235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Medium</a:t>
            </a:r>
            <a:endParaRPr kumimoji="1"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Cross 8"/>
          <p:cNvSpPr/>
          <p:nvPr>
            <p:custDataLst>
              <p:tags r:id="rId3"/>
            </p:custDataLst>
          </p:nvPr>
        </p:nvSpPr>
        <p:spPr>
          <a:xfrm>
            <a:off x="4658360" y="248920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1165" y="2179320"/>
            <a:ext cx="8789035" cy="1920240"/>
            <a:chOff x="2679" y="3432"/>
            <a:chExt cx="13841" cy="3024"/>
          </a:xfrm>
        </p:grpSpPr>
        <p:grpSp>
          <p:nvGrpSpPr>
            <p:cNvPr id="3" name="Group 2"/>
            <p:cNvGrpSpPr/>
            <p:nvPr/>
          </p:nvGrpSpPr>
          <p:grpSpPr>
            <a:xfrm>
              <a:off x="11832" y="3432"/>
              <a:ext cx="4689" cy="3025"/>
              <a:chOff x="1488974" y="3906297"/>
              <a:chExt cx="1803118" cy="132556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&lt;-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&lt;-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${time}</a:t>
                </a: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&lt;-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accountBlocked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&lt;-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accountType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679" y="3432"/>
              <a:ext cx="4306" cy="1960"/>
              <a:chOff x="9132408" y="3125108"/>
              <a:chExt cx="2114288" cy="85886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/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personId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3" name="直线箭头连接符 6" descr="jytjh"/>
            <p:cNvCxnSpPr>
              <a:stCxn id="5" idx="1"/>
              <a:endCxn id="10" idx="3"/>
            </p:cNvCxnSpPr>
            <p:nvPr/>
          </p:nvCxnSpPr>
          <p:spPr>
            <a:xfrm flipH="1">
              <a:off x="6985" y="3923"/>
              <a:ext cx="48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/>
            <p:cNvSpPr txBox="1"/>
            <p:nvPr/>
          </p:nvSpPr>
          <p:spPr>
            <a:xfrm>
              <a:off x="8860" y="3923"/>
              <a:ext cx="1007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own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" name="Cross 6"/>
            <p:cNvSpPr/>
            <p:nvPr/>
          </p:nvSpPr>
          <p:spPr>
            <a:xfrm>
              <a:off x="11894" y="3496"/>
              <a:ext cx="283" cy="283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ross 8"/>
            <p:cNvSpPr/>
            <p:nvPr/>
          </p:nvSpPr>
          <p:spPr>
            <a:xfrm>
              <a:off x="9723" y="3967"/>
              <a:ext cx="283" cy="283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513320" y="2179320"/>
            <a:ext cx="2977515" cy="1920875"/>
            <a:chOff x="1488974" y="3906297"/>
            <a:chExt cx="1803118" cy="1325564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895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&lt;- 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createTime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&lt;- ${time}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&lt;- 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accountBlocked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type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&lt;- 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accountType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01165" y="2179320"/>
            <a:ext cx="2734310" cy="1244600"/>
            <a:chOff x="9132408" y="3125108"/>
            <a:chExt cx="2114288" cy="858862"/>
          </a:xfrm>
        </p:grpSpPr>
        <p:sp>
          <p:nvSpPr>
            <p:cNvPr id="10" name="矩形 9"/>
            <p:cNvSpPr/>
            <p:nvPr/>
          </p:nvSpPr>
          <p:spPr>
            <a:xfrm>
              <a:off x="9132408" y="3125108"/>
              <a:ext cx="2114288" cy="43035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5"/>
            <p:cNvSpPr/>
            <p:nvPr/>
          </p:nvSpPr>
          <p:spPr>
            <a:xfrm>
              <a:off x="9132408" y="3553613"/>
              <a:ext cx="2114288" cy="43035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companyId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</p:grpSp>
      <p:cxnSp>
        <p:nvCxnSpPr>
          <p:cNvPr id="23" name="直线箭头连接符 6" descr="jytjh"/>
          <p:cNvCxnSpPr>
            <a:stCxn id="5" idx="1"/>
            <a:endCxn id="10" idx="3"/>
          </p:cNvCxnSpPr>
          <p:nvPr/>
        </p:nvCxnSpPr>
        <p:spPr>
          <a:xfrm flipH="1">
            <a:off x="4435475" y="2491105"/>
            <a:ext cx="307784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7"/>
          <p:cNvSpPr txBox="1"/>
          <p:nvPr/>
        </p:nvSpPr>
        <p:spPr>
          <a:xfrm>
            <a:off x="5611495" y="2529840"/>
            <a:ext cx="63944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Cross 3"/>
          <p:cNvSpPr/>
          <p:nvPr/>
        </p:nvSpPr>
        <p:spPr>
          <a:xfrm>
            <a:off x="6176010" y="255968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>
            <a:off x="7563485" y="223520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3470" y="2765425"/>
            <a:ext cx="2977515" cy="6235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43470" y="3388995"/>
            <a:ext cx="2977515" cy="10020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loanAmount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${loanAmount}</a:t>
            </a:r>
          </a:p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balance &lt;- ${balance}</a:t>
            </a:r>
          </a:p>
        </p:txBody>
      </p:sp>
      <p:cxnSp>
        <p:nvCxnSpPr>
          <p:cNvPr id="24" name="直线箭头连接符 6" descr="jytjh"/>
          <p:cNvCxnSpPr/>
          <p:nvPr/>
        </p:nvCxnSpPr>
        <p:spPr>
          <a:xfrm flipH="1">
            <a:off x="4707255" y="3234055"/>
            <a:ext cx="273621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83654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apply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355975"/>
            <a:ext cx="229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${time}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29740" y="283146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</p:grpSp>
      <p:sp>
        <p:nvSpPr>
          <p:cNvPr id="4" name="Cross 3"/>
          <p:cNvSpPr/>
          <p:nvPr/>
        </p:nvSpPr>
        <p:spPr>
          <a:xfrm>
            <a:off x="6574790" y="283654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>
            <a:off x="7525385" y="282892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3470" y="2765425"/>
            <a:ext cx="2977515" cy="6235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43470" y="3388995"/>
            <a:ext cx="2977515" cy="10020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loanAmount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${loanAmount}</a:t>
            </a:r>
          </a:p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balance &lt;- ${balance}</a:t>
            </a:r>
          </a:p>
        </p:txBody>
      </p:sp>
      <p:cxnSp>
        <p:nvCxnSpPr>
          <p:cNvPr id="24" name="直线箭头连接符 6" descr="jytjh"/>
          <p:cNvCxnSpPr/>
          <p:nvPr/>
        </p:nvCxnSpPr>
        <p:spPr>
          <a:xfrm flipH="1">
            <a:off x="4707255" y="3234055"/>
            <a:ext cx="273621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83654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apply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355975"/>
            <a:ext cx="229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${time}</a:t>
            </a:r>
          </a:p>
        </p:txBody>
      </p:sp>
      <p:sp>
        <p:nvSpPr>
          <p:cNvPr id="25" name="矩形 5"/>
          <p:cNvSpPr/>
          <p:nvPr/>
        </p:nvSpPr>
        <p:spPr>
          <a:xfrm>
            <a:off x="1729740" y="3455035"/>
            <a:ext cx="2977515" cy="5359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companyId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4" name="Cross 3"/>
          <p:cNvSpPr/>
          <p:nvPr/>
        </p:nvSpPr>
        <p:spPr>
          <a:xfrm>
            <a:off x="6574790" y="283654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>
            <a:off x="7525385" y="282892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729740" y="282892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7443470" y="283146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43470" y="3455035"/>
            <a:ext cx="2977515" cy="5270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companyId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  <p:cxnSp>
        <p:nvCxnSpPr>
          <p:cNvPr id="24" name="直线箭头连接符 6" descr="jytjh"/>
          <p:cNvCxnSpPr/>
          <p:nvPr/>
        </p:nvCxnSpPr>
        <p:spPr>
          <a:xfrm flipH="1">
            <a:off x="4707255" y="3234055"/>
            <a:ext cx="273621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836545"/>
            <a:ext cx="2057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355975"/>
            <a:ext cx="2294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${time}</a:t>
            </a: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ratio &lt;- ${ratio}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29740" y="283146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</p:grpSp>
      <p:sp>
        <p:nvSpPr>
          <p:cNvPr id="4" name="Cross 3"/>
          <p:cNvSpPr/>
          <p:nvPr/>
        </p:nvSpPr>
        <p:spPr>
          <a:xfrm>
            <a:off x="6574790" y="283654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7443470" y="283146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43470" y="3455035"/>
            <a:ext cx="2977515" cy="5270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companyId2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  <p:cxnSp>
        <p:nvCxnSpPr>
          <p:cNvPr id="24" name="直线箭头连接符 6" descr="jytjh"/>
          <p:cNvCxnSpPr/>
          <p:nvPr/>
        </p:nvCxnSpPr>
        <p:spPr>
          <a:xfrm flipH="1">
            <a:off x="4707255" y="3234055"/>
            <a:ext cx="273621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836545"/>
            <a:ext cx="2057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355975"/>
            <a:ext cx="2294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${time}</a:t>
            </a: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ratio &lt;- ${ratio}</a:t>
            </a:r>
          </a:p>
        </p:txBody>
      </p:sp>
      <p:sp>
        <p:nvSpPr>
          <p:cNvPr id="25" name="矩形 5"/>
          <p:cNvSpPr/>
          <p:nvPr/>
        </p:nvSpPr>
        <p:spPr>
          <a:xfrm>
            <a:off x="1729740" y="3455035"/>
            <a:ext cx="2977515" cy="5359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companyId1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4" name="Cross 3"/>
          <p:cNvSpPr/>
          <p:nvPr/>
        </p:nvSpPr>
        <p:spPr>
          <a:xfrm>
            <a:off x="6574790" y="283654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729105" y="283146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5407a5c-3aa7-4a3f-8c63-acb26ca22cb2"/>
  <p:tag name="COMMONDATA" val="eyJoZGlkIjoiY2UzZmQ1NDYyMTk1MjkyNjAxNzY5ZmQ2ZjBmNmY2NW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446</Words>
  <Application>Microsoft Macintosh PowerPoint</Application>
  <PresentationFormat>Widescreen</PresentationFormat>
  <Paragraphs>148</Paragraphs>
  <Slides>22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996</cp:revision>
  <cp:lastPrinted>2021-05-18T09:36:00Z</cp:lastPrinted>
  <dcterms:created xsi:type="dcterms:W3CDTF">2020-11-03T03:20:00Z</dcterms:created>
  <dcterms:modified xsi:type="dcterms:W3CDTF">2023-05-31T16:11:07Z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ICV">
    <vt:lpwstr>C8AEEE12108D445084EEC6B9D572D5DE_12</vt:lpwstr>
  </property>
  <property fmtid="{D5CDD505-2E9C-101B-9397-08002B2CF9AE}" pid="4" name="KSOProductBuildVer">
    <vt:lpwstr>2052-11.1.0.14309</vt:lpwstr>
  </property>
</Properties>
</file>