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8" r:id="rId3"/>
    <p:sldId id="421" r:id="rId4"/>
    <p:sldId id="422" r:id="rId5"/>
    <p:sldId id="417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5983"/>
  </p:normalViewPr>
  <p:slideViewPr>
    <p:cSldViewPr snapToGrid="0">
      <p:cViewPr varScale="1">
        <p:scale>
          <a:sx n="160" d="100"/>
          <a:sy n="16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27622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418070" y="13900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19696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418070" y="466598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979170" y="2560955"/>
            <a:ext cx="5541645" cy="803910"/>
            <a:chOff x="1022701" y="2324975"/>
            <a:chExt cx="5541560" cy="804369"/>
          </a:xfrm>
        </p:grpSpPr>
        <p:grpSp>
          <p:nvGrpSpPr>
            <p:cNvPr id="8" name="Group 7"/>
            <p:cNvGrpSpPr/>
            <p:nvPr/>
          </p:nvGrpSpPr>
          <p:grpSpPr>
            <a:xfrm>
              <a:off x="1022701" y="2441848"/>
              <a:ext cx="1774157" cy="687496"/>
              <a:chOff x="1488974" y="3906297"/>
              <a:chExt cx="1803118" cy="800069"/>
            </a:xfrm>
          </p:grpSpPr>
          <p:sp>
            <p:nvSpPr>
              <p:cNvPr id="1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9" name="直线箭头连接符 6" descr="jytjh"/>
            <p:cNvCxnSpPr>
              <a:stCxn id="15" idx="3"/>
              <a:endCxn id="13" idx="1"/>
            </p:cNvCxnSpPr>
            <p:nvPr/>
          </p:nvCxnSpPr>
          <p:spPr>
            <a:xfrm flipV="1">
              <a:off x="2796858" y="2622825"/>
              <a:ext cx="1993247" cy="39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2964696" y="2324975"/>
              <a:ext cx="1743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2974900" y="2663343"/>
              <a:ext cx="177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90105" y="2436479"/>
              <a:ext cx="1774156" cy="692864"/>
              <a:chOff x="1488974" y="3906297"/>
              <a:chExt cx="1803118" cy="800069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4169506" y="236096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: Rounded Corners 4"/>
          <p:cNvSpPr/>
          <p:nvPr/>
        </p:nvSpPr>
        <p:spPr>
          <a:xfrm>
            <a:off x="702310" y="2503805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 rot="0">
            <a:off x="1619250" y="1205865"/>
            <a:ext cx="4255135" cy="732155"/>
            <a:chOff x="1353765" y="434275"/>
            <a:chExt cx="4255346" cy="829195"/>
          </a:xfrm>
        </p:grpSpPr>
        <p:grpSp>
          <p:nvGrpSpPr>
            <p:cNvPr id="52" name="Group 51"/>
            <p:cNvGrpSpPr/>
            <p:nvPr/>
          </p:nvGrpSpPr>
          <p:grpSpPr>
            <a:xfrm>
              <a:off x="1353765" y="439658"/>
              <a:ext cx="1743301" cy="823812"/>
              <a:chOff x="1527758" y="600356"/>
              <a:chExt cx="1743301" cy="823812"/>
            </a:xfrm>
          </p:grpSpPr>
          <p:sp>
            <p:nvSpPr>
              <p:cNvPr id="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810" y="434275"/>
              <a:ext cx="1743301" cy="823812"/>
              <a:chOff x="1527758" y="600356"/>
              <a:chExt cx="1743301" cy="823812"/>
            </a:xfrm>
          </p:grpSpPr>
          <p:sp>
            <p:nvSpPr>
              <p:cNvPr id="5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73" name="Rectangle: Rounded Corners 4"/>
          <p:cNvSpPr/>
          <p:nvPr/>
        </p:nvSpPr>
        <p:spPr>
          <a:xfrm>
            <a:off x="702310" y="107442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51" name="Group 50"/>
          <p:cNvGrpSpPr/>
          <p:nvPr/>
        </p:nvGrpSpPr>
        <p:grpSpPr>
          <a:xfrm rot="0">
            <a:off x="565785" y="4041775"/>
            <a:ext cx="6455410" cy="1601470"/>
            <a:chOff x="5036717" y="454130"/>
            <a:chExt cx="6454898" cy="1601818"/>
          </a:xfrm>
        </p:grpSpPr>
        <p:sp>
          <p:nvSpPr>
            <p:cNvPr id="21" name="矩形 9"/>
            <p:cNvSpPr/>
            <p:nvPr/>
          </p:nvSpPr>
          <p:spPr>
            <a:xfrm>
              <a:off x="5506066" y="454130"/>
              <a:ext cx="152467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0"/>
            <p:cNvSpPr/>
            <p:nvPr/>
          </p:nvSpPr>
          <p:spPr>
            <a:xfrm>
              <a:off x="5506066" y="781991"/>
              <a:ext cx="1524678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3" name="直线箭头连接符 11" descr="jytjh"/>
            <p:cNvCxnSpPr>
              <a:stCxn id="21" idx="3"/>
              <a:endCxn id="26" idx="1"/>
            </p:cNvCxnSpPr>
            <p:nvPr/>
          </p:nvCxnSpPr>
          <p:spPr>
            <a:xfrm>
              <a:off x="7030745" y="618636"/>
              <a:ext cx="2480531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2"/>
            <p:cNvSpPr txBox="1"/>
            <p:nvPr/>
          </p:nvSpPr>
          <p:spPr>
            <a:xfrm>
              <a:off x="7027876" y="655988"/>
              <a:ext cx="2399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9511276" y="457321"/>
              <a:ext cx="161571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5"/>
            <p:cNvSpPr/>
            <p:nvPr/>
          </p:nvSpPr>
          <p:spPr>
            <a:xfrm>
              <a:off x="9511276" y="785183"/>
              <a:ext cx="1615719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16" descr="jytjh"/>
            <p:cNvCxnSpPr/>
            <p:nvPr/>
          </p:nvCxnSpPr>
          <p:spPr>
            <a:xfrm>
              <a:off x="5042158" y="781990"/>
              <a:ext cx="4639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7" descr="jytjh"/>
            <p:cNvCxnSpPr/>
            <p:nvPr/>
          </p:nvCxnSpPr>
          <p:spPr>
            <a:xfrm>
              <a:off x="11126995" y="786352"/>
              <a:ext cx="364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7"/>
            <p:cNvSpPr txBox="1"/>
            <p:nvPr/>
          </p:nvSpPr>
          <p:spPr>
            <a:xfrm>
              <a:off x="5379550" y="1234958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5" name="文本框 29"/>
            <p:cNvSpPr txBox="1"/>
            <p:nvPr/>
          </p:nvSpPr>
          <p:spPr>
            <a:xfrm>
              <a:off x="9278295" y="1272113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7" name="直线箭头连接符 18" descr="jytjh"/>
            <p:cNvCxnSpPr>
              <a:stCxn id="38" idx="3"/>
            </p:cNvCxnSpPr>
            <p:nvPr/>
          </p:nvCxnSpPr>
          <p:spPr>
            <a:xfrm flipV="1">
              <a:off x="8996242" y="1896972"/>
              <a:ext cx="2495373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28"/>
            <p:cNvSpPr/>
            <p:nvPr/>
          </p:nvSpPr>
          <p:spPr>
            <a:xfrm>
              <a:off x="7458753" y="1738707"/>
              <a:ext cx="1537489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30" descr="jytjh"/>
            <p:cNvCxnSpPr>
              <a:endCxn id="38" idx="1"/>
            </p:cNvCxnSpPr>
            <p:nvPr/>
          </p:nvCxnSpPr>
          <p:spPr>
            <a:xfrm>
              <a:off x="5042158" y="1897328"/>
              <a:ext cx="2416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25" descr="jytjh"/>
            <p:cNvCxnSpPr/>
            <p:nvPr/>
          </p:nvCxnSpPr>
          <p:spPr>
            <a:xfrm>
              <a:off x="5036717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25" descr="jytjh"/>
            <p:cNvCxnSpPr/>
            <p:nvPr/>
          </p:nvCxnSpPr>
          <p:spPr>
            <a:xfrm>
              <a:off x="11491615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4"/>
          <p:cNvSpPr/>
          <p:nvPr/>
        </p:nvSpPr>
        <p:spPr>
          <a:xfrm>
            <a:off x="361315" y="3933190"/>
            <a:ext cx="6771005" cy="185039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66103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209042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>
            <a:off x="3747135" y="351980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7135" y="578358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644255" y="3429000"/>
            <a:ext cx="635000" cy="142938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7132320" y="4858385"/>
            <a:ext cx="28575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582420"/>
            <a:ext cx="6267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952990" y="60071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952990" y="606488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565765" y="98552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565765" y="464185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0">
            <a:off x="9645650" y="2623820"/>
            <a:ext cx="1840865" cy="1850390"/>
            <a:chOff x="9159130" y="2267182"/>
            <a:chExt cx="2035910" cy="2124981"/>
          </a:xfrm>
        </p:grpSpPr>
        <p:grpSp>
          <p:nvGrpSpPr>
            <p:cNvPr id="18" name="Group 17"/>
            <p:cNvGrpSpPr/>
            <p:nvPr/>
          </p:nvGrpSpPr>
          <p:grpSpPr>
            <a:xfrm>
              <a:off x="9159131" y="2267182"/>
              <a:ext cx="2035909" cy="865351"/>
              <a:chOff x="1523001" y="3906297"/>
              <a:chExt cx="1803119" cy="927586"/>
            </a:xfrm>
          </p:grpSpPr>
          <p:sp>
            <p:nvSpPr>
              <p:cNvPr id="19" name="矩形 4"/>
              <p:cNvSpPr/>
              <p:nvPr/>
            </p:nvSpPr>
            <p:spPr>
              <a:xfrm>
                <a:off x="1523002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1523001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159130" y="3526812"/>
              <a:ext cx="2035908" cy="865351"/>
              <a:chOff x="1523001" y="3906297"/>
              <a:chExt cx="1803118" cy="927586"/>
            </a:xfrm>
          </p:grpSpPr>
          <p:sp>
            <p:nvSpPr>
              <p:cNvPr id="62" name="矩形 4"/>
              <p:cNvSpPr/>
              <p:nvPr/>
            </p:nvSpPr>
            <p:spPr>
              <a:xfrm>
                <a:off x="1523001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矩形 5"/>
              <p:cNvSpPr/>
              <p:nvPr/>
            </p:nvSpPr>
            <p:spPr>
              <a:xfrm>
                <a:off x="1523002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13" name="Rectangle: Rounded Corners 4"/>
          <p:cNvSpPr/>
          <p:nvPr/>
        </p:nvSpPr>
        <p:spPr>
          <a:xfrm>
            <a:off x="9443085" y="240855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14" name="Rectangle: Rounded Corners 4"/>
          <p:cNvSpPr/>
          <p:nvPr/>
        </p:nvSpPr>
        <p:spPr>
          <a:xfrm>
            <a:off x="9279255" y="276225"/>
            <a:ext cx="2551430" cy="6305550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6742430" y="1280160"/>
            <a:ext cx="725170" cy="2622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7118350" y="4256405"/>
            <a:ext cx="83756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756660" y="5801995"/>
            <a:ext cx="113792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1555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189470" y="10826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20395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189470" y="44227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979170" y="2066925"/>
            <a:ext cx="5541645" cy="804545"/>
            <a:chOff x="1022701" y="2324975"/>
            <a:chExt cx="5541560" cy="804369"/>
          </a:xfrm>
        </p:grpSpPr>
        <p:grpSp>
          <p:nvGrpSpPr>
            <p:cNvPr id="8" name="Group 7"/>
            <p:cNvGrpSpPr/>
            <p:nvPr/>
          </p:nvGrpSpPr>
          <p:grpSpPr>
            <a:xfrm>
              <a:off x="1022701" y="2441848"/>
              <a:ext cx="1774157" cy="687496"/>
              <a:chOff x="1488974" y="3906297"/>
              <a:chExt cx="1803118" cy="800069"/>
            </a:xfrm>
          </p:grpSpPr>
          <p:sp>
            <p:nvSpPr>
              <p:cNvPr id="1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9" name="直线箭头连接符 6" descr="jytjh"/>
            <p:cNvCxnSpPr>
              <a:stCxn id="15" idx="3"/>
              <a:endCxn id="13" idx="1"/>
            </p:cNvCxnSpPr>
            <p:nvPr/>
          </p:nvCxnSpPr>
          <p:spPr>
            <a:xfrm flipV="1">
              <a:off x="2796858" y="2622825"/>
              <a:ext cx="1993247" cy="39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2964696" y="2324975"/>
              <a:ext cx="1743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2974900" y="2663343"/>
              <a:ext cx="177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90105" y="2436479"/>
              <a:ext cx="1774156" cy="692864"/>
              <a:chOff x="1488974" y="3906297"/>
              <a:chExt cx="1803118" cy="800069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4169506" y="236096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: Rounded Corners 4"/>
          <p:cNvSpPr/>
          <p:nvPr/>
        </p:nvSpPr>
        <p:spPr>
          <a:xfrm>
            <a:off x="702310" y="201041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 rot="0">
            <a:off x="1619250" y="898525"/>
            <a:ext cx="4255135" cy="732790"/>
            <a:chOff x="1353765" y="434275"/>
            <a:chExt cx="4255346" cy="829195"/>
          </a:xfrm>
        </p:grpSpPr>
        <p:grpSp>
          <p:nvGrpSpPr>
            <p:cNvPr id="52" name="Group 51"/>
            <p:cNvGrpSpPr/>
            <p:nvPr/>
          </p:nvGrpSpPr>
          <p:grpSpPr>
            <a:xfrm>
              <a:off x="1353765" y="439658"/>
              <a:ext cx="1743301" cy="823812"/>
              <a:chOff x="1527758" y="600356"/>
              <a:chExt cx="1743301" cy="823812"/>
            </a:xfrm>
          </p:grpSpPr>
          <p:sp>
            <p:nvSpPr>
              <p:cNvPr id="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810" y="434275"/>
              <a:ext cx="1743301" cy="823812"/>
              <a:chOff x="1527758" y="600356"/>
              <a:chExt cx="1743301" cy="823812"/>
            </a:xfrm>
          </p:grpSpPr>
          <p:sp>
            <p:nvSpPr>
              <p:cNvPr id="5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73" name="Rectangle: Rounded Corners 4"/>
          <p:cNvSpPr/>
          <p:nvPr/>
        </p:nvSpPr>
        <p:spPr>
          <a:xfrm>
            <a:off x="702310" y="76708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540385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1783080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 flipH="1">
            <a:off x="3742690" y="3026410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2690" y="5977255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415655" y="3371850"/>
            <a:ext cx="644525" cy="1243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6783070" y="4615180"/>
            <a:ext cx="4064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275080"/>
            <a:ext cx="3981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733280" y="34036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733280" y="607187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9" idx="0"/>
          </p:cNvCxnSpPr>
          <p:nvPr/>
        </p:nvCxnSpPr>
        <p:spPr>
          <a:xfrm>
            <a:off x="10346690" y="724535"/>
            <a:ext cx="0" cy="17716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63" idx="2"/>
            <a:endCxn id="92" idx="0"/>
          </p:cNvCxnSpPr>
          <p:nvPr/>
        </p:nvCxnSpPr>
        <p:spPr>
          <a:xfrm>
            <a:off x="10346690" y="4347210"/>
            <a:ext cx="0" cy="172466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0">
            <a:off x="9425940" y="2496820"/>
            <a:ext cx="1840865" cy="1850390"/>
            <a:chOff x="9120710" y="2267182"/>
            <a:chExt cx="2035909" cy="2124981"/>
          </a:xfrm>
        </p:grpSpPr>
        <p:grpSp>
          <p:nvGrpSpPr>
            <p:cNvPr id="18" name="Group 17"/>
            <p:cNvGrpSpPr/>
            <p:nvPr/>
          </p:nvGrpSpPr>
          <p:grpSpPr>
            <a:xfrm>
              <a:off x="9120711" y="2267182"/>
              <a:ext cx="2035908" cy="865351"/>
              <a:chOff x="1488974" y="3906297"/>
              <a:chExt cx="1803118" cy="927586"/>
            </a:xfrm>
          </p:grpSpPr>
          <p:sp>
            <p:nvSpPr>
              <p:cNvPr id="19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src: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1488974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120710" y="3526812"/>
              <a:ext cx="2035908" cy="865351"/>
              <a:chOff x="1488974" y="3906297"/>
              <a:chExt cx="1803118" cy="927586"/>
            </a:xfrm>
          </p:grpSpPr>
          <p:sp>
            <p:nvSpPr>
              <p:cNvPr id="62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dst: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矩形 5"/>
              <p:cNvSpPr/>
              <p:nvPr/>
            </p:nvSpPr>
            <p:spPr>
              <a:xfrm>
                <a:off x="1488974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13" name="Rectangle: Rounded Corners 4"/>
          <p:cNvSpPr/>
          <p:nvPr/>
        </p:nvSpPr>
        <p:spPr>
          <a:xfrm>
            <a:off x="9223375" y="228155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14" name="Rectangle: Rounded Corners 4"/>
          <p:cNvSpPr/>
          <p:nvPr/>
        </p:nvSpPr>
        <p:spPr>
          <a:xfrm>
            <a:off x="9059545" y="155575"/>
            <a:ext cx="2551430" cy="643318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4" name="Rectangle: Rounded Corners 4"/>
          <p:cNvSpPr/>
          <p:nvPr/>
        </p:nvSpPr>
        <p:spPr>
          <a:xfrm>
            <a:off x="702310" y="3253105"/>
            <a:ext cx="6080760" cy="2723515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99" name="Group 98"/>
          <p:cNvGrpSpPr/>
          <p:nvPr/>
        </p:nvGrpSpPr>
        <p:grpSpPr>
          <a:xfrm rot="0">
            <a:off x="1298575" y="3343275"/>
            <a:ext cx="4982845" cy="1114425"/>
            <a:chOff x="1051559" y="2807208"/>
            <a:chExt cx="4983092" cy="111449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898647" y="3219738"/>
              <a:ext cx="1321223" cy="514950"/>
              <a:chOff x="1058491" y="2170958"/>
              <a:chExt cx="2116478" cy="514950"/>
            </a:xfrm>
          </p:grpSpPr>
          <p:sp>
            <p:nvSpPr>
              <p:cNvPr id="122" name="矩形 9"/>
              <p:cNvSpPr/>
              <p:nvPr/>
            </p:nvSpPr>
            <p:spPr>
              <a:xfrm>
                <a:off x="1058491" y="2170958"/>
                <a:ext cx="2116478" cy="279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b="1" dirty="0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矩形 10"/>
              <p:cNvSpPr/>
              <p:nvPr/>
            </p:nvSpPr>
            <p:spPr>
              <a:xfrm>
                <a:off x="1058492" y="2456857"/>
                <a:ext cx="2116477" cy="2290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2" name="矩形 14"/>
            <p:cNvSpPr/>
            <p:nvPr/>
          </p:nvSpPr>
          <p:spPr>
            <a:xfrm>
              <a:off x="4959010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矩形 14"/>
            <p:cNvSpPr/>
            <p:nvPr/>
          </p:nvSpPr>
          <p:spPr>
            <a:xfrm>
              <a:off x="4959010" y="3228882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矩形 14"/>
            <p:cNvSpPr/>
            <p:nvPr/>
          </p:nvSpPr>
          <p:spPr>
            <a:xfrm>
              <a:off x="4959010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直线箭头连接符 11" descr="jytjh"/>
            <p:cNvCxnSpPr>
              <a:stCxn id="122" idx="3"/>
              <a:endCxn id="102" idx="1"/>
            </p:cNvCxnSpPr>
            <p:nvPr/>
          </p:nvCxnSpPr>
          <p:spPr>
            <a:xfrm flipV="1">
              <a:off x="4219870" y="2943303"/>
              <a:ext cx="739140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1" descr="jytjh"/>
            <p:cNvCxnSpPr>
              <a:stCxn id="122" idx="3"/>
              <a:endCxn id="104" idx="1"/>
            </p:cNvCxnSpPr>
            <p:nvPr/>
          </p:nvCxnSpPr>
          <p:spPr>
            <a:xfrm>
              <a:off x="4219870" y="3359309"/>
              <a:ext cx="739140" cy="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1" descr="jytjh"/>
            <p:cNvCxnSpPr>
              <a:stCxn id="122" idx="3"/>
              <a:endCxn id="105" idx="1"/>
            </p:cNvCxnSpPr>
            <p:nvPr/>
          </p:nvCxnSpPr>
          <p:spPr>
            <a:xfrm>
              <a:off x="4219870" y="3359309"/>
              <a:ext cx="739140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4"/>
            <p:cNvSpPr/>
            <p:nvPr/>
          </p:nvSpPr>
          <p:spPr>
            <a:xfrm>
              <a:off x="1051559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矩形 14"/>
            <p:cNvSpPr/>
            <p:nvPr/>
          </p:nvSpPr>
          <p:spPr>
            <a:xfrm>
              <a:off x="1051559" y="321973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矩形 14"/>
            <p:cNvSpPr/>
            <p:nvPr/>
          </p:nvSpPr>
          <p:spPr>
            <a:xfrm>
              <a:off x="1051559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直线箭头连接符 11" descr="jytjh"/>
            <p:cNvCxnSpPr>
              <a:stCxn id="111" idx="3"/>
              <a:endCxn id="122" idx="1"/>
            </p:cNvCxnSpPr>
            <p:nvPr/>
          </p:nvCxnSpPr>
          <p:spPr>
            <a:xfrm>
              <a:off x="2127200" y="2943303"/>
              <a:ext cx="771447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" descr="jytjh"/>
            <p:cNvCxnSpPr>
              <a:stCxn id="112" idx="3"/>
              <a:endCxn id="122" idx="1"/>
            </p:cNvCxnSpPr>
            <p:nvPr/>
          </p:nvCxnSpPr>
          <p:spPr>
            <a:xfrm>
              <a:off x="2127200" y="3355833"/>
              <a:ext cx="771447" cy="3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" descr="jytjh"/>
            <p:cNvCxnSpPr>
              <a:stCxn id="115" idx="3"/>
              <a:endCxn id="122" idx="1"/>
            </p:cNvCxnSpPr>
            <p:nvPr/>
          </p:nvCxnSpPr>
          <p:spPr>
            <a:xfrm flipV="1">
              <a:off x="2127200" y="3359309"/>
              <a:ext cx="771447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4"/>
            <p:cNvSpPr/>
            <p:nvPr/>
          </p:nvSpPr>
          <p:spPr>
            <a:xfrm>
              <a:off x="2133319" y="3637046"/>
              <a:ext cx="575130" cy="24916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矩形 14"/>
            <p:cNvSpPr/>
            <p:nvPr/>
          </p:nvSpPr>
          <p:spPr>
            <a:xfrm>
              <a:off x="4360661" y="3577826"/>
              <a:ext cx="544833" cy="3438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 rot="0">
            <a:off x="1298575" y="4685665"/>
            <a:ext cx="4982845" cy="1114425"/>
            <a:chOff x="1051559" y="2807208"/>
            <a:chExt cx="4983092" cy="111449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898647" y="3219738"/>
              <a:ext cx="1321223" cy="514950"/>
              <a:chOff x="1058491" y="2170958"/>
              <a:chExt cx="2116478" cy="514950"/>
            </a:xfrm>
          </p:grpSpPr>
          <p:sp>
            <p:nvSpPr>
              <p:cNvPr id="140" name="矩形 9"/>
              <p:cNvSpPr/>
              <p:nvPr/>
            </p:nvSpPr>
            <p:spPr>
              <a:xfrm>
                <a:off x="1058491" y="2170958"/>
                <a:ext cx="2116478" cy="279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sz="1100" b="1" dirty="0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矩形 10"/>
              <p:cNvSpPr/>
              <p:nvPr/>
            </p:nvSpPr>
            <p:spPr>
              <a:xfrm>
                <a:off x="1058492" y="2456857"/>
                <a:ext cx="2116477" cy="2290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26" name="矩形 14"/>
            <p:cNvSpPr/>
            <p:nvPr/>
          </p:nvSpPr>
          <p:spPr>
            <a:xfrm>
              <a:off x="4959010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矩形 14"/>
            <p:cNvSpPr/>
            <p:nvPr/>
          </p:nvSpPr>
          <p:spPr>
            <a:xfrm>
              <a:off x="4959010" y="3228882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矩形 14"/>
            <p:cNvSpPr/>
            <p:nvPr/>
          </p:nvSpPr>
          <p:spPr>
            <a:xfrm>
              <a:off x="4959010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直线箭头连接符 11" descr="jytjh"/>
            <p:cNvCxnSpPr>
              <a:stCxn id="140" idx="3"/>
              <a:endCxn id="126" idx="1"/>
            </p:cNvCxnSpPr>
            <p:nvPr/>
          </p:nvCxnSpPr>
          <p:spPr>
            <a:xfrm flipV="1">
              <a:off x="4219870" y="2943303"/>
              <a:ext cx="739140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1" descr="jytjh"/>
            <p:cNvCxnSpPr>
              <a:stCxn id="140" idx="3"/>
              <a:endCxn id="127" idx="1"/>
            </p:cNvCxnSpPr>
            <p:nvPr/>
          </p:nvCxnSpPr>
          <p:spPr>
            <a:xfrm>
              <a:off x="4219870" y="3359309"/>
              <a:ext cx="739140" cy="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1" descr="jytjh"/>
            <p:cNvCxnSpPr>
              <a:stCxn id="140" idx="3"/>
              <a:endCxn id="128" idx="1"/>
            </p:cNvCxnSpPr>
            <p:nvPr/>
          </p:nvCxnSpPr>
          <p:spPr>
            <a:xfrm>
              <a:off x="4219870" y="3359309"/>
              <a:ext cx="739140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4"/>
            <p:cNvSpPr/>
            <p:nvPr/>
          </p:nvSpPr>
          <p:spPr>
            <a:xfrm>
              <a:off x="1051559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矩形 14"/>
            <p:cNvSpPr/>
            <p:nvPr/>
          </p:nvSpPr>
          <p:spPr>
            <a:xfrm>
              <a:off x="1051559" y="321973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矩形 14"/>
            <p:cNvSpPr/>
            <p:nvPr/>
          </p:nvSpPr>
          <p:spPr>
            <a:xfrm>
              <a:off x="1051559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直线箭头连接符 11" descr="jytjh"/>
            <p:cNvCxnSpPr>
              <a:stCxn id="132" idx="3"/>
              <a:endCxn id="140" idx="1"/>
            </p:cNvCxnSpPr>
            <p:nvPr/>
          </p:nvCxnSpPr>
          <p:spPr>
            <a:xfrm>
              <a:off x="2127200" y="2943303"/>
              <a:ext cx="771447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1" descr="jytjh"/>
            <p:cNvCxnSpPr>
              <a:stCxn id="133" idx="3"/>
              <a:endCxn id="140" idx="1"/>
            </p:cNvCxnSpPr>
            <p:nvPr/>
          </p:nvCxnSpPr>
          <p:spPr>
            <a:xfrm>
              <a:off x="2127200" y="3355833"/>
              <a:ext cx="771447" cy="3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1" descr="jytjh"/>
            <p:cNvCxnSpPr>
              <a:stCxn id="134" idx="3"/>
              <a:endCxn id="140" idx="1"/>
            </p:cNvCxnSpPr>
            <p:nvPr/>
          </p:nvCxnSpPr>
          <p:spPr>
            <a:xfrm flipV="1">
              <a:off x="2127200" y="3359309"/>
              <a:ext cx="771447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4"/>
            <p:cNvSpPr/>
            <p:nvPr/>
          </p:nvSpPr>
          <p:spPr>
            <a:xfrm>
              <a:off x="2133319" y="3637046"/>
              <a:ext cx="575130" cy="24916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矩形 14"/>
            <p:cNvSpPr/>
            <p:nvPr/>
          </p:nvSpPr>
          <p:spPr>
            <a:xfrm>
              <a:off x="4360661" y="3577826"/>
              <a:ext cx="544833" cy="3438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矩形 3"/>
          <p:cNvSpPr/>
          <p:nvPr/>
        </p:nvSpPr>
        <p:spPr>
          <a:xfrm>
            <a:off x="6735445" y="767080"/>
            <a:ext cx="72517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3806190" y="5889625"/>
            <a:ext cx="115443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762115" y="4067810"/>
            <a:ext cx="81851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1555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189470" y="10826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20395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189470" y="44227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2" name="Rectangle: Rounded Corners 4"/>
          <p:cNvSpPr/>
          <p:nvPr/>
        </p:nvSpPr>
        <p:spPr>
          <a:xfrm>
            <a:off x="702310" y="201041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73" name="Rectangle: Rounded Corners 4"/>
          <p:cNvSpPr/>
          <p:nvPr/>
        </p:nvSpPr>
        <p:spPr>
          <a:xfrm>
            <a:off x="702310" y="76708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540385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1783080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 flipH="1">
            <a:off x="3742690" y="3026410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2690" y="5977255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415655" y="3371850"/>
            <a:ext cx="644525" cy="1243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6783070" y="4615180"/>
            <a:ext cx="4064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275080"/>
            <a:ext cx="3981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733280" y="3613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733280" y="607187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346690" y="74612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346690" y="452564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4"/>
          <p:cNvSpPr/>
          <p:nvPr/>
        </p:nvSpPr>
        <p:spPr>
          <a:xfrm>
            <a:off x="9059545" y="155575"/>
            <a:ext cx="2551430" cy="643318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712595" y="1271270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 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1712595" y="947420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4203700" y="1269365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 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4203700" y="945515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4"/>
          <p:cNvSpPr/>
          <p:nvPr/>
        </p:nvSpPr>
        <p:spPr>
          <a:xfrm>
            <a:off x="1113155" y="2176780"/>
            <a:ext cx="154241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src: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5"/>
          <p:cNvSpPr/>
          <p:nvPr/>
        </p:nvSpPr>
        <p:spPr>
          <a:xfrm>
            <a:off x="1113155" y="2580005"/>
            <a:ext cx="154241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线箭头连接符 6" descr="jytjh"/>
          <p:cNvCxnSpPr>
            <a:stCxn id="32" idx="3"/>
            <a:endCxn id="30" idx="1"/>
          </p:cNvCxnSpPr>
          <p:nvPr/>
        </p:nvCxnSpPr>
        <p:spPr>
          <a:xfrm flipV="1">
            <a:off x="2655570" y="2374900"/>
            <a:ext cx="2211070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2989580" y="2110105"/>
            <a:ext cx="14598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2700655" y="2445385"/>
            <a:ext cx="21551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4866640" y="2172970"/>
            <a:ext cx="145986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dst: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5"/>
          <p:cNvSpPr/>
          <p:nvPr/>
        </p:nvSpPr>
        <p:spPr>
          <a:xfrm>
            <a:off x="4866640" y="2576195"/>
            <a:ext cx="145986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Cross 38"/>
          <p:cNvSpPr/>
          <p:nvPr/>
        </p:nvSpPr>
        <p:spPr>
          <a:xfrm>
            <a:off x="4113530" y="211010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: Rounded Corners 4"/>
          <p:cNvSpPr/>
          <p:nvPr/>
        </p:nvSpPr>
        <p:spPr>
          <a:xfrm>
            <a:off x="702310" y="3253105"/>
            <a:ext cx="6080760" cy="2723515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53" name="矩形 9"/>
          <p:cNvSpPr/>
          <p:nvPr/>
        </p:nvSpPr>
        <p:spPr>
          <a:xfrm>
            <a:off x="776605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直线箭头连接符 11" descr="jytjh"/>
          <p:cNvCxnSpPr>
            <a:stCxn id="153" idx="3"/>
            <a:endCxn id="157" idx="1"/>
          </p:cNvCxnSpPr>
          <p:nvPr/>
        </p:nvCxnSpPr>
        <p:spPr>
          <a:xfrm>
            <a:off x="1977390" y="479869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2"/>
          <p:cNvSpPr txBox="1"/>
          <p:nvPr/>
        </p:nvSpPr>
        <p:spPr>
          <a:xfrm>
            <a:off x="1913255" y="4519295"/>
            <a:ext cx="5886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矩形 13"/>
          <p:cNvSpPr/>
          <p:nvPr/>
        </p:nvSpPr>
        <p:spPr>
          <a:xfrm>
            <a:off x="1977390" y="3490595"/>
            <a:ext cx="4715510" cy="94043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矩形 14"/>
          <p:cNvSpPr/>
          <p:nvPr/>
        </p:nvSpPr>
        <p:spPr>
          <a:xfrm>
            <a:off x="243967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8" name="矩形 14"/>
          <p:cNvSpPr/>
          <p:nvPr/>
        </p:nvSpPr>
        <p:spPr>
          <a:xfrm>
            <a:off x="4102735" y="4540250"/>
            <a:ext cx="79946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9" name="矩形 14"/>
          <p:cNvSpPr/>
          <p:nvPr/>
        </p:nvSpPr>
        <p:spPr>
          <a:xfrm>
            <a:off x="536448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0" name="直线箭头连接符 11" descr="jytjh"/>
          <p:cNvCxnSpPr>
            <a:stCxn id="157" idx="3"/>
            <a:endCxn id="158" idx="1"/>
          </p:cNvCxnSpPr>
          <p:nvPr/>
        </p:nvCxnSpPr>
        <p:spPr>
          <a:xfrm flipV="1">
            <a:off x="3640455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1" descr="jytjh"/>
          <p:cNvCxnSpPr>
            <a:stCxn id="158" idx="3"/>
            <a:endCxn id="159" idx="1"/>
          </p:cNvCxnSpPr>
          <p:nvPr/>
        </p:nvCxnSpPr>
        <p:spPr>
          <a:xfrm>
            <a:off x="4902200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4"/>
          <p:cNvSpPr/>
          <p:nvPr/>
        </p:nvSpPr>
        <p:spPr>
          <a:xfrm>
            <a:off x="1977390" y="3884930"/>
            <a:ext cx="1062990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3" name="文本框 12"/>
          <p:cNvSpPr txBox="1"/>
          <p:nvPr/>
        </p:nvSpPr>
        <p:spPr>
          <a:xfrm>
            <a:off x="3564890" y="4512310"/>
            <a:ext cx="638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4" name="文本框 12"/>
          <p:cNvSpPr txBox="1"/>
          <p:nvPr/>
        </p:nvSpPr>
        <p:spPr>
          <a:xfrm>
            <a:off x="4801235" y="4530090"/>
            <a:ext cx="63881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5" name="直线箭头连接符 11" descr="jytjh"/>
          <p:cNvCxnSpPr>
            <a:stCxn id="157" idx="0"/>
            <a:endCxn id="162" idx="2"/>
          </p:cNvCxnSpPr>
          <p:nvPr/>
        </p:nvCxnSpPr>
        <p:spPr>
          <a:xfrm flipH="1" flipV="1">
            <a:off x="2508885" y="4257040"/>
            <a:ext cx="531495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4"/>
          <p:cNvSpPr/>
          <p:nvPr/>
        </p:nvSpPr>
        <p:spPr>
          <a:xfrm>
            <a:off x="5364480" y="3884930"/>
            <a:ext cx="12007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直线箭头连接符 11" descr="jytjh"/>
          <p:cNvCxnSpPr>
            <a:stCxn id="159" idx="0"/>
            <a:endCxn id="166" idx="2"/>
          </p:cNvCxnSpPr>
          <p:nvPr/>
        </p:nvCxnSpPr>
        <p:spPr>
          <a:xfrm flipV="1">
            <a:off x="5965190" y="4257040"/>
            <a:ext cx="0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0"/>
          <p:cNvSpPr/>
          <p:nvPr/>
        </p:nvSpPr>
        <p:spPr>
          <a:xfrm>
            <a:off x="776605" y="4947920"/>
            <a:ext cx="1200785" cy="248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9" name="文本框 12"/>
          <p:cNvSpPr txBox="1"/>
          <p:nvPr/>
        </p:nvSpPr>
        <p:spPr>
          <a:xfrm>
            <a:off x="4448810" y="5037455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: Rounded Corners 4"/>
          <p:cNvSpPr/>
          <p:nvPr/>
        </p:nvSpPr>
        <p:spPr>
          <a:xfrm>
            <a:off x="9223375" y="229171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72" name="矩形 4"/>
          <p:cNvSpPr/>
          <p:nvPr/>
        </p:nvSpPr>
        <p:spPr>
          <a:xfrm>
            <a:off x="9533255" y="2503170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src: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3" name="矩形 5"/>
          <p:cNvSpPr/>
          <p:nvPr/>
        </p:nvSpPr>
        <p:spPr>
          <a:xfrm>
            <a:off x="9533255" y="284924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7" name="矩形 4"/>
          <p:cNvSpPr/>
          <p:nvPr/>
        </p:nvSpPr>
        <p:spPr>
          <a:xfrm>
            <a:off x="9533255" y="3498215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dst: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8" name="矩形 5"/>
          <p:cNvSpPr/>
          <p:nvPr/>
        </p:nvSpPr>
        <p:spPr>
          <a:xfrm>
            <a:off x="9533255" y="384365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2585" y="746125"/>
            <a:ext cx="77025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3768725" y="5895975"/>
            <a:ext cx="11341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6670675" y="4067175"/>
            <a:ext cx="8674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103880" y="3888105"/>
            <a:ext cx="10102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/>
          <p:cNvCxnSpPr>
            <a:stCxn id="157" idx="0"/>
            <a:endCxn id="11" idx="2"/>
          </p:cNvCxnSpPr>
          <p:nvPr/>
        </p:nvCxnSpPr>
        <p:spPr>
          <a:xfrm flipV="1">
            <a:off x="3040380" y="4259580"/>
            <a:ext cx="568325" cy="386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1962150" y="5043170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edfc4c9-7745-4232-81bd-3b2c267c3492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1791</Words>
  <Application>WPS 演示</Application>
  <PresentationFormat>Widescreen</PresentationFormat>
  <Paragraphs>256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Alibaba PuHuiTi M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1290</cp:revision>
  <cp:lastPrinted>2021-05-18T09:36:00Z</cp:lastPrinted>
  <dcterms:created xsi:type="dcterms:W3CDTF">2020-11-03T03:20:00Z</dcterms:created>
  <dcterms:modified xsi:type="dcterms:W3CDTF">2023-05-08T16:43:42Z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CFE944D08BF74B9B83BC8B7642716624_12</vt:lpwstr>
  </property>
  <property fmtid="{D5CDD505-2E9C-101B-9397-08002B2CF9AE}" pid="4" name="KSOProductBuildVer">
    <vt:lpwstr>2052-11.1.0.14036</vt:lpwstr>
  </property>
</Properties>
</file>