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15" r:id="rId3"/>
    <p:sldId id="417" r:id="rId4"/>
    <p:sldId id="416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EC304E-9EA9-44B3-83A5-4400A19A585D}">
          <p14:sldIdLst>
            <p14:sldId id="415"/>
            <p14:sldId id="417"/>
            <p14:sldId id="41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92" autoAdjust="0"/>
    <p:restoredTop sz="96006"/>
  </p:normalViewPr>
  <p:slideViewPr>
    <p:cSldViewPr snapToGrid="0">
      <p:cViewPr varScale="1">
        <p:scale>
          <a:sx n="139" d="100"/>
          <a:sy n="139" d="100"/>
        </p:scale>
        <p:origin x="8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83335" y="1301750"/>
            <a:ext cx="8801735" cy="4063365"/>
            <a:chOff x="2021" y="2050"/>
            <a:chExt cx="13861" cy="6399"/>
          </a:xfrm>
        </p:grpSpPr>
        <p:sp>
          <p:nvSpPr>
            <p:cNvPr id="9" name="Rectangle 8"/>
            <p:cNvSpPr/>
            <p:nvPr/>
          </p:nvSpPr>
          <p:spPr>
            <a:xfrm>
              <a:off x="3140" y="2853"/>
              <a:ext cx="3138" cy="987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id: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name: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String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r>
                <a:rPr lang="en-US" altLang="zh-CN" sz="1200" dirty="0" err="1">
                  <a:solidFill>
                    <a:schemeClr val="tx1"/>
                  </a:solidFill>
                </a:rPr>
                <a:t>isBlocked</a:t>
              </a:r>
              <a:r>
                <a:rPr lang="en-US" altLang="zh-CN" sz="1200" dirty="0">
                  <a:solidFill>
                    <a:schemeClr val="tx1"/>
                  </a:solidFill>
                </a:rPr>
                <a:t>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Boolean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40" y="2240"/>
              <a:ext cx="3138" cy="6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Person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40" y="6269"/>
              <a:ext cx="3138" cy="1093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id: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name: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String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r>
                <a:rPr lang="en-US" altLang="zh-CN" sz="1200" dirty="0" err="1">
                  <a:solidFill>
                    <a:schemeClr val="tx1"/>
                  </a:solidFill>
                </a:rPr>
                <a:t>isBlocked</a:t>
              </a:r>
              <a:r>
                <a:rPr lang="en-US" altLang="zh-CN" sz="1200" dirty="0">
                  <a:solidFill>
                    <a:schemeClr val="tx1"/>
                  </a:solidFill>
                </a:rPr>
                <a:t>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Boolean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40" y="5656"/>
              <a:ext cx="3138" cy="610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Company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876" y="4142"/>
              <a:ext cx="3166" cy="1341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id: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r>
                <a:rPr lang="en-US" sz="1200" dirty="0" err="1">
                  <a:solidFill>
                    <a:schemeClr val="tx1"/>
                  </a:solidFill>
                </a:rPr>
                <a:t>cr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eateTime</a:t>
              </a:r>
              <a:r>
                <a:rPr lang="en-US" altLang="zh-CN" sz="1200" dirty="0">
                  <a:solidFill>
                    <a:schemeClr val="tx1"/>
                  </a:solidFill>
                </a:rPr>
                <a:t>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DateTime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r>
                <a:rPr lang="en-US" altLang="zh-CN" sz="1200" dirty="0" err="1">
                  <a:solidFill>
                    <a:schemeClr val="tx1"/>
                  </a:solidFill>
                </a:rPr>
                <a:t>isBlocked</a:t>
              </a:r>
              <a:r>
                <a:rPr lang="en-US" altLang="zh-CN" sz="1200" dirty="0">
                  <a:solidFill>
                    <a:schemeClr val="tx1"/>
                  </a:solidFill>
                </a:rPr>
                <a:t>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Boolean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t</a:t>
              </a:r>
              <a:r>
                <a:rPr lang="en-US" sz="1200" dirty="0">
                  <a:solidFill>
                    <a:schemeClr val="tx1"/>
                  </a:solidFill>
                </a:rPr>
                <a:t>ype</a:t>
              </a:r>
              <a:r>
                <a:rPr lang="en-US" altLang="zh-CN" sz="1200" dirty="0">
                  <a:solidFill>
                    <a:schemeClr val="tx1"/>
                  </a:solidFill>
                </a:rPr>
                <a:t>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String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876" y="3529"/>
              <a:ext cx="3166" cy="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Account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131" name="Group 130"/>
            <p:cNvGrpSpPr/>
            <p:nvPr/>
          </p:nvGrpSpPr>
          <p:grpSpPr>
            <a:xfrm rot="0">
              <a:off x="12744" y="3514"/>
              <a:ext cx="3138" cy="1969"/>
              <a:chOff x="8543646" y="2231373"/>
              <a:chExt cx="1992353" cy="1250373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8543646" y="2628307"/>
                <a:ext cx="1992353" cy="853439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ID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dirty="0">
                    <a:solidFill>
                      <a:schemeClr val="tx1"/>
                    </a:solidFill>
                  </a:rPr>
                  <a:t>type: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String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dirty="0" err="1">
                    <a:solidFill>
                      <a:schemeClr val="tx1"/>
                    </a:solidFill>
                  </a:rPr>
                  <a:t>isBlocked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Boolean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543646" y="2231373"/>
                <a:ext cx="1992353" cy="38717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Medium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6" name="Elbow Connector 25"/>
            <p:cNvCxnSpPr>
              <a:stCxn id="10" idx="3"/>
              <a:endCxn id="15" idx="1"/>
            </p:cNvCxnSpPr>
            <p:nvPr/>
          </p:nvCxnSpPr>
          <p:spPr>
            <a:xfrm>
              <a:off x="6278" y="2544"/>
              <a:ext cx="1598" cy="2268"/>
            </a:xfrm>
            <a:prstGeom prst="bentConnector3">
              <a:avLst>
                <a:gd name="adj1" fmla="val 47296"/>
              </a:avLst>
            </a:prstGeom>
            <a:ln w="19050" cmpd="sng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13" idx="3"/>
              <a:endCxn id="100" idx="6"/>
            </p:cNvCxnSpPr>
            <p:nvPr/>
          </p:nvCxnSpPr>
          <p:spPr>
            <a:xfrm flipV="1">
              <a:off x="6278" y="5117"/>
              <a:ext cx="1611" cy="845"/>
            </a:xfrm>
            <a:prstGeom prst="bentConnector3">
              <a:avLst>
                <a:gd name="adj1" fmla="val 46366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2"/>
              <a:endCxn id="13" idx="0"/>
            </p:cNvCxnSpPr>
            <p:nvPr/>
          </p:nvCxnSpPr>
          <p:spPr>
            <a:xfrm>
              <a:off x="4709" y="3839"/>
              <a:ext cx="0" cy="181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21" idx="1"/>
              <a:endCxn id="15" idx="3"/>
            </p:cNvCxnSpPr>
            <p:nvPr/>
          </p:nvCxnSpPr>
          <p:spPr>
            <a:xfrm rot="10800000" flipV="1">
              <a:off x="11042" y="4811"/>
              <a:ext cx="1702" cy="2"/>
            </a:xfrm>
            <a:prstGeom prst="bentConnector3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301" y="2050"/>
              <a:ext cx="733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own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438" y="4811"/>
              <a:ext cx="909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/>
                <a:t>signIn</a:t>
              </a:r>
              <a:endParaRPr lang="en-US" sz="1200" dirty="0"/>
            </a:p>
          </p:txBody>
        </p:sp>
        <p:grpSp>
          <p:nvGrpSpPr>
            <p:cNvPr id="39" name="Group 38"/>
            <p:cNvGrpSpPr/>
            <p:nvPr/>
          </p:nvGrpSpPr>
          <p:grpSpPr>
            <a:xfrm rot="0">
              <a:off x="7876" y="6753"/>
              <a:ext cx="3166" cy="1697"/>
              <a:chOff x="2789712" y="3039762"/>
              <a:chExt cx="2010595" cy="107741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789712" y="3429001"/>
                <a:ext cx="2010594" cy="688178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ID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dirty="0" err="1">
                    <a:solidFill>
                      <a:schemeClr val="tx1"/>
                    </a:solidFill>
                  </a:rPr>
                  <a:t>loanAmount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64-bit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Float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balance: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64-bit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Float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789713" y="3039762"/>
                <a:ext cx="2010594" cy="38717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Loan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2" name="Elbow Connector 41"/>
            <p:cNvCxnSpPr>
              <a:stCxn id="10" idx="1"/>
              <a:endCxn id="112" idx="2"/>
            </p:cNvCxnSpPr>
            <p:nvPr/>
          </p:nvCxnSpPr>
          <p:spPr>
            <a:xfrm rot="10800000" flipH="1" flipV="1">
              <a:off x="3140" y="2544"/>
              <a:ext cx="4715" cy="5678"/>
            </a:xfrm>
            <a:prstGeom prst="bentConnector3">
              <a:avLst>
                <a:gd name="adj1" fmla="val -26569"/>
              </a:avLst>
            </a:prstGeom>
            <a:ln w="19050" cmpd="sng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13" idx="1"/>
              <a:endCxn id="40" idx="1"/>
            </p:cNvCxnSpPr>
            <p:nvPr/>
          </p:nvCxnSpPr>
          <p:spPr>
            <a:xfrm rot="10800000" flipH="1" flipV="1">
              <a:off x="3140" y="5961"/>
              <a:ext cx="4735" cy="1946"/>
            </a:xfrm>
            <a:prstGeom prst="bentConnector3">
              <a:avLst>
                <a:gd name="adj1" fmla="val -18855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021" y="2113"/>
              <a:ext cx="856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apply</a:t>
              </a:r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186" y="5507"/>
              <a:ext cx="856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apply</a:t>
              </a:r>
              <a:endParaRPr lang="en-US" sz="1400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9819" y="5483"/>
              <a:ext cx="0" cy="129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9818" y="5866"/>
              <a:ext cx="1061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deposit</a:t>
              </a:r>
              <a:endParaRPr lang="en-US" sz="1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26" y="4317"/>
              <a:ext cx="892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invest</a:t>
              </a:r>
              <a:endParaRPr lang="en-US" altLang="zh-CN" sz="1200" dirty="0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9076" y="5546"/>
              <a:ext cx="0" cy="120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8197" y="5866"/>
              <a:ext cx="871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repay</a:t>
              </a:r>
              <a:endParaRPr lang="en-US" sz="1400" dirty="0"/>
            </a:p>
          </p:txBody>
        </p:sp>
        <p:cxnSp>
          <p:nvCxnSpPr>
            <p:cNvPr id="72" name="Elbow Connector 71"/>
            <p:cNvCxnSpPr>
              <a:stCxn id="124" idx="0"/>
              <a:endCxn id="105" idx="2"/>
            </p:cNvCxnSpPr>
            <p:nvPr/>
          </p:nvCxnSpPr>
          <p:spPr>
            <a:xfrm rot="16200000" flipH="1" flipV="1">
              <a:off x="8013" y="3372"/>
              <a:ext cx="949" cy="1235"/>
            </a:xfrm>
            <a:prstGeom prst="bentConnector4">
              <a:avLst>
                <a:gd name="adj1" fmla="val -37930"/>
                <a:gd name="adj2" fmla="val 129149"/>
              </a:avLst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726" y="2679"/>
              <a:ext cx="1083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transfer</a:t>
              </a:r>
              <a:endParaRPr lang="en-US" altLang="zh-CN" sz="1200" dirty="0"/>
            </a:p>
          </p:txBody>
        </p:sp>
        <p:cxnSp>
          <p:nvCxnSpPr>
            <p:cNvPr id="84" name="Elbow Connector 83"/>
            <p:cNvCxnSpPr>
              <a:stCxn id="12" idx="2"/>
              <a:endCxn id="12" idx="3"/>
            </p:cNvCxnSpPr>
            <p:nvPr/>
          </p:nvCxnSpPr>
          <p:spPr>
            <a:xfrm rot="5400000" flipH="1" flipV="1">
              <a:off x="5220" y="6305"/>
              <a:ext cx="546" cy="1569"/>
            </a:xfrm>
            <a:prstGeom prst="bentConnector4">
              <a:avLst>
                <a:gd name="adj1" fmla="val -65876"/>
                <a:gd name="adj2" fmla="val 122948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5020" y="7324"/>
              <a:ext cx="1204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invest</a:t>
              </a:r>
              <a:endParaRPr lang="en-US" altLang="zh-CN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301" y="5443"/>
              <a:ext cx="733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own</a:t>
              </a:r>
              <a:endParaRPr lang="en-US" altLang="zh-CN" sz="1200" dirty="0"/>
            </a:p>
          </p:txBody>
        </p:sp>
        <p:cxnSp>
          <p:nvCxnSpPr>
            <p:cNvPr id="73" name="Elbow Connector 72"/>
            <p:cNvCxnSpPr>
              <a:stCxn id="122" idx="1"/>
              <a:endCxn id="119" idx="6"/>
            </p:cNvCxnSpPr>
            <p:nvPr/>
          </p:nvCxnSpPr>
          <p:spPr>
            <a:xfrm rot="16200000" flipH="1">
              <a:off x="9983" y="3403"/>
              <a:ext cx="947" cy="1174"/>
            </a:xfrm>
            <a:prstGeom prst="bentConnector4">
              <a:avLst>
                <a:gd name="adj1" fmla="val -38450"/>
                <a:gd name="adj2" fmla="val 130662"/>
              </a:avLst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9978" y="2679"/>
              <a:ext cx="1237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withdraw</a:t>
              </a:r>
              <a:endParaRPr lang="en-US" sz="1400" dirty="0"/>
            </a:p>
          </p:txBody>
        </p:sp>
        <p:cxnSp>
          <p:nvCxnSpPr>
            <p:cNvPr id="52" name="Elbow Connector 51"/>
            <p:cNvCxnSpPr>
              <a:stCxn id="9" idx="2"/>
              <a:endCxn id="9" idx="3"/>
            </p:cNvCxnSpPr>
            <p:nvPr/>
          </p:nvCxnSpPr>
          <p:spPr>
            <a:xfrm rot="5400000" flipH="1" flipV="1">
              <a:off x="5247" y="2808"/>
              <a:ext cx="493" cy="1569"/>
            </a:xfrm>
            <a:prstGeom prst="bentConnector4">
              <a:avLst>
                <a:gd name="adj1" fmla="val -72971"/>
                <a:gd name="adj2" fmla="val 122948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031" y="4205"/>
              <a:ext cx="1349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guarantee</a:t>
              </a:r>
              <a:endParaRPr lang="en-US" altLang="zh-CN" sz="1200" dirty="0"/>
            </a:p>
          </p:txBody>
        </p:sp>
        <p:cxnSp>
          <p:nvCxnSpPr>
            <p:cNvPr id="50" name="Elbow Connector 49"/>
            <p:cNvCxnSpPr>
              <a:stCxn id="12" idx="2"/>
              <a:endCxn id="12" idx="1"/>
            </p:cNvCxnSpPr>
            <p:nvPr/>
          </p:nvCxnSpPr>
          <p:spPr>
            <a:xfrm rot="5400000" flipH="1">
              <a:off x="3652" y="6305"/>
              <a:ext cx="546" cy="1569"/>
            </a:xfrm>
            <a:prstGeom prst="bentConnector4">
              <a:avLst>
                <a:gd name="adj1" fmla="val -65876"/>
                <a:gd name="adj2" fmla="val 122948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038" y="7308"/>
              <a:ext cx="1349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guarantee</a:t>
              </a:r>
              <a:endParaRPr lang="en-US" altLang="zh-CN" sz="1200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3851" y="7048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437" y="7050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5437" y="3574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7860" y="5102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7870" y="4733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7870" y="4450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7856" y="8208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11015" y="4450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9865" y="3513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9091" y="3515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组合 2"/>
            <p:cNvGrpSpPr/>
            <p:nvPr/>
          </p:nvGrpSpPr>
          <p:grpSpPr>
            <a:xfrm rot="0">
              <a:off x="12195" y="6097"/>
              <a:ext cx="3242" cy="1832"/>
              <a:chOff x="12195" y="6097"/>
              <a:chExt cx="3242" cy="1832"/>
            </a:xfrm>
          </p:grpSpPr>
          <p:sp>
            <p:nvSpPr>
              <p:cNvPr id="134" name="TextBox 36"/>
              <p:cNvSpPr txBox="1">
                <a:spLocks noChangeAspect="1"/>
              </p:cNvSpPr>
              <p:nvPr/>
            </p:nvSpPr>
            <p:spPr>
              <a:xfrm>
                <a:off x="13143" y="6097"/>
                <a:ext cx="2294" cy="957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defRPr sz="5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gency FB" panose="020B0503020202020204" pitchFamily="34" charset="0"/>
                    <a:ea typeface="微软雅黑" panose="020B0503020204020204" pitchFamily="34" charset="-122"/>
                    <a:cs typeface="Calibri" panose="020F0502020204030204" pitchFamily="34" charset="0"/>
                  </a:defRPr>
                </a:lvl1pPr>
              </a:lstStyle>
              <a:p>
                <a:pPr>
                  <a:lnSpc>
                    <a:spcPct val="100000"/>
                  </a:lnSpc>
                  <a:defRPr/>
                </a:pP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Single </a:t>
                </a:r>
                <a:r>
                  <a:rPr 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edges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from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 err="1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src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to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 err="1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dst</a:t>
                </a:r>
                <a:endParaRPr kumimoji="0" lang="zh-CN" altLang="en-US" sz="14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 Light"/>
                </a:endParaRPr>
              </a:p>
            </p:txBody>
          </p:sp>
          <p:cxnSp>
            <p:nvCxnSpPr>
              <p:cNvPr id="135" name="Straight Arrow Connector 134"/>
              <p:cNvCxnSpPr/>
              <p:nvPr/>
            </p:nvCxnSpPr>
            <p:spPr>
              <a:xfrm>
                <a:off x="12195" y="6575"/>
                <a:ext cx="85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lgDash"/>
                <a:miter lim="400000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36" name="Straight Arrow Connector 135"/>
              <p:cNvCxnSpPr/>
              <p:nvPr/>
            </p:nvCxnSpPr>
            <p:spPr>
              <a:xfrm>
                <a:off x="12195" y="7452"/>
                <a:ext cx="85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37" name="TextBox 36"/>
              <p:cNvSpPr txBox="1">
                <a:spLocks noChangeAspect="1"/>
              </p:cNvSpPr>
              <p:nvPr/>
            </p:nvSpPr>
            <p:spPr>
              <a:xfrm>
                <a:off x="13143" y="6973"/>
                <a:ext cx="2294" cy="957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defRPr sz="5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gency FB" panose="020B0503020202020204" pitchFamily="34" charset="0"/>
                    <a:ea typeface="微软雅黑" panose="020B0503020204020204" pitchFamily="34" charset="-122"/>
                    <a:cs typeface="Calibri" panose="020F0502020204030204" pitchFamily="34" charset="0"/>
                  </a:defRPr>
                </a:lvl1pPr>
              </a:lstStyle>
              <a:p>
                <a:pPr>
                  <a:lnSpc>
                    <a:spcPct val="100000"/>
                  </a:lnSpc>
                  <a:defRPr/>
                </a:pPr>
                <a:r>
                  <a:rPr 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Multiple edges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from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 err="1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src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to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 err="1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dst</a:t>
                </a:r>
                <a:endParaRPr kumimoji="0" lang="zh-CN" altLang="en-US" sz="14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 Light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793615" y="2189480"/>
            <a:ext cx="2605405" cy="2479040"/>
            <a:chOff x="7549" y="3448"/>
            <a:chExt cx="4103" cy="3904"/>
          </a:xfrm>
        </p:grpSpPr>
        <p:sp>
          <p:nvSpPr>
            <p:cNvPr id="15" name="Rectangle 14"/>
            <p:cNvSpPr/>
            <p:nvPr/>
          </p:nvSpPr>
          <p:spPr>
            <a:xfrm>
              <a:off x="7958" y="5392"/>
              <a:ext cx="3694" cy="196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id: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name: String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balance</a:t>
              </a:r>
              <a:r>
                <a:rPr lang="en-US" sz="1200" dirty="0">
                  <a:solidFill>
                    <a:schemeClr val="tx1"/>
                  </a:solidFill>
                  <a:sym typeface="+mn-ea"/>
                </a:rPr>
                <a:t>: </a:t>
              </a:r>
              <a:r>
                <a:rPr lang="en-US" altLang="zh-CN" sz="1200" dirty="0">
                  <a:solidFill>
                    <a:schemeClr val="tx1"/>
                  </a:solidFill>
                  <a:sym typeface="+mn-ea"/>
                </a:rPr>
                <a:t>64-bit</a:t>
              </a:r>
              <a:r>
                <a:rPr lang="zh-CN" altLang="en-US" sz="1200" dirty="0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  <a:sym typeface="+mn-ea"/>
                </a:rPr>
                <a:t>Float</a:t>
              </a:r>
              <a:endParaRPr lang="en-US" altLang="zh-CN" sz="1200" dirty="0">
                <a:solidFill>
                  <a:schemeClr val="tx1"/>
                </a:solidFill>
                <a:sym typeface="+mn-ea"/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numTransfered</a:t>
              </a:r>
              <a:r>
                <a:rPr lang="en-US" sz="1200" dirty="0">
                  <a:solidFill>
                    <a:schemeClr val="tx1"/>
                  </a:solidFill>
                  <a:sym typeface="+mn-ea"/>
                </a:rPr>
                <a:t>: </a:t>
              </a:r>
              <a:r>
                <a:rPr lang="en-US" altLang="zh-CN" sz="1200" dirty="0">
                  <a:solidFill>
                    <a:schemeClr val="tx1"/>
                  </a:solidFill>
                  <a:sym typeface="+mn-ea"/>
                </a:rPr>
                <a:t>64-bit</a:t>
              </a:r>
              <a:r>
                <a:rPr lang="zh-CN" altLang="en-US" sz="1200" dirty="0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  <a:sym typeface="+mn-ea"/>
                </a:rPr>
                <a:t>Integer</a:t>
              </a:r>
              <a:endParaRPr lang="en-US" altLang="zh-CN" sz="1200" dirty="0">
                <a:solidFill>
                  <a:schemeClr val="tx1"/>
                </a:solidFill>
                <a:sym typeface="+mn-ea"/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transHistory: [64-bit Integer]</a:t>
              </a:r>
              <a:endParaRPr lang="en-US" sz="1200" dirty="0">
                <a:solidFill>
                  <a:schemeClr val="tx1"/>
                </a:solidFill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versionHistory: [64-bit Integer]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958" y="4779"/>
              <a:ext cx="3693" cy="5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Account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Elbow Connector 71"/>
            <p:cNvCxnSpPr>
              <a:stCxn id="16" idx="0"/>
              <a:endCxn id="15" idx="1"/>
            </p:cNvCxnSpPr>
            <p:nvPr/>
          </p:nvCxnSpPr>
          <p:spPr>
            <a:xfrm rot="16200000" flipH="1" flipV="1">
              <a:off x="8084" y="4652"/>
              <a:ext cx="1593" cy="1847"/>
            </a:xfrm>
            <a:prstGeom prst="bentConnector4">
              <a:avLst>
                <a:gd name="adj1" fmla="val -23540"/>
                <a:gd name="adj2" fmla="val 120303"/>
              </a:avLst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549" y="3448"/>
              <a:ext cx="369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transfer{amount: 64-bit </a:t>
              </a:r>
              <a:r>
                <a:rPr lang="en-US" altLang="zh-CN" sz="1200" dirty="0"/>
                <a:t>Float, versionHistory: [64-bit Integer]}</a:t>
              </a:r>
              <a:endParaRPr lang="en-US" altLang="zh-CN" sz="1200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7942" y="6352"/>
              <a:ext cx="29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7952" y="5983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7952" y="5700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11097" y="5700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9947" y="4763"/>
              <a:ext cx="29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9173" y="4765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3e354841-6969-42a4-9c4a-eb932c12467a"/>
  <p:tag name="COMMONDATA" val="eyJoZGlkIjoiY2UzZmQ1NDYyMTk1MjkyNjAxNzY5ZmQ2ZjBmNmY2NW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614</Words>
  <Application>WPS 演示</Application>
  <PresentationFormat>Widescreen</PresentationFormat>
  <Paragraphs>82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宋体</vt:lpstr>
      <vt:lpstr>Wingdings</vt:lpstr>
      <vt:lpstr>Agency FB</vt:lpstr>
      <vt:lpstr>微软雅黑</vt:lpstr>
      <vt:lpstr>Calibri</vt:lpstr>
      <vt:lpstr>Alibaba PuHuiTi R</vt:lpstr>
      <vt:lpstr>Helvetica Light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Bing Tong</cp:lastModifiedBy>
  <cp:revision>888</cp:revision>
  <cp:lastPrinted>2022-12-13T03:42:00Z</cp:lastPrinted>
  <dcterms:created xsi:type="dcterms:W3CDTF">2022-12-13T03:42:00Z</dcterms:created>
  <dcterms:modified xsi:type="dcterms:W3CDTF">2023-05-15T09:13:30Z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  <property fmtid="{D5CDD505-2E9C-101B-9397-08002B2CF9AE}" pid="3" name="KSOProductBuildVer">
    <vt:lpwstr>2052-11.1.0.14309</vt:lpwstr>
  </property>
  <property fmtid="{D5CDD505-2E9C-101B-9397-08002B2CF9AE}" pid="4" name="ICV">
    <vt:lpwstr>81DCA35CCDDC427E80CEC68DB0F595CA_12</vt:lpwstr>
  </property>
</Properties>
</file>