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5" r:id="rId2"/>
    <p:sldId id="417" r:id="rId3"/>
    <p:sldId id="41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  <p14:sldId id="417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2" autoAdjust="0"/>
    <p:restoredTop sz="96006"/>
  </p:normalViewPr>
  <p:slideViewPr>
    <p:cSldViewPr snapToGrid="0">
      <p:cViewPr varScale="1">
        <p:scale>
          <a:sx n="139" d="100"/>
          <a:sy n="139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1283295" y="1301842"/>
            <a:ext cx="8801470" cy="4063459"/>
            <a:chOff x="1283295" y="1301842"/>
            <a:chExt cx="8801470" cy="4063459"/>
          </a:xfrm>
        </p:grpSpPr>
        <p:sp>
          <p:nvSpPr>
            <p:cNvPr id="9" name="Rectangle 8"/>
            <p:cNvSpPr/>
            <p:nvPr/>
          </p:nvSpPr>
          <p:spPr>
            <a:xfrm>
              <a:off x="1994124" y="1811355"/>
              <a:ext cx="1992353" cy="62655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4124" y="1422117"/>
              <a:ext cx="1992353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4124" y="3981030"/>
              <a:ext cx="1992353" cy="6940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94124" y="3591792"/>
              <a:ext cx="1992353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1036" y="2630368"/>
              <a:ext cx="2010538" cy="85137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cr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eateTime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DateTime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 err="1">
                  <a:solidFill>
                    <a:schemeClr val="tx1"/>
                  </a:solidFill>
                </a:rPr>
                <a:t>isBlocked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Boolean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>
                  <a:solidFill>
                    <a:schemeClr val="tx1"/>
                  </a:solidFill>
                </a:rPr>
                <a:t>ype</a:t>
              </a:r>
              <a:r>
                <a:rPr lang="en-US" altLang="zh-CN" sz="1200" dirty="0">
                  <a:solidFill>
                    <a:schemeClr val="tx1"/>
                  </a:solidFill>
                </a:rPr>
                <a:t>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String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01036" y="2241129"/>
              <a:ext cx="201053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8092412" y="2231373"/>
              <a:ext cx="1992353" cy="1250373"/>
              <a:chOff x="8543646" y="2231373"/>
              <a:chExt cx="1992353" cy="125037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543646" y="2628307"/>
                <a:ext cx="1992353" cy="853439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type: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Boolean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543646" y="2231373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/>
            <p:cNvCxnSpPr>
              <a:stCxn id="10" idx="3"/>
              <a:endCxn id="15" idx="1"/>
            </p:cNvCxnSpPr>
            <p:nvPr/>
          </p:nvCxnSpPr>
          <p:spPr>
            <a:xfrm>
              <a:off x="3986477" y="1615706"/>
              <a:ext cx="1014559" cy="1440351"/>
            </a:xfrm>
            <a:prstGeom prst="bentConnector3">
              <a:avLst>
                <a:gd name="adj1" fmla="val 47296"/>
              </a:avLst>
            </a:prstGeom>
            <a:ln w="19050" cmpd="sng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3"/>
              <a:endCxn id="100" idx="6"/>
            </p:cNvCxnSpPr>
            <p:nvPr/>
          </p:nvCxnSpPr>
          <p:spPr>
            <a:xfrm flipV="1">
              <a:off x="3986477" y="3249000"/>
              <a:ext cx="1022923" cy="536381"/>
            </a:xfrm>
            <a:prstGeom prst="bentConnector3">
              <a:avLst>
                <a:gd name="adj1" fmla="val 46366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2990301" y="2437910"/>
              <a:ext cx="0" cy="1153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1"/>
              <a:endCxn id="15" idx="3"/>
            </p:cNvCxnSpPr>
            <p:nvPr/>
          </p:nvCxnSpPr>
          <p:spPr>
            <a:xfrm rot="10800000" flipV="1">
              <a:off x="7011574" y="3055027"/>
              <a:ext cx="1080838" cy="1030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001179" y="1301842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63292" y="3055026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signIn</a:t>
              </a:r>
              <a:endParaRPr lang="en-US" sz="12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000985" y="4287884"/>
              <a:ext cx="2010595" cy="1077417"/>
              <a:chOff x="2789712" y="3039762"/>
              <a:chExt cx="2010595" cy="107741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789712" y="3429001"/>
                <a:ext cx="2010594" cy="68817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2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Integer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balance: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64-bit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Integer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9713" y="3039762"/>
                <a:ext cx="2010594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/>
            <p:cNvCxnSpPr>
              <a:stCxn id="10" idx="1"/>
              <a:endCxn id="112" idx="2"/>
            </p:cNvCxnSpPr>
            <p:nvPr/>
          </p:nvCxnSpPr>
          <p:spPr>
            <a:xfrm rot="10800000" flipH="1" flipV="1">
              <a:off x="1994124" y="1615706"/>
              <a:ext cx="2994228" cy="3605350"/>
            </a:xfrm>
            <a:prstGeom prst="bentConnector3">
              <a:avLst>
                <a:gd name="adj1" fmla="val -26569"/>
              </a:avLst>
            </a:prstGeom>
            <a:ln w="19050" cmpd="sng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3" idx="1"/>
              <a:endCxn id="40" idx="1"/>
            </p:cNvCxnSpPr>
            <p:nvPr/>
          </p:nvCxnSpPr>
          <p:spPr>
            <a:xfrm rot="10800000" flipH="1" flipV="1">
              <a:off x="1994123" y="3785380"/>
              <a:ext cx="3006861" cy="1235831"/>
            </a:xfrm>
            <a:prstGeom prst="bentConnector3">
              <a:avLst>
                <a:gd name="adj1" fmla="val -18855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83295" y="134181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88169" y="349722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apply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6235241" y="3481746"/>
              <a:ext cx="0" cy="8246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234638" y="3724775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deposit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29494" y="2741092"/>
              <a:ext cx="5661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invest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763201" y="3521690"/>
              <a:ext cx="0" cy="7661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205331" y="3724775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repay</a:t>
              </a:r>
              <a:endParaRPr lang="en-US" sz="1400" dirty="0"/>
            </a:p>
          </p:txBody>
        </p:sp>
        <p:cxnSp>
          <p:nvCxnSpPr>
            <p:cNvPr id="72" name="Elbow Connector 71"/>
            <p:cNvCxnSpPr>
              <a:stCxn id="124" idx="0"/>
              <a:endCxn id="105" idx="2"/>
            </p:cNvCxnSpPr>
            <p:nvPr/>
          </p:nvCxnSpPr>
          <p:spPr>
            <a:xfrm rot="16200000" flipH="1" flipV="1">
              <a:off x="5088274" y="2140996"/>
              <a:ext cx="602697" cy="784253"/>
            </a:xfrm>
            <a:prstGeom prst="bentConnector4">
              <a:avLst>
                <a:gd name="adj1" fmla="val -37930"/>
                <a:gd name="adj2" fmla="val 129149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906078" y="1701083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transfer</a:t>
              </a:r>
            </a:p>
          </p:txBody>
        </p:sp>
        <p:cxnSp>
          <p:nvCxnSpPr>
            <p:cNvPr id="84" name="Elbow Connector 83"/>
            <p:cNvCxnSpPr>
              <a:cxnSpLocks/>
              <a:stCxn id="12" idx="2"/>
              <a:endCxn id="12" idx="3"/>
            </p:cNvCxnSpPr>
            <p:nvPr/>
          </p:nvCxnSpPr>
          <p:spPr>
            <a:xfrm rot="5400000" flipH="1" flipV="1">
              <a:off x="3314881" y="4003466"/>
              <a:ext cx="347015" cy="996176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187561" y="4650497"/>
              <a:ext cx="764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invest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1179" y="3456466"/>
              <a:ext cx="465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own</a:t>
              </a:r>
            </a:p>
          </p:txBody>
        </p:sp>
        <p:cxnSp>
          <p:nvCxnSpPr>
            <p:cNvPr id="73" name="Elbow Connector 72"/>
            <p:cNvCxnSpPr>
              <a:stCxn id="122" idx="1"/>
              <a:endCxn id="119" idx="6"/>
            </p:cNvCxnSpPr>
            <p:nvPr/>
          </p:nvCxnSpPr>
          <p:spPr>
            <a:xfrm rot="16200000" flipH="1">
              <a:off x="6339125" y="2161000"/>
              <a:ext cx="601387" cy="745556"/>
            </a:xfrm>
            <a:prstGeom prst="bentConnector4">
              <a:avLst>
                <a:gd name="adj1" fmla="val -38450"/>
                <a:gd name="adj2" fmla="val 130662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335825" y="1701083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withdraw</a:t>
              </a:r>
              <a:endParaRPr lang="en-US" sz="1400" dirty="0"/>
            </a:p>
          </p:txBody>
        </p:sp>
        <p:cxnSp>
          <p:nvCxnSpPr>
            <p:cNvPr id="52" name="Elbow Connector 51"/>
            <p:cNvCxnSpPr>
              <a:cxnSpLocks/>
              <a:stCxn id="9" idx="2"/>
              <a:endCxn id="9" idx="3"/>
            </p:cNvCxnSpPr>
            <p:nvPr/>
          </p:nvCxnSpPr>
          <p:spPr>
            <a:xfrm rot="5400000" flipH="1" flipV="1">
              <a:off x="3331750" y="1783184"/>
              <a:ext cx="313277" cy="996176"/>
            </a:xfrm>
            <a:prstGeom prst="bentConnector4">
              <a:avLst>
                <a:gd name="adj1" fmla="val -72971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94536" y="2669914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</a:p>
          </p:txBody>
        </p:sp>
        <p:cxnSp>
          <p:nvCxnSpPr>
            <p:cNvPr id="59" name="Straight Arrow Connector 58"/>
            <p:cNvCxnSpPr>
              <a:cxnSpLocks/>
            </p:cNvCxnSpPr>
            <p:nvPr/>
          </p:nvCxnSpPr>
          <p:spPr>
            <a:xfrm>
              <a:off x="2380255" y="2437910"/>
              <a:ext cx="0" cy="1153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730873" y="2741092"/>
              <a:ext cx="6297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 err="1"/>
                <a:t>workIn</a:t>
              </a:r>
              <a:endParaRPr lang="en-US" sz="1200" dirty="0"/>
            </a:p>
          </p:txBody>
        </p:sp>
        <p:cxnSp>
          <p:nvCxnSpPr>
            <p:cNvPr id="50" name="Elbow Connector 49"/>
            <p:cNvCxnSpPr>
              <a:cxnSpLocks/>
              <a:stCxn id="12" idx="2"/>
              <a:endCxn id="12" idx="1"/>
            </p:cNvCxnSpPr>
            <p:nvPr/>
          </p:nvCxnSpPr>
          <p:spPr>
            <a:xfrm rot="5400000" flipH="1">
              <a:off x="2318705" y="4003466"/>
              <a:ext cx="347015" cy="996177"/>
            </a:xfrm>
            <a:prstGeom prst="bentConnector4">
              <a:avLst>
                <a:gd name="adj1" fmla="val -65876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929021" y="4640877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guarantee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2445348" y="447549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52288" y="447695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452288" y="226972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991400" y="324000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97496" y="300530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97496" y="28254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988352" y="5212056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994597" y="282547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264405" y="223044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772749" y="223177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743830" y="3871701"/>
              <a:ext cx="2058538" cy="1163832"/>
              <a:chOff x="7972430" y="3871701"/>
              <a:chExt cx="2058538" cy="1163832"/>
            </a:xfrm>
          </p:grpSpPr>
          <p:sp>
            <p:nvSpPr>
              <p:cNvPr id="134" name="TextBox 36"/>
              <p:cNvSpPr txBox="1">
                <a:spLocks noChangeAspect="1"/>
              </p:cNvSpPr>
              <p:nvPr/>
            </p:nvSpPr>
            <p:spPr>
              <a:xfrm>
                <a:off x="8574063" y="3871701"/>
                <a:ext cx="1456905" cy="60738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Single </a:t>
                </a: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7972430" y="4175395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7972430" y="4731840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dash"/>
                <a:miter lim="400000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7" name="TextBox 36"/>
              <p:cNvSpPr txBox="1">
                <a:spLocks noChangeAspect="1"/>
              </p:cNvSpPr>
              <p:nvPr/>
            </p:nvSpPr>
            <p:spPr>
              <a:xfrm>
                <a:off x="8574062" y="4428146"/>
                <a:ext cx="1456905" cy="607387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defRPr sz="5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gency FB" pitchFamily="34" charset="0"/>
                    <a:ea typeface="微软雅黑" pitchFamily="34" charset="-122"/>
                    <a:cs typeface="Calibri" pitchFamily="34" charset="0"/>
                  </a:defRPr>
                </a:lvl1pPr>
              </a:lstStyle>
              <a:p>
                <a:pPr>
                  <a:lnSpc>
                    <a:spcPct val="100000"/>
                  </a:lnSpc>
                  <a:defRPr/>
                </a:pPr>
                <a:r>
                  <a:rPr 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Multiple edges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from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src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to</a:t>
                </a:r>
                <a:r>
                  <a:rPr lang="zh-CN" altLang="en-US" sz="1400" b="0" dirty="0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 </a:t>
                </a:r>
                <a:r>
                  <a:rPr lang="en-US" altLang="zh-CN" sz="1400" b="0" dirty="0" err="1">
                    <a:solidFill>
                      <a:srgbClr val="000000"/>
                    </a:solidFill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dst</a:t>
                </a:r>
                <a:endParaRPr kumimoji="0" lang="zh-CN" altLang="en-US" sz="14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Helvetica Ligh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93615" y="2189480"/>
            <a:ext cx="2605405" cy="2479040"/>
            <a:chOff x="7467" y="2215"/>
            <a:chExt cx="4103" cy="3904"/>
          </a:xfrm>
        </p:grpSpPr>
        <p:sp>
          <p:nvSpPr>
            <p:cNvPr id="15" name="Rectangle 14"/>
            <p:cNvSpPr/>
            <p:nvPr/>
          </p:nvSpPr>
          <p:spPr>
            <a:xfrm>
              <a:off x="7876" y="4159"/>
              <a:ext cx="3694" cy="196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id: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name: String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balance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numTransfered</a:t>
              </a:r>
              <a:r>
                <a:rPr lang="en-US" sz="1200" dirty="0">
                  <a:solidFill>
                    <a:schemeClr val="tx1"/>
                  </a:solidFill>
                  <a:sym typeface="+mn-ea"/>
                </a:rPr>
                <a:t>: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64-bit</a:t>
              </a:r>
              <a:r>
                <a:rPr lang="zh-CN" altLang="en-US" sz="1200" dirty="0">
                  <a:solidFill>
                    <a:schemeClr val="tx1"/>
                  </a:solidFill>
                  <a:sym typeface="+mn-ea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sym typeface="+mn-ea"/>
                </a:rPr>
                <a:t>Integer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transHistory: [64-bit Integer]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versionHistory: [64-bit Integer]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76" y="3546"/>
              <a:ext cx="3693" cy="5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Elbow Connector 71"/>
            <p:cNvCxnSpPr>
              <a:stCxn id="16" idx="0"/>
              <a:endCxn id="15" idx="1"/>
            </p:cNvCxnSpPr>
            <p:nvPr/>
          </p:nvCxnSpPr>
          <p:spPr>
            <a:xfrm rot="16200000" flipH="1" flipV="1">
              <a:off x="8002" y="3419"/>
              <a:ext cx="1593" cy="1847"/>
            </a:xfrm>
            <a:prstGeom prst="bentConnector4">
              <a:avLst>
                <a:gd name="adj1" fmla="val -23540"/>
                <a:gd name="adj2" fmla="val 120303"/>
              </a:avLst>
            </a:prstGeom>
            <a:ln w="19050">
              <a:solidFill>
                <a:schemeClr val="tx1"/>
              </a:solidFill>
              <a:prstDash val="lg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467" y="2215"/>
              <a:ext cx="36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transfer{amount: 64-bit Integer, versionHistory: [64-bit Integer]}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7860" y="5119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870" y="4750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870" y="4467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015" y="4467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9865" y="3530"/>
              <a:ext cx="29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9091" y="3532"/>
              <a:ext cx="28" cy="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126</Words>
  <Application>Microsoft Macintosh PowerPoint</Application>
  <PresentationFormat>Widescreen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Alibaba PuHuiTi R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882</cp:revision>
  <cp:lastPrinted>2022-12-13T03:42:24Z</cp:lastPrinted>
  <dcterms:created xsi:type="dcterms:W3CDTF">2022-12-13T03:42:24Z</dcterms:created>
  <dcterms:modified xsi:type="dcterms:W3CDTF">2023-05-04T07:31:53Z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KSOProductBuildVer">
    <vt:lpwstr>2052-3.9.1.6204</vt:lpwstr>
  </property>
</Properties>
</file>