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401" r:id="rId12"/>
    <p:sldId id="415" r:id="rId13"/>
    <p:sldId id="417" r:id="rId14"/>
    <p:sldId id="399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 autoAdjust="0"/>
    <p:restoredTop sz="96006"/>
  </p:normalViewPr>
  <p:slideViewPr>
    <p:cSldViewPr snapToGrid="0">
      <p:cViewPr varScale="1">
        <p:scale>
          <a:sx n="174" d="100"/>
          <a:sy n="17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698439-E665-F10A-767A-C8F6FB8F510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5495453" y="1316631"/>
              <a:ext cx="488203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375682" y="2457480"/>
              <a:ext cx="64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A1F5A6-FD15-421C-4CFA-B1A01D6D3C70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67661" y="735903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67661" y="1808794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67661" y="2313942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${pid1}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84139" y="2041012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80783" y="124043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31308" y="1788438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com2: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31308" y="2596070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31308" y="3403702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31308" y="4211334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com3: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84139" y="2061368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84139" y="2061368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84139" y="2061368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67661" y="3220099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67661" y="3725247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${pid2}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84139" y="3472673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84139" y="3472673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31308" y="5018968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com4: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31308" y="980806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com1: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84139" y="1233380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84139" y="3472673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84139" y="2848644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80783" y="464795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97260" y="735903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jaccardSimliarity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67661" y="4268738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8D4C035-C698-8BD2-3E3A-8B22FBCB5C01}"/>
              </a:ext>
            </a:extLst>
          </p:cNvPr>
          <p:cNvGrpSpPr/>
          <p:nvPr/>
        </p:nvGrpSpPr>
        <p:grpSpPr>
          <a:xfrm>
            <a:off x="1892019" y="2286499"/>
            <a:ext cx="8277722" cy="2815638"/>
            <a:chOff x="1921279" y="2447434"/>
            <a:chExt cx="8277722" cy="281563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2127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349360" y="4133568"/>
              <a:ext cx="8068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369007" y="3834582"/>
              <a:ext cx="71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599079" y="2447434"/>
              <a:ext cx="6599922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444776" y="3880994"/>
              <a:ext cx="116744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860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612219" y="4133568"/>
              <a:ext cx="8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13734" y="4133567"/>
              <a:ext cx="892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3739285" y="2818373"/>
              <a:ext cx="1022912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16427" y="3834581"/>
              <a:ext cx="703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684528" y="3834580"/>
              <a:ext cx="703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250741" y="3323520"/>
              <a:ext cx="619549" cy="5574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3" y="4133566"/>
              <a:ext cx="90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612219" y="4131131"/>
              <a:ext cx="904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2127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3355842" y="4559220"/>
              <a:ext cx="6541822" cy="703852"/>
            </a:xfrm>
            <a:prstGeom prst="rect">
              <a:avLst/>
            </a:prstGeom>
            <a:noFill/>
          </p:spPr>
          <p:txBody>
            <a:bodyPr wrap="square" lIns="90000" numCol="3" rtlCol="0" anchor="ctr">
              <a:noAutofit/>
            </a:bodyPr>
            <a:lstStyle/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1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D4D85E41-5080-4805-72B4-0D9DB4842941}"/>
                </a:ext>
              </a:extLst>
            </p:cNvPr>
            <p:cNvSpPr/>
            <p:nvPr/>
          </p:nvSpPr>
          <p:spPr>
            <a:xfrm>
              <a:off x="4964780" y="2818372"/>
              <a:ext cx="1022912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11" descr="jytjh">
              <a:extLst>
                <a:ext uri="{FF2B5EF4-FFF2-40B4-BE49-F238E27FC236}">
                  <a16:creationId xmlns:a16="http://schemas.microsoft.com/office/drawing/2014/main" id="{66ADFD98-82AB-480E-3027-5F80FCAF7AF5}"/>
                </a:ext>
              </a:extLst>
            </p:cNvPr>
            <p:cNvCxnSpPr>
              <a:cxnSpLocks/>
              <a:stCxn id="15" idx="0"/>
              <a:endCxn id="18" idx="2"/>
            </p:cNvCxnSpPr>
            <p:nvPr/>
          </p:nvCxnSpPr>
          <p:spPr>
            <a:xfrm flipV="1">
              <a:off x="4870290" y="3323519"/>
              <a:ext cx="605946" cy="5574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35A4BD-1529-97B6-3A3B-F18D21EC4B32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compAccountId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pAcc1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pAcc2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compAcc3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18270D-FFA4-5434-7468-204A00C731A8}"/>
              </a:ext>
            </a:extLst>
          </p:cNvPr>
          <p:cNvGrpSpPr/>
          <p:nvPr/>
        </p:nvGrpSpPr>
        <p:grpSpPr>
          <a:xfrm>
            <a:off x="1723060" y="1381147"/>
            <a:ext cx="8581526" cy="4422121"/>
            <a:chOff x="1723060" y="1381147"/>
            <a:chExt cx="8581526" cy="44221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661850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914424"/>
              <a:ext cx="1371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1381147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914424"/>
              <a:ext cx="1371600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4025876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914424"/>
              <a:ext cx="1371600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914424"/>
              <a:ext cx="1371600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914424"/>
              <a:ext cx="1371599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402587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914424"/>
              <a:ext cx="937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5855666" y="1914424"/>
              <a:ext cx="937384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914424"/>
              <a:ext cx="937382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914424"/>
              <a:ext cx="937382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914424"/>
              <a:ext cx="937381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3300519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66185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2505390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402587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86941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3348930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914424"/>
              <a:ext cx="7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914424"/>
              <a:ext cx="721954" cy="8435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914424"/>
              <a:ext cx="721954" cy="23640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914424"/>
              <a:ext cx="721954" cy="32075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AE6096-330B-12E2-AD0A-CD1B3BCB2BB5}"/>
              </a:ext>
            </a:extLst>
          </p:cNvPr>
          <p:cNvGrpSpPr/>
          <p:nvPr/>
        </p:nvGrpSpPr>
        <p:grpSpPr>
          <a:xfrm>
            <a:off x="496585" y="1369741"/>
            <a:ext cx="10814569" cy="4605546"/>
            <a:chOff x="496585" y="1369741"/>
            <a:chExt cx="10814569" cy="4605546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6581869" y="1369741"/>
              <a:ext cx="4729285" cy="46055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880846" y="1577391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272270" y="1829965"/>
              <a:ext cx="1628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490603" y="1491410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900475" y="1577391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812860" y="1577391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480622" y="1829965"/>
              <a:ext cx="13322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496585" y="3480937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608302" y="1577391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8216130" y="1829965"/>
              <a:ext cx="1392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900475" y="4730116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825472" y="4730116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480622" y="4982690"/>
              <a:ext cx="1344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620914" y="4730116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8228742" y="4982690"/>
              <a:ext cx="1392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900475" y="2663312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825472" y="2663312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480622" y="2915886"/>
              <a:ext cx="1344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620914" y="2663312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8228742" y="2915886"/>
              <a:ext cx="1392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900475" y="3749233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2272270" y="1829965"/>
              <a:ext cx="1628205" cy="10859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2272270" y="1829965"/>
              <a:ext cx="1628205" cy="2119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2272270" y="1829965"/>
              <a:ext cx="1628205" cy="31527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555318" y="1491410"/>
              <a:ext cx="1026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290827" y="149726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文本框 8">
              <a:extLst>
                <a:ext uri="{FF2B5EF4-FFF2-40B4-BE49-F238E27FC236}">
                  <a16:creationId xmlns:a16="http://schemas.microsoft.com/office/drawing/2014/main" id="{97CA4806-2D9A-B0E4-DD79-29036E2D6813}"/>
                </a:ext>
              </a:extLst>
            </p:cNvPr>
            <p:cNvSpPr txBox="1"/>
            <p:nvPr/>
          </p:nvSpPr>
          <p:spPr>
            <a:xfrm>
              <a:off x="5555318" y="1895870"/>
              <a:ext cx="1026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385821-DE9E-84CB-E097-3BD10D0A8D7A}"/>
              </a:ext>
            </a:extLst>
          </p:cNvPr>
          <p:cNvGrpSpPr/>
          <p:nvPr/>
        </p:nvGrpSpPr>
        <p:grpSpPr>
          <a:xfrm>
            <a:off x="1215383" y="1002811"/>
            <a:ext cx="9761234" cy="4560181"/>
            <a:chOff x="1215383" y="1002811"/>
            <a:chExt cx="9761234" cy="4560181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CCF8A989-5392-B4BE-9FCA-449BA2A1F9C6}"/>
                </a:ext>
              </a:extLst>
            </p:cNvPr>
            <p:cNvSpPr txBox="1"/>
            <p:nvPr/>
          </p:nvSpPr>
          <p:spPr>
            <a:xfrm>
              <a:off x="1268558" y="1295008"/>
              <a:ext cx="2221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A938894C-37E1-D9F7-8C76-F8C7A5C87F7A}"/>
                </a:ext>
              </a:extLst>
            </p:cNvPr>
            <p:cNvSpPr/>
            <p:nvPr/>
          </p:nvSpPr>
          <p:spPr>
            <a:xfrm>
              <a:off x="1387447" y="2669989"/>
              <a:ext cx="16373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157F0B5-96D7-16C1-6559-01D71E17BCF4}"/>
                </a:ext>
              </a:extLst>
            </p:cNvPr>
            <p:cNvSpPr/>
            <p:nvPr/>
          </p:nvSpPr>
          <p:spPr>
            <a:xfrm>
              <a:off x="1387448" y="3175136"/>
              <a:ext cx="1637341" cy="361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41F12107-8A01-682F-CF84-D279D59A9D03}"/>
                </a:ext>
              </a:extLst>
            </p:cNvPr>
            <p:cNvCxnSpPr>
              <a:cxnSpLocks/>
              <a:stCxn id="5" idx="3"/>
              <a:endCxn id="23" idx="1"/>
            </p:cNvCxnSpPr>
            <p:nvPr/>
          </p:nvCxnSpPr>
          <p:spPr>
            <a:xfrm flipV="1">
              <a:off x="3024789" y="1863792"/>
              <a:ext cx="693213" cy="10587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57937587-B88E-1CF8-E3D6-1E413D0336D9}"/>
                </a:ext>
              </a:extLst>
            </p:cNvPr>
            <p:cNvSpPr/>
            <p:nvPr/>
          </p:nvSpPr>
          <p:spPr>
            <a:xfrm>
              <a:off x="9283877" y="2669989"/>
              <a:ext cx="14701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59981E1A-EA33-1399-9C80-09A8D993BDFD}"/>
                </a:ext>
              </a:extLst>
            </p:cNvPr>
            <p:cNvSpPr/>
            <p:nvPr/>
          </p:nvSpPr>
          <p:spPr>
            <a:xfrm>
              <a:off x="9283877" y="3175136"/>
              <a:ext cx="1470181" cy="361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2DD8CA7E-7613-BFFF-7882-C52938399FFC}"/>
                </a:ext>
              </a:extLst>
            </p:cNvPr>
            <p:cNvCxnSpPr>
              <a:cxnSpLocks/>
              <a:stCxn id="31" idx="3"/>
              <a:endCxn id="10" idx="1"/>
            </p:cNvCxnSpPr>
            <p:nvPr/>
          </p:nvCxnSpPr>
          <p:spPr>
            <a:xfrm>
              <a:off x="8590664" y="1863792"/>
              <a:ext cx="693213" cy="10587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321A49FA-A480-5851-6BE5-6412249B5AB3}"/>
                </a:ext>
              </a:extLst>
            </p:cNvPr>
            <p:cNvSpPr/>
            <p:nvPr/>
          </p:nvSpPr>
          <p:spPr>
            <a:xfrm>
              <a:off x="3718002" y="1611218"/>
              <a:ext cx="123908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4">
              <a:extLst>
                <a:ext uri="{FF2B5EF4-FFF2-40B4-BE49-F238E27FC236}">
                  <a16:creationId xmlns:a16="http://schemas.microsoft.com/office/drawing/2014/main" id="{7AE14BAF-C4CC-DAB7-E10A-F4348E48DEEC}"/>
                </a:ext>
              </a:extLst>
            </p:cNvPr>
            <p:cNvSpPr/>
            <p:nvPr/>
          </p:nvSpPr>
          <p:spPr>
            <a:xfrm>
              <a:off x="7289308" y="1611218"/>
              <a:ext cx="130135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578DC1-6F4D-1C34-0B34-6F830B0378DF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>
              <a:off x="4957089" y="1863792"/>
              <a:ext cx="924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14">
              <a:extLst>
                <a:ext uri="{FF2B5EF4-FFF2-40B4-BE49-F238E27FC236}">
                  <a16:creationId xmlns:a16="http://schemas.microsoft.com/office/drawing/2014/main" id="{1F94BF45-AD75-4A07-C32E-8024987BA736}"/>
                </a:ext>
              </a:extLst>
            </p:cNvPr>
            <p:cNvSpPr/>
            <p:nvPr/>
          </p:nvSpPr>
          <p:spPr>
            <a:xfrm>
              <a:off x="5881396" y="1611218"/>
              <a:ext cx="545874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BCD7A87E-4438-8574-FD49-F46703792D3D}"/>
                </a:ext>
              </a:extLst>
            </p:cNvPr>
            <p:cNvCxnSpPr>
              <a:cxnSpLocks/>
              <a:stCxn id="36" idx="3"/>
              <a:endCxn id="31" idx="1"/>
            </p:cNvCxnSpPr>
            <p:nvPr/>
          </p:nvCxnSpPr>
          <p:spPr>
            <a:xfrm>
              <a:off x="6427270" y="1863792"/>
              <a:ext cx="862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E880190E-209A-6339-74B9-5B21BA41A561}"/>
                </a:ext>
              </a:extLst>
            </p:cNvPr>
            <p:cNvSpPr/>
            <p:nvPr/>
          </p:nvSpPr>
          <p:spPr>
            <a:xfrm>
              <a:off x="1215383" y="1002811"/>
              <a:ext cx="9761234" cy="4560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len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shortest_path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16DC6746-985B-5F96-D3F1-93C4465C7A99}"/>
                </a:ext>
              </a:extLst>
            </p:cNvPr>
            <p:cNvSpPr/>
            <p:nvPr/>
          </p:nvSpPr>
          <p:spPr>
            <a:xfrm>
              <a:off x="3718002" y="2675287"/>
              <a:ext cx="123908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33CF3350-94F2-16F0-984D-CB06D4539605}"/>
                </a:ext>
              </a:extLst>
            </p:cNvPr>
            <p:cNvSpPr/>
            <p:nvPr/>
          </p:nvSpPr>
          <p:spPr>
            <a:xfrm>
              <a:off x="7289308" y="2675287"/>
              <a:ext cx="130135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F3FAB3C1-A204-1121-D9CF-0937CC6DA75B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4957089" y="2927861"/>
              <a:ext cx="924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AC9FB2EF-671F-05CB-CCFB-D329EC72897C}"/>
                </a:ext>
              </a:extLst>
            </p:cNvPr>
            <p:cNvSpPr/>
            <p:nvPr/>
          </p:nvSpPr>
          <p:spPr>
            <a:xfrm>
              <a:off x="5881396" y="2675287"/>
              <a:ext cx="545874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1" descr="jytjh">
              <a:extLst>
                <a:ext uri="{FF2B5EF4-FFF2-40B4-BE49-F238E27FC236}">
                  <a16:creationId xmlns:a16="http://schemas.microsoft.com/office/drawing/2014/main" id="{991C2DF0-3D29-E8B0-1A86-35C5E8197654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>
              <a:off x="6427270" y="2927861"/>
              <a:ext cx="862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911DDFF4-D2C6-D79F-25DE-B0533C1CE484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024789" y="2922563"/>
              <a:ext cx="693213" cy="52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8BFB8975-A99C-4DBA-6C42-A5A442B21865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8590664" y="2922563"/>
              <a:ext cx="693213" cy="52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1" descr="jytjh">
              <a:extLst>
                <a:ext uri="{FF2B5EF4-FFF2-40B4-BE49-F238E27FC236}">
                  <a16:creationId xmlns:a16="http://schemas.microsoft.com/office/drawing/2014/main" id="{534B0EB1-23F0-31B6-B4EB-C75C1B21348D}"/>
                </a:ext>
              </a:extLst>
            </p:cNvPr>
            <p:cNvCxnSpPr>
              <a:cxnSpLocks/>
              <a:stCxn id="5" idx="3"/>
              <a:endCxn id="25" idx="1"/>
            </p:cNvCxnSpPr>
            <p:nvPr/>
          </p:nvCxnSpPr>
          <p:spPr>
            <a:xfrm>
              <a:off x="3024789" y="2922563"/>
              <a:ext cx="693213" cy="19179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14">
              <a:extLst>
                <a:ext uri="{FF2B5EF4-FFF2-40B4-BE49-F238E27FC236}">
                  <a16:creationId xmlns:a16="http://schemas.microsoft.com/office/drawing/2014/main" id="{7651D9AE-8C51-A2BB-5032-305113D0C6F0}"/>
                </a:ext>
              </a:extLst>
            </p:cNvPr>
            <p:cNvSpPr/>
            <p:nvPr/>
          </p:nvSpPr>
          <p:spPr>
            <a:xfrm>
              <a:off x="3718002" y="4587976"/>
              <a:ext cx="123908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4">
              <a:extLst>
                <a:ext uri="{FF2B5EF4-FFF2-40B4-BE49-F238E27FC236}">
                  <a16:creationId xmlns:a16="http://schemas.microsoft.com/office/drawing/2014/main" id="{9D4A7F26-E710-D161-64A5-E2AD9D075C31}"/>
                </a:ext>
              </a:extLst>
            </p:cNvPr>
            <p:cNvSpPr/>
            <p:nvPr/>
          </p:nvSpPr>
          <p:spPr>
            <a:xfrm>
              <a:off x="7289308" y="4587976"/>
              <a:ext cx="130135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587D3177-8CF1-837C-6746-8D7DFDF18E23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4957089" y="4840550"/>
              <a:ext cx="924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2E5FA7BD-BD4B-6140-72BA-EE0D726483E4}"/>
                </a:ext>
              </a:extLst>
            </p:cNvPr>
            <p:cNvSpPr/>
            <p:nvPr/>
          </p:nvSpPr>
          <p:spPr>
            <a:xfrm>
              <a:off x="5881396" y="4587976"/>
              <a:ext cx="545874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7565616A-1708-5A1E-201C-1A1A814BDD70}"/>
                </a:ext>
              </a:extLst>
            </p:cNvPr>
            <p:cNvCxnSpPr>
              <a:cxnSpLocks/>
              <a:stCxn id="30" idx="3"/>
              <a:endCxn id="26" idx="1"/>
            </p:cNvCxnSpPr>
            <p:nvPr/>
          </p:nvCxnSpPr>
          <p:spPr>
            <a:xfrm>
              <a:off x="6427270" y="4840550"/>
              <a:ext cx="862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27A5D9DF-D656-65D9-8AB4-E7B36C8243C5}"/>
                </a:ext>
              </a:extLst>
            </p:cNvPr>
            <p:cNvCxnSpPr>
              <a:cxnSpLocks/>
              <a:stCxn id="26" idx="3"/>
              <a:endCxn id="10" idx="1"/>
            </p:cNvCxnSpPr>
            <p:nvPr/>
          </p:nvCxnSpPr>
          <p:spPr>
            <a:xfrm flipV="1">
              <a:off x="8590664" y="2922563"/>
              <a:ext cx="693213" cy="19179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19DA6223-8A5B-D60D-522E-B063F24518C1}"/>
                </a:ext>
              </a:extLst>
            </p:cNvPr>
            <p:cNvSpPr/>
            <p:nvPr/>
          </p:nvSpPr>
          <p:spPr>
            <a:xfrm>
              <a:off x="3547602" y="1295008"/>
              <a:ext cx="5270914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1DBC4C-9578-B734-BD08-FDFAAD02C247}"/>
                </a:ext>
              </a:extLst>
            </p:cNvPr>
            <p:cNvSpPr/>
            <p:nvPr/>
          </p:nvSpPr>
          <p:spPr>
            <a:xfrm>
              <a:off x="3547602" y="4287276"/>
              <a:ext cx="5270914" cy="9779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63" name="矩形 14">
              <a:extLst>
                <a:ext uri="{FF2B5EF4-FFF2-40B4-BE49-F238E27FC236}">
                  <a16:creationId xmlns:a16="http://schemas.microsoft.com/office/drawing/2014/main" id="{F180136B-9649-350A-8B5A-467F7F598FB8}"/>
                </a:ext>
              </a:extLst>
            </p:cNvPr>
            <p:cNvSpPr/>
            <p:nvPr/>
          </p:nvSpPr>
          <p:spPr>
            <a:xfrm>
              <a:off x="3718001" y="3537013"/>
              <a:ext cx="1239087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BD53F2B3-0ACF-E42F-7DF5-EBB9C376ABCD}"/>
                </a:ext>
              </a:extLst>
            </p:cNvPr>
            <p:cNvCxnSpPr>
              <a:cxnSpLocks/>
              <a:stCxn id="5" idx="3"/>
              <a:endCxn id="63" idx="1"/>
            </p:cNvCxnSpPr>
            <p:nvPr/>
          </p:nvCxnSpPr>
          <p:spPr>
            <a:xfrm>
              <a:off x="3024789" y="2922563"/>
              <a:ext cx="693212" cy="8670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BB11C9-580B-6482-EBEB-ED0F7651D4CB}"/>
              </a:ext>
            </a:extLst>
          </p:cNvPr>
          <p:cNvGrpSpPr/>
          <p:nvPr/>
        </p:nvGrpSpPr>
        <p:grpSpPr>
          <a:xfrm>
            <a:off x="1415722" y="1589348"/>
            <a:ext cx="9360556" cy="3914113"/>
            <a:chOff x="1415722" y="1589348"/>
            <a:chExt cx="9360556" cy="39141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366498" y="1589348"/>
              <a:ext cx="1743301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2366499" y="1917209"/>
              <a:ext cx="1743300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09799" y="1753854"/>
              <a:ext cx="3620349" cy="31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4472449" y="1885944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1415722" y="3328440"/>
              <a:ext cx="9360556" cy="21750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MAX(edge3.amount)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7730148" y="1592539"/>
              <a:ext cx="1847395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7730148" y="1920401"/>
              <a:ext cx="1847395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071" y="1917208"/>
              <a:ext cx="5304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9577543" y="1921570"/>
              <a:ext cx="799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723058" y="3668762"/>
              <a:ext cx="30550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2133869" y="1908662"/>
              <a:ext cx="0" cy="1765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9778077" y="1917208"/>
              <a:ext cx="0" cy="17571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2221842" y="2370176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4965110" y="3510141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7463760" y="2407331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2133869" y="3668762"/>
              <a:ext cx="28312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>
              <a:extLst>
                <a:ext uri="{FF2B5EF4-FFF2-40B4-BE49-F238E27FC236}">
                  <a16:creationId xmlns:a16="http://schemas.microsoft.com/office/drawing/2014/main" id="{382F5BDD-3B43-E03C-C5DF-C275A73660C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6723058" y="4847535"/>
              <a:ext cx="3647773" cy="56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>
              <a:extLst>
                <a:ext uri="{FF2B5EF4-FFF2-40B4-BE49-F238E27FC236}">
                  <a16:creationId xmlns:a16="http://schemas.microsoft.com/office/drawing/2014/main" id="{4F8398E0-C93B-6494-AFFE-D2B62DB256C2}"/>
                </a:ext>
              </a:extLst>
            </p:cNvPr>
            <p:cNvSpPr/>
            <p:nvPr/>
          </p:nvSpPr>
          <p:spPr>
            <a:xfrm>
              <a:off x="4965110" y="4688914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>
              <a:extLst>
                <a:ext uri="{FF2B5EF4-FFF2-40B4-BE49-F238E27FC236}">
                  <a16:creationId xmlns:a16="http://schemas.microsoft.com/office/drawing/2014/main" id="{A4B10AA3-1A66-7209-D1A7-86BDEBBB598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29850" y="4847179"/>
              <a:ext cx="3135260" cy="3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560A4475-EE3D-97C1-9C49-BD1389BB92E5}"/>
                </a:ext>
              </a:extLst>
            </p:cNvPr>
            <p:cNvSpPr/>
            <p:nvPr/>
          </p:nvSpPr>
          <p:spPr>
            <a:xfrm>
              <a:off x="4965110" y="4029632"/>
              <a:ext cx="175794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>
              <a:extLst>
                <a:ext uri="{FF2B5EF4-FFF2-40B4-BE49-F238E27FC236}">
                  <a16:creationId xmlns:a16="http://schemas.microsoft.com/office/drawing/2014/main" id="{73629CF2-2C67-3488-AFE5-4584818C6252}"/>
                </a:ext>
              </a:extLst>
            </p:cNvPr>
            <p:cNvCxnSpPr>
              <a:cxnSpLocks/>
            </p:cNvCxnSpPr>
            <p:nvPr/>
          </p:nvCxnSpPr>
          <p:spPr>
            <a:xfrm>
              <a:off x="1829850" y="1917208"/>
              <a:ext cx="0" cy="29285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>
              <a:extLst>
                <a:ext uri="{FF2B5EF4-FFF2-40B4-BE49-F238E27FC236}">
                  <a16:creationId xmlns:a16="http://schemas.microsoft.com/office/drawing/2014/main" id="{AC77770B-31EA-6A2A-D470-404CEB0F6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31" y="1917208"/>
              <a:ext cx="0" cy="29359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>
            <a:extLst>
              <a:ext uri="{FF2B5EF4-FFF2-40B4-BE49-F238E27FC236}">
                <a16:creationId xmlns:a16="http://schemas.microsoft.com/office/drawing/2014/main" id="{157E59E4-5BB9-A94E-861A-107157A5301C}"/>
              </a:ext>
            </a:extLst>
          </p:cNvPr>
          <p:cNvSpPr/>
          <p:nvPr/>
        </p:nvSpPr>
        <p:spPr>
          <a:xfrm>
            <a:off x="1484869" y="2675530"/>
            <a:ext cx="1594681" cy="50514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person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C006D24A-9FC5-354F-A2ED-49B74266352F}"/>
              </a:ext>
            </a:extLst>
          </p:cNvPr>
          <p:cNvSpPr/>
          <p:nvPr/>
        </p:nvSpPr>
        <p:spPr>
          <a:xfrm>
            <a:off x="1484870" y="3178411"/>
            <a:ext cx="1594680" cy="369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person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8" name="直线箭头连接符 7" descr="jytjh">
            <a:extLst>
              <a:ext uri="{FF2B5EF4-FFF2-40B4-BE49-F238E27FC236}">
                <a16:creationId xmlns:a16="http://schemas.microsoft.com/office/drawing/2014/main" id="{D40DEA1C-42E9-7D49-88D9-1E238561C20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3079550" y="1621510"/>
            <a:ext cx="1205234" cy="130659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6AE6DB39-97D2-B247-B27D-5DE5C16A690F}"/>
              </a:ext>
            </a:extLst>
          </p:cNvPr>
          <p:cNvSpPr txBox="1"/>
          <p:nvPr/>
        </p:nvSpPr>
        <p:spPr>
          <a:xfrm>
            <a:off x="2553592" y="2068569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5A8841F0-95B1-A34B-81DA-F74D6B693915}"/>
              </a:ext>
            </a:extLst>
          </p:cNvPr>
          <p:cNvSpPr/>
          <p:nvPr/>
        </p:nvSpPr>
        <p:spPr>
          <a:xfrm>
            <a:off x="4284784" y="1368936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0">
            <a:extLst>
              <a:ext uri="{FF2B5EF4-FFF2-40B4-BE49-F238E27FC236}">
                <a16:creationId xmlns:a16="http://schemas.microsoft.com/office/drawing/2014/main" id="{ECA9E5ED-8B98-2D4C-B179-148645608AA1}"/>
              </a:ext>
            </a:extLst>
          </p:cNvPr>
          <p:cNvSpPr/>
          <p:nvPr/>
        </p:nvSpPr>
        <p:spPr>
          <a:xfrm>
            <a:off x="8547372" y="1368935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07F7B8E7-DE4D-3745-86D9-5CBE4F2D0B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5693918" y="1621509"/>
            <a:ext cx="2853454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2">
            <a:extLst>
              <a:ext uri="{FF2B5EF4-FFF2-40B4-BE49-F238E27FC236}">
                <a16:creationId xmlns:a16="http://schemas.microsoft.com/office/drawing/2014/main" id="{88967B24-E934-F741-AA98-4A8165900FD1}"/>
              </a:ext>
            </a:extLst>
          </p:cNvPr>
          <p:cNvSpPr txBox="1"/>
          <p:nvPr/>
        </p:nvSpPr>
        <p:spPr>
          <a:xfrm>
            <a:off x="3955584" y="5633286"/>
            <a:ext cx="243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*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1..3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40" name="矩形 13">
            <a:extLst>
              <a:ext uri="{FF2B5EF4-FFF2-40B4-BE49-F238E27FC236}">
                <a16:creationId xmlns:a16="http://schemas.microsoft.com/office/drawing/2014/main" id="{E1B0D771-7998-4A49-97E0-FF31B89BD9AB}"/>
              </a:ext>
            </a:extLst>
          </p:cNvPr>
          <p:cNvSpPr/>
          <p:nvPr/>
        </p:nvSpPr>
        <p:spPr>
          <a:xfrm>
            <a:off x="3955584" y="748410"/>
            <a:ext cx="6606906" cy="554766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paths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1DDA4304-FDF5-F35D-DC1A-732A60B8796F}"/>
              </a:ext>
            </a:extLst>
          </p:cNvPr>
          <p:cNvSpPr/>
          <p:nvPr/>
        </p:nvSpPr>
        <p:spPr>
          <a:xfrm>
            <a:off x="4157200" y="999267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2E429AA4-BB66-7CAB-67EB-B08D100262B5}"/>
              </a:ext>
            </a:extLst>
          </p:cNvPr>
          <p:cNvSpPr/>
          <p:nvPr/>
        </p:nvSpPr>
        <p:spPr>
          <a:xfrm>
            <a:off x="4284784" y="4766954"/>
            <a:ext cx="108247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94AC4ED8-6BCB-6186-C4D5-F4C5491C052C}"/>
              </a:ext>
            </a:extLst>
          </p:cNvPr>
          <p:cNvSpPr/>
          <p:nvPr/>
        </p:nvSpPr>
        <p:spPr>
          <a:xfrm>
            <a:off x="8874030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11" descr="jytjh">
            <a:extLst>
              <a:ext uri="{FF2B5EF4-FFF2-40B4-BE49-F238E27FC236}">
                <a16:creationId xmlns:a16="http://schemas.microsoft.com/office/drawing/2014/main" id="{3C0F8B5C-8252-7ACA-8163-E4D2B5B359FA}"/>
              </a:ext>
            </a:extLst>
          </p:cNvPr>
          <p:cNvCxnSpPr>
            <a:cxnSpLocks/>
            <a:stCxn id="54" idx="1"/>
            <a:endCxn id="7" idx="3"/>
          </p:cNvCxnSpPr>
          <p:nvPr/>
        </p:nvCxnSpPr>
        <p:spPr>
          <a:xfrm flipH="1">
            <a:off x="5367259" y="5019528"/>
            <a:ext cx="447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3">
            <a:extLst>
              <a:ext uri="{FF2B5EF4-FFF2-40B4-BE49-F238E27FC236}">
                <a16:creationId xmlns:a16="http://schemas.microsoft.com/office/drawing/2014/main" id="{64B8F2C2-8A92-9681-42C7-CF40BF93BA4C}"/>
              </a:ext>
            </a:extLst>
          </p:cNvPr>
          <p:cNvSpPr/>
          <p:nvPr/>
        </p:nvSpPr>
        <p:spPr>
          <a:xfrm>
            <a:off x="4157200" y="43972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A984CFD2-105C-CCED-1791-F494394C2166}"/>
              </a:ext>
            </a:extLst>
          </p:cNvPr>
          <p:cNvSpPr/>
          <p:nvPr/>
        </p:nvSpPr>
        <p:spPr>
          <a:xfrm>
            <a:off x="4284784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5D90DED5-8B1D-55DB-5DB8-DB3E71091474}"/>
              </a:ext>
            </a:extLst>
          </p:cNvPr>
          <p:cNvSpPr/>
          <p:nvPr/>
        </p:nvSpPr>
        <p:spPr>
          <a:xfrm>
            <a:off x="8547372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AAA9BCB8-BEDD-AB64-1101-272C25D3290C}"/>
              </a:ext>
            </a:extLst>
          </p:cNvPr>
          <p:cNvCxnSpPr>
            <a:cxnSpLocks/>
            <a:stCxn id="43" idx="1"/>
            <a:endCxn id="11" idx="3"/>
          </p:cNvCxnSpPr>
          <p:nvPr/>
        </p:nvCxnSpPr>
        <p:spPr>
          <a:xfrm flipH="1">
            <a:off x="5693918" y="2937562"/>
            <a:ext cx="722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7" descr="jytjh">
            <a:extLst>
              <a:ext uri="{FF2B5EF4-FFF2-40B4-BE49-F238E27FC236}">
                <a16:creationId xmlns:a16="http://schemas.microsoft.com/office/drawing/2014/main" id="{57A4E6A2-F1D7-09AC-A5C9-A728E3B8768E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>
            <a:off x="3079550" y="2928104"/>
            <a:ext cx="1205234" cy="945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7" descr="jytjh">
            <a:extLst>
              <a:ext uri="{FF2B5EF4-FFF2-40B4-BE49-F238E27FC236}">
                <a16:creationId xmlns:a16="http://schemas.microsoft.com/office/drawing/2014/main" id="{CC90E719-349C-9BE9-D8BC-301075D635ED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3079550" y="2928104"/>
            <a:ext cx="1205234" cy="209142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3AFB2389-612B-1D58-15D9-B131B926F7EC}"/>
              </a:ext>
            </a:extLst>
          </p:cNvPr>
          <p:cNvSpPr/>
          <p:nvPr/>
        </p:nvSpPr>
        <p:spPr>
          <a:xfrm>
            <a:off x="4157200" y="3631369"/>
            <a:ext cx="594809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线箭头连接符 7" descr="jytjh">
            <a:extLst>
              <a:ext uri="{FF2B5EF4-FFF2-40B4-BE49-F238E27FC236}">
                <a16:creationId xmlns:a16="http://schemas.microsoft.com/office/drawing/2014/main" id="{A1188DEF-6093-F2C7-3442-20DD37E28FB6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079550" y="2928104"/>
            <a:ext cx="1077650" cy="955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">
            <a:extLst>
              <a:ext uri="{FF2B5EF4-FFF2-40B4-BE49-F238E27FC236}">
                <a16:creationId xmlns:a16="http://schemas.microsoft.com/office/drawing/2014/main" id="{74AF70E1-B01F-1128-BCB3-72C9E56B441E}"/>
              </a:ext>
            </a:extLst>
          </p:cNvPr>
          <p:cNvSpPr txBox="1"/>
          <p:nvPr/>
        </p:nvSpPr>
        <p:spPr>
          <a:xfrm>
            <a:off x="6416078" y="1298175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矩形 10">
            <a:extLst>
              <a:ext uri="{FF2B5EF4-FFF2-40B4-BE49-F238E27FC236}">
                <a16:creationId xmlns:a16="http://schemas.microsoft.com/office/drawing/2014/main" id="{113F2D3A-4981-89B6-0EEC-FA09BE889A0F}"/>
              </a:ext>
            </a:extLst>
          </p:cNvPr>
          <p:cNvSpPr/>
          <p:nvPr/>
        </p:nvSpPr>
        <p:spPr>
          <a:xfrm>
            <a:off x="6416078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线箭头连接符 11" descr="jytjh">
            <a:extLst>
              <a:ext uri="{FF2B5EF4-FFF2-40B4-BE49-F238E27FC236}">
                <a16:creationId xmlns:a16="http://schemas.microsoft.com/office/drawing/2014/main" id="{39ABE6A6-8789-C73D-DC53-4AE7C7A2954E}"/>
              </a:ext>
            </a:extLst>
          </p:cNvPr>
          <p:cNvCxnSpPr>
            <a:cxnSpLocks/>
            <a:stCxn id="12" idx="1"/>
            <a:endCxn id="43" idx="3"/>
          </p:cNvCxnSpPr>
          <p:nvPr/>
        </p:nvCxnSpPr>
        <p:spPr>
          <a:xfrm flipH="1">
            <a:off x="7825212" y="2937562"/>
            <a:ext cx="722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0">
            <a:extLst>
              <a:ext uri="{FF2B5EF4-FFF2-40B4-BE49-F238E27FC236}">
                <a16:creationId xmlns:a16="http://schemas.microsoft.com/office/drawing/2014/main" id="{2B4C3451-C29E-536A-E057-6FC1B8D5B363}"/>
              </a:ext>
            </a:extLst>
          </p:cNvPr>
          <p:cNvSpPr/>
          <p:nvPr/>
        </p:nvSpPr>
        <p:spPr>
          <a:xfrm>
            <a:off x="5814532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10">
            <a:extLst>
              <a:ext uri="{FF2B5EF4-FFF2-40B4-BE49-F238E27FC236}">
                <a16:creationId xmlns:a16="http://schemas.microsoft.com/office/drawing/2014/main" id="{02ECD7A8-B366-7B82-E0FF-7A3A52985293}"/>
              </a:ext>
            </a:extLst>
          </p:cNvPr>
          <p:cNvSpPr/>
          <p:nvPr/>
        </p:nvSpPr>
        <p:spPr>
          <a:xfrm>
            <a:off x="7344281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直线箭头连接符 11" descr="jytjh">
            <a:extLst>
              <a:ext uri="{FF2B5EF4-FFF2-40B4-BE49-F238E27FC236}">
                <a16:creationId xmlns:a16="http://schemas.microsoft.com/office/drawing/2014/main" id="{32161D70-2591-8239-D441-F1A088C17148}"/>
              </a:ext>
            </a:extLst>
          </p:cNvPr>
          <p:cNvCxnSpPr>
            <a:cxnSpLocks/>
            <a:stCxn id="56" idx="1"/>
            <a:endCxn id="54" idx="3"/>
          </p:cNvCxnSpPr>
          <p:nvPr/>
        </p:nvCxnSpPr>
        <p:spPr>
          <a:xfrm flipH="1">
            <a:off x="6897008" y="5019528"/>
            <a:ext cx="447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11" descr="jytjh">
            <a:extLst>
              <a:ext uri="{FF2B5EF4-FFF2-40B4-BE49-F238E27FC236}">
                <a16:creationId xmlns:a16="http://schemas.microsoft.com/office/drawing/2014/main" id="{36CDF4A1-42D2-3514-E2C7-03E44C9C53B8}"/>
              </a:ext>
            </a:extLst>
          </p:cNvPr>
          <p:cNvCxnSpPr>
            <a:cxnSpLocks/>
            <a:stCxn id="8" idx="1"/>
            <a:endCxn id="56" idx="3"/>
          </p:cNvCxnSpPr>
          <p:nvPr/>
        </p:nvCxnSpPr>
        <p:spPr>
          <a:xfrm flipH="1">
            <a:off x="8426757" y="5019528"/>
            <a:ext cx="447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13">
            <a:extLst>
              <a:ext uri="{FF2B5EF4-FFF2-40B4-BE49-F238E27FC236}">
                <a16:creationId xmlns:a16="http://schemas.microsoft.com/office/drawing/2014/main" id="{E039C52F-412D-4C08-9C80-2E5848CBD3AD}"/>
              </a:ext>
            </a:extLst>
          </p:cNvPr>
          <p:cNvSpPr/>
          <p:nvPr/>
        </p:nvSpPr>
        <p:spPr>
          <a:xfrm>
            <a:off x="4157200" y="23827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</p:txBody>
      </p:sp>
      <p:sp>
        <p:nvSpPr>
          <p:cNvPr id="71" name="文本框 8">
            <a:extLst>
              <a:ext uri="{FF2B5EF4-FFF2-40B4-BE49-F238E27FC236}">
                <a16:creationId xmlns:a16="http://schemas.microsoft.com/office/drawing/2014/main" id="{A320A93D-A487-856B-C164-174D14200539}"/>
              </a:ext>
            </a:extLst>
          </p:cNvPr>
          <p:cNvSpPr txBox="1"/>
          <p:nvPr/>
        </p:nvSpPr>
        <p:spPr>
          <a:xfrm>
            <a:off x="5463576" y="2644104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2" name="文本框 8">
            <a:extLst>
              <a:ext uri="{FF2B5EF4-FFF2-40B4-BE49-F238E27FC236}">
                <a16:creationId xmlns:a16="http://schemas.microsoft.com/office/drawing/2014/main" id="{4D5B02F7-0038-9BC1-A84C-D16E9E0B5DFC}"/>
              </a:ext>
            </a:extLst>
          </p:cNvPr>
          <p:cNvSpPr txBox="1"/>
          <p:nvPr/>
        </p:nvSpPr>
        <p:spPr>
          <a:xfrm>
            <a:off x="6542807" y="4498070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D3089EA3-2D1E-D44A-ABF2-38A96F952A79}"/>
              </a:ext>
            </a:extLst>
          </p:cNvPr>
          <p:cNvSpPr txBox="1"/>
          <p:nvPr/>
        </p:nvSpPr>
        <p:spPr>
          <a:xfrm>
            <a:off x="2503123" y="1362581"/>
            <a:ext cx="23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${threshold1}</a:t>
            </a: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81BB73AE-8191-7944-910E-4EE7D3716B65}"/>
              </a:ext>
            </a:extLst>
          </p:cNvPr>
          <p:cNvSpPr/>
          <p:nvPr/>
        </p:nvSpPr>
        <p:spPr>
          <a:xfrm>
            <a:off x="5232804" y="3184544"/>
            <a:ext cx="13155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F6FEF79F-DAD6-8D48-B862-2E756B3C2452}"/>
              </a:ext>
            </a:extLst>
          </p:cNvPr>
          <p:cNvSpPr/>
          <p:nvPr/>
        </p:nvSpPr>
        <p:spPr>
          <a:xfrm>
            <a:off x="2408219" y="1336431"/>
            <a:ext cx="6129196" cy="429064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mid.id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SUM(edge1.amount),</a:t>
            </a:r>
            <a:r>
              <a:rPr kumimoji="1" lang="zh-CN" altLang="en-US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edge2.amount)</a:t>
            </a: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4D4A7982-BF15-614F-BDA1-3D95D96F8645}"/>
              </a:ext>
            </a:extLst>
          </p:cNvPr>
          <p:cNvSpPr/>
          <p:nvPr/>
        </p:nvSpPr>
        <p:spPr>
          <a:xfrm>
            <a:off x="2503123" y="2263213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07CF3A5D-4002-594A-918F-62B9DFBCC2CA}"/>
              </a:ext>
            </a:extLst>
          </p:cNvPr>
          <p:cNvSpPr/>
          <p:nvPr/>
        </p:nvSpPr>
        <p:spPr>
          <a:xfrm>
            <a:off x="2503123" y="4127187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834FF024-C047-B642-ADD2-8F8425F3135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752046" y="2515787"/>
            <a:ext cx="1480758" cy="921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>
            <a:extLst>
              <a:ext uri="{FF2B5EF4-FFF2-40B4-BE49-F238E27FC236}">
                <a16:creationId xmlns:a16="http://schemas.microsoft.com/office/drawing/2014/main" id="{6282EF1B-21FD-2B44-A54D-CDF87AF93C9B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752045" y="3137112"/>
            <a:ext cx="1480759" cy="300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>
            <a:extLst>
              <a:ext uri="{FF2B5EF4-FFF2-40B4-BE49-F238E27FC236}">
                <a16:creationId xmlns:a16="http://schemas.microsoft.com/office/drawing/2014/main" id="{58CD8A47-48B1-D34E-97F5-043CAA84A31C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3752046" y="3437118"/>
            <a:ext cx="1480758" cy="942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>
            <a:extLst>
              <a:ext uri="{FF2B5EF4-FFF2-40B4-BE49-F238E27FC236}">
                <a16:creationId xmlns:a16="http://schemas.microsoft.com/office/drawing/2014/main" id="{8BFC6083-B037-8248-9B4A-BD3D7D150272}"/>
              </a:ext>
            </a:extLst>
          </p:cNvPr>
          <p:cNvSpPr txBox="1"/>
          <p:nvPr/>
        </p:nvSpPr>
        <p:spPr>
          <a:xfrm>
            <a:off x="6049059" y="1353528"/>
            <a:ext cx="26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withdraw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${threshold2}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AFAD6A-BC29-242B-A482-4801E9256870}"/>
              </a:ext>
            </a:extLst>
          </p:cNvPr>
          <p:cNvGrpSpPr/>
          <p:nvPr/>
        </p:nvGrpSpPr>
        <p:grpSpPr>
          <a:xfrm>
            <a:off x="8923067" y="3176426"/>
            <a:ext cx="1614421" cy="1000068"/>
            <a:chOff x="8995491" y="3176426"/>
            <a:chExt cx="1614421" cy="1000068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95491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95492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</p:grpSp>
      <p:cxnSp>
        <p:nvCxnSpPr>
          <p:cNvPr id="36" name="直线箭头连接符 11" descr="jytjh">
            <a:extLst>
              <a:ext uri="{FF2B5EF4-FFF2-40B4-BE49-F238E27FC236}">
                <a16:creationId xmlns:a16="http://schemas.microsoft.com/office/drawing/2014/main" id="{7A69528D-6244-1F43-BB7A-B12DFC780E32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48385" y="3429000"/>
            <a:ext cx="2374682" cy="811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295F8547-5CCA-6080-795F-3F87FA9420E6}"/>
              </a:ext>
            </a:extLst>
          </p:cNvPr>
          <p:cNvSpPr/>
          <p:nvPr/>
        </p:nvSpPr>
        <p:spPr>
          <a:xfrm>
            <a:off x="2503123" y="2884538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线箭头连接符 11" descr="jytjh">
            <a:extLst>
              <a:ext uri="{FF2B5EF4-FFF2-40B4-BE49-F238E27FC236}">
                <a16:creationId xmlns:a16="http://schemas.microsoft.com/office/drawing/2014/main" id="{758D758A-8B63-B40C-0B84-DDAD635877C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6557521" y="3429000"/>
            <a:ext cx="2365546" cy="155308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4">
            <a:extLst>
              <a:ext uri="{FF2B5EF4-FFF2-40B4-BE49-F238E27FC236}">
                <a16:creationId xmlns:a16="http://schemas.microsoft.com/office/drawing/2014/main" id="{269DBB6F-96EC-CA89-2893-7F77A0824E1A}"/>
              </a:ext>
            </a:extLst>
          </p:cNvPr>
          <p:cNvSpPr/>
          <p:nvPr/>
        </p:nvSpPr>
        <p:spPr>
          <a:xfrm>
            <a:off x="5314381" y="4729510"/>
            <a:ext cx="124314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14">
            <a:extLst>
              <a:ext uri="{FF2B5EF4-FFF2-40B4-BE49-F238E27FC236}">
                <a16:creationId xmlns:a16="http://schemas.microsoft.com/office/drawing/2014/main" id="{0021FC14-732E-91DB-064B-3D3E44ACA0F6}"/>
              </a:ext>
            </a:extLst>
          </p:cNvPr>
          <p:cNvSpPr/>
          <p:nvPr/>
        </p:nvSpPr>
        <p:spPr>
          <a:xfrm>
            <a:off x="5241940" y="1975610"/>
            <a:ext cx="1315581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>
            <a:extLst>
              <a:ext uri="{FF2B5EF4-FFF2-40B4-BE49-F238E27FC236}">
                <a16:creationId xmlns:a16="http://schemas.microsoft.com/office/drawing/2014/main" id="{15E5008B-2A44-DBDF-F3FB-84E994364D24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6557521" y="2228184"/>
            <a:ext cx="2365546" cy="12008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>
            <a:extLst>
              <a:ext uri="{FF2B5EF4-FFF2-40B4-BE49-F238E27FC236}">
                <a16:creationId xmlns:a16="http://schemas.microsoft.com/office/drawing/2014/main" id="{658FBD1B-2DF6-A60D-6318-605092F128BC}"/>
              </a:ext>
            </a:extLst>
          </p:cNvPr>
          <p:cNvSpPr txBox="1"/>
          <p:nvPr/>
        </p:nvSpPr>
        <p:spPr>
          <a:xfrm>
            <a:off x="3633926" y="3253290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2" name="文本框 12">
            <a:extLst>
              <a:ext uri="{FF2B5EF4-FFF2-40B4-BE49-F238E27FC236}">
                <a16:creationId xmlns:a16="http://schemas.microsoft.com/office/drawing/2014/main" id="{FE48E16F-3BB4-785A-0B13-D07CBB6E1C51}"/>
              </a:ext>
            </a:extLst>
          </p:cNvPr>
          <p:cNvSpPr txBox="1"/>
          <p:nvPr/>
        </p:nvSpPr>
        <p:spPr>
          <a:xfrm>
            <a:off x="6492802" y="3112305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矩形 14">
            <a:extLst>
              <a:ext uri="{FF2B5EF4-FFF2-40B4-BE49-F238E27FC236}">
                <a16:creationId xmlns:a16="http://schemas.microsoft.com/office/drawing/2014/main" id="{B77C5AF4-8066-B1BC-EF2A-65CDE3FFCA3E}"/>
              </a:ext>
            </a:extLst>
          </p:cNvPr>
          <p:cNvSpPr/>
          <p:nvPr/>
        </p:nvSpPr>
        <p:spPr>
          <a:xfrm>
            <a:off x="2506959" y="3505863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箭头连接符 11" descr="jytjh">
            <a:extLst>
              <a:ext uri="{FF2B5EF4-FFF2-40B4-BE49-F238E27FC236}">
                <a16:creationId xmlns:a16="http://schemas.microsoft.com/office/drawing/2014/main" id="{8A6BE534-34B6-8902-083F-E9CB036CAA47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 flipV="1">
            <a:off x="3755881" y="3437118"/>
            <a:ext cx="1476923" cy="321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4B5C90-B41D-4721-51E0-54A00EEB06B3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096000" y="1268150"/>
              <a:ext cx="2684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411417" y="1270166"/>
              <a:ext cx="27282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80910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81240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1036CA-DE42-4993-BCAD-C79FA5F32472}"/>
              </a:ext>
            </a:extLst>
          </p:cNvPr>
          <p:cNvGrpSpPr/>
          <p:nvPr/>
        </p:nvGrpSpPr>
        <p:grpSpPr>
          <a:xfrm>
            <a:off x="612199" y="1289537"/>
            <a:ext cx="10700570" cy="3929864"/>
            <a:chOff x="612199" y="1289537"/>
            <a:chExt cx="10700570" cy="3929864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12199" y="2541745"/>
              <a:ext cx="3294188" cy="267765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26544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26544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3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0" cy="24111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729812" y="1738015"/>
              <a:ext cx="1362944" cy="803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729812" y="1738015"/>
              <a:ext cx="1362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729812" y="1738015"/>
              <a:ext cx="1362944" cy="24111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729812" y="1738015"/>
              <a:ext cx="1362944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38304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</a:t>
              </a:r>
              <a:r>
                <a:rPr kumimoji="1" lang="en-CN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distanceFromLoan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13">
            <a:extLst>
              <a:ext uri="{FF2B5EF4-FFF2-40B4-BE49-F238E27FC236}">
                <a16:creationId xmlns:a16="http://schemas.microsoft.com/office/drawing/2014/main" id="{E9E1A31E-B043-E941-9922-30C0644863FD}"/>
              </a:ext>
            </a:extLst>
          </p:cNvPr>
          <p:cNvSpPr/>
          <p:nvPr/>
        </p:nvSpPr>
        <p:spPr>
          <a:xfrm>
            <a:off x="1207475" y="1066802"/>
            <a:ext cx="9601200" cy="492369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SUM(edge1.amount)/SUM(edge2.amount),</a:t>
            </a: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SUM(edge1.amount)/SUM(edge4.amount),</a:t>
            </a: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SUM(edge3.amount)/SUM(edge4.amount)</a:t>
            </a: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5842981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5780457" y="4605726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48" idx="2"/>
            <a:endCxn id="25" idx="0"/>
          </p:cNvCxnSpPr>
          <p:nvPr/>
        </p:nvCxnSpPr>
        <p:spPr>
          <a:xfrm>
            <a:off x="6431478" y="1762524"/>
            <a:ext cx="1001411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12" idx="2"/>
            <a:endCxn id="51" idx="0"/>
          </p:cNvCxnSpPr>
          <p:nvPr/>
        </p:nvCxnSpPr>
        <p:spPr>
          <a:xfrm flipH="1">
            <a:off x="6471044" y="3564481"/>
            <a:ext cx="960432" cy="104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13">
            <a:extLst>
              <a:ext uri="{FF2B5EF4-FFF2-40B4-BE49-F238E27FC236}">
                <a16:creationId xmlns:a16="http://schemas.microsoft.com/office/drawing/2014/main" id="{1E3659B7-2F02-C149-A6C5-A0559EDC088A}"/>
              </a:ext>
            </a:extLst>
          </p:cNvPr>
          <p:cNvSpPr/>
          <p:nvPr/>
        </p:nvSpPr>
        <p:spPr>
          <a:xfrm>
            <a:off x="4112467" y="2859843"/>
            <a:ext cx="955159" cy="3512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文本框 12">
            <a:extLst>
              <a:ext uri="{FF2B5EF4-FFF2-40B4-BE49-F238E27FC236}">
                <a16:creationId xmlns:a16="http://schemas.microsoft.com/office/drawing/2014/main" id="{F124BC1A-12AA-5244-A9C6-A8780C090A54}"/>
              </a:ext>
            </a:extLst>
          </p:cNvPr>
          <p:cNvSpPr txBox="1"/>
          <p:nvPr/>
        </p:nvSpPr>
        <p:spPr>
          <a:xfrm>
            <a:off x="5356522" y="2733860"/>
            <a:ext cx="8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92C70FC3-B073-A247-8F2E-C40A88067225}"/>
              </a:ext>
            </a:extLst>
          </p:cNvPr>
          <p:cNvCxnSpPr>
            <a:cxnSpLocks/>
            <a:stCxn id="12" idx="1"/>
            <a:endCxn id="28" idx="2"/>
          </p:cNvCxnSpPr>
          <p:nvPr/>
        </p:nvCxnSpPr>
        <p:spPr>
          <a:xfrm rot="10800000">
            <a:off x="4590048" y="3211101"/>
            <a:ext cx="2189895" cy="187098"/>
          </a:xfrm>
          <a:prstGeom prst="bentConnector2">
            <a:avLst/>
          </a:prstGeom>
          <a:ln w="1905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>
            <a:extLst>
              <a:ext uri="{FF2B5EF4-FFF2-40B4-BE49-F238E27FC236}">
                <a16:creationId xmlns:a16="http://schemas.microsoft.com/office/drawing/2014/main" id="{D3269A23-EFD9-8D42-8CEA-47700EF9F2D8}"/>
              </a:ext>
            </a:extLst>
          </p:cNvPr>
          <p:cNvSpPr txBox="1"/>
          <p:nvPr/>
        </p:nvSpPr>
        <p:spPr>
          <a:xfrm>
            <a:off x="6892265" y="1992121"/>
            <a:ext cx="9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0" name="文本框 12">
            <a:extLst>
              <a:ext uri="{FF2B5EF4-FFF2-40B4-BE49-F238E27FC236}">
                <a16:creationId xmlns:a16="http://schemas.microsoft.com/office/drawing/2014/main" id="{AB36CA97-DDE3-8743-9AAC-17DE50C42ED3}"/>
              </a:ext>
            </a:extLst>
          </p:cNvPr>
          <p:cNvSpPr txBox="1"/>
          <p:nvPr/>
        </p:nvSpPr>
        <p:spPr>
          <a:xfrm>
            <a:off x="5375422" y="3403350"/>
            <a:ext cx="8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1" name="文本框 12">
            <a:extLst>
              <a:ext uri="{FF2B5EF4-FFF2-40B4-BE49-F238E27FC236}">
                <a16:creationId xmlns:a16="http://schemas.microsoft.com/office/drawing/2014/main" id="{56BBE84B-A991-B44B-B117-7D2F7F671A37}"/>
              </a:ext>
            </a:extLst>
          </p:cNvPr>
          <p:cNvSpPr txBox="1"/>
          <p:nvPr/>
        </p:nvSpPr>
        <p:spPr>
          <a:xfrm>
            <a:off x="6892265" y="3961158"/>
            <a:ext cx="99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" name="直线箭头连接符 11" descr="jytjh">
            <a:extLst>
              <a:ext uri="{FF2B5EF4-FFF2-40B4-BE49-F238E27FC236}">
                <a16:creationId xmlns:a16="http://schemas.microsoft.com/office/drawing/2014/main" id="{B58C5AEE-0CB9-2E98-CC2B-5218A92F9D67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5067626" y="3035472"/>
            <a:ext cx="1715144" cy="16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2">
            <a:extLst>
              <a:ext uri="{FF2B5EF4-FFF2-40B4-BE49-F238E27FC236}">
                <a16:creationId xmlns:a16="http://schemas.microsoft.com/office/drawing/2014/main" id="{3312AC9F-0CC1-DB26-CC9C-BA556C799B31}"/>
              </a:ext>
            </a:extLst>
          </p:cNvPr>
          <p:cNvSpPr txBox="1"/>
          <p:nvPr/>
        </p:nvSpPr>
        <p:spPr>
          <a:xfrm>
            <a:off x="1301785" y="1066803"/>
            <a:ext cx="2787069" cy="4923690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deposit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repay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lowerbound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.amount/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</a:p>
          <a:p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upperbound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BC9B1-EA66-1F5A-DB5F-5A194BC33DC0}"/>
              </a:ext>
            </a:extLst>
          </p:cNvPr>
          <p:cNvGrpSpPr/>
          <p:nvPr/>
        </p:nvGrpSpPr>
        <p:grpSpPr>
          <a:xfrm>
            <a:off x="6779942" y="2876433"/>
            <a:ext cx="1303067" cy="688048"/>
            <a:chOff x="5724872" y="3310184"/>
            <a:chExt cx="1303067" cy="68804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184"/>
              <a:ext cx="1300238" cy="351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7897A556-6600-181B-A15C-4852E9C8F382}"/>
                </a:ext>
              </a:extLst>
            </p:cNvPr>
            <p:cNvSpPr/>
            <p:nvPr/>
          </p:nvSpPr>
          <p:spPr>
            <a:xfrm>
              <a:off x="5724872" y="3665667"/>
              <a:ext cx="1303067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1" name="矩形 14">
            <a:extLst>
              <a:ext uri="{FF2B5EF4-FFF2-40B4-BE49-F238E27FC236}">
                <a16:creationId xmlns:a16="http://schemas.microsoft.com/office/drawing/2014/main" id="{9C293D99-ABE8-1898-5B85-1E734CE5FE83}"/>
              </a:ext>
            </a:extLst>
          </p:cNvPr>
          <p:cNvSpPr/>
          <p:nvPr/>
        </p:nvSpPr>
        <p:spPr>
          <a:xfrm>
            <a:off x="9338606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>
            <a:extLst>
              <a:ext uri="{FF2B5EF4-FFF2-40B4-BE49-F238E27FC236}">
                <a16:creationId xmlns:a16="http://schemas.microsoft.com/office/drawing/2014/main" id="{DB3C45FC-477C-9DC8-A11F-DEE06D49F6D1}"/>
              </a:ext>
            </a:extLst>
          </p:cNvPr>
          <p:cNvSpPr/>
          <p:nvPr/>
        </p:nvSpPr>
        <p:spPr>
          <a:xfrm>
            <a:off x="4087066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线箭头连接符 11" descr="jytjh">
            <a:extLst>
              <a:ext uri="{FF2B5EF4-FFF2-40B4-BE49-F238E27FC236}">
                <a16:creationId xmlns:a16="http://schemas.microsoft.com/office/drawing/2014/main" id="{52406ADA-FE60-7A90-3D87-E5289B23FE6F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675563" y="1762524"/>
            <a:ext cx="2757326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A8D2AD79-1226-BEED-2E12-AE747702ECCD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7432889" y="1762524"/>
            <a:ext cx="2494214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4">
            <a:extLst>
              <a:ext uri="{FF2B5EF4-FFF2-40B4-BE49-F238E27FC236}">
                <a16:creationId xmlns:a16="http://schemas.microsoft.com/office/drawing/2014/main" id="{B3D09AE7-04F8-8D1D-33C8-E79D47A462BE}"/>
              </a:ext>
            </a:extLst>
          </p:cNvPr>
          <p:cNvSpPr/>
          <p:nvPr/>
        </p:nvSpPr>
        <p:spPr>
          <a:xfrm>
            <a:off x="7616194" y="1257377"/>
            <a:ext cx="1081249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CB70A9AB-944D-0B41-0625-2A787AAB8BC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7432889" y="1762524"/>
            <a:ext cx="723930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>
            <a:extLst>
              <a:ext uri="{FF2B5EF4-FFF2-40B4-BE49-F238E27FC236}">
                <a16:creationId xmlns:a16="http://schemas.microsoft.com/office/drawing/2014/main" id="{47F8B3FC-3567-9A0E-5D9B-54EA8B22EE35}"/>
              </a:ext>
            </a:extLst>
          </p:cNvPr>
          <p:cNvSpPr/>
          <p:nvPr/>
        </p:nvSpPr>
        <p:spPr>
          <a:xfrm>
            <a:off x="4095168" y="4609374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>
            <a:extLst>
              <a:ext uri="{FF2B5EF4-FFF2-40B4-BE49-F238E27FC236}">
                <a16:creationId xmlns:a16="http://schemas.microsoft.com/office/drawing/2014/main" id="{69BAF52F-86EF-D95D-8D1B-AD81905BB629}"/>
              </a:ext>
            </a:extLst>
          </p:cNvPr>
          <p:cNvSpPr/>
          <p:nvPr/>
        </p:nvSpPr>
        <p:spPr>
          <a:xfrm>
            <a:off x="9151034" y="4605726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14">
            <a:extLst>
              <a:ext uri="{FF2B5EF4-FFF2-40B4-BE49-F238E27FC236}">
                <a16:creationId xmlns:a16="http://schemas.microsoft.com/office/drawing/2014/main" id="{FB07A6D7-82DD-7297-B9DB-E8CBA302EB6B}"/>
              </a:ext>
            </a:extLst>
          </p:cNvPr>
          <p:cNvSpPr/>
          <p:nvPr/>
        </p:nvSpPr>
        <p:spPr>
          <a:xfrm>
            <a:off x="7491148" y="4605725"/>
            <a:ext cx="1268820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直线箭头连接符 11" descr="jytjh">
            <a:extLst>
              <a:ext uri="{FF2B5EF4-FFF2-40B4-BE49-F238E27FC236}">
                <a16:creationId xmlns:a16="http://schemas.microsoft.com/office/drawing/2014/main" id="{1DF81BE2-285F-DD90-1FAC-A986BA484951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 flipH="1">
            <a:off x="4785755" y="3564481"/>
            <a:ext cx="2645721" cy="1044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11" descr="jytjh">
            <a:extLst>
              <a:ext uri="{FF2B5EF4-FFF2-40B4-BE49-F238E27FC236}">
                <a16:creationId xmlns:a16="http://schemas.microsoft.com/office/drawing/2014/main" id="{57621DC3-F0DB-5C96-1CBE-9C4D3F178554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>
            <a:off x="7431476" y="3564481"/>
            <a:ext cx="694082" cy="104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0C0572B6-0AB6-C9A9-FFCC-AD6084453509}"/>
              </a:ext>
            </a:extLst>
          </p:cNvPr>
          <p:cNvCxnSpPr>
            <a:cxnSpLocks/>
            <a:stCxn id="12" idx="2"/>
            <a:endCxn id="53" idx="0"/>
          </p:cNvCxnSpPr>
          <p:nvPr/>
        </p:nvCxnSpPr>
        <p:spPr>
          <a:xfrm>
            <a:off x="7431476" y="3564481"/>
            <a:ext cx="2410145" cy="104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40824</TotalTime>
  <Words>1405</Words>
  <Application>Microsoft Macintosh PowerPoint</Application>
  <PresentationFormat>Widescreen</PresentationFormat>
  <Paragraphs>347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1299</cp:revision>
  <cp:lastPrinted>2021-05-18T09:36:44Z</cp:lastPrinted>
  <dcterms:created xsi:type="dcterms:W3CDTF">2020-11-03T03:20:46Z</dcterms:created>
  <dcterms:modified xsi:type="dcterms:W3CDTF">2023-05-04T07:30:20Z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