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2" autoAdjust="0"/>
    <p:restoredTop sz="96006"/>
  </p:normalViewPr>
  <p:slideViewPr>
    <p:cSldViewPr snapToGrid="0">
      <p:cViewPr varScale="1">
        <p:scale>
          <a:sx n="107" d="100"/>
          <a:sy n="107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BD87ED3-36EC-9647-9846-B9494C64D391}"/>
              </a:ext>
            </a:extLst>
          </p:cNvPr>
          <p:cNvSpPr txBox="1"/>
          <p:nvPr/>
        </p:nvSpPr>
        <p:spPr>
          <a:xfrm>
            <a:off x="6315061" y="608473"/>
            <a:ext cx="232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signIn</a:t>
            </a:r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70550-81EF-2745-A5EA-019C75F6F423}"/>
              </a:ext>
            </a:extLst>
          </p:cNvPr>
          <p:cNvSpPr txBox="1"/>
          <p:nvPr/>
        </p:nvSpPr>
        <p:spPr>
          <a:xfrm>
            <a:off x="1819656" y="1620185"/>
            <a:ext cx="24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53FD7-0C8A-F142-B1DE-2FC79CF3A4AF}"/>
              </a:ext>
            </a:extLst>
          </p:cNvPr>
          <p:cNvSpPr/>
          <p:nvPr/>
        </p:nvSpPr>
        <p:spPr>
          <a:xfrm>
            <a:off x="4823661" y="1484651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线箭头连接符 5" descr="jytjh">
            <a:extLst>
              <a:ext uri="{FF2B5EF4-FFF2-40B4-BE49-F238E27FC236}">
                <a16:creationId xmlns:a16="http://schemas.microsoft.com/office/drawing/2014/main" id="{486AC079-4C75-A04A-B1D5-D8C4C703B420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468866" y="1682077"/>
            <a:ext cx="1354795" cy="1225713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 descr="jytjh">
            <a:extLst>
              <a:ext uri="{FF2B5EF4-FFF2-40B4-BE49-F238E27FC236}">
                <a16:creationId xmlns:a16="http://schemas.microsoft.com/office/drawing/2014/main" id="{714BCD85-685B-1040-9D68-010210F3ECF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6688833" y="1682077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FBE0C-DED4-FE40-2A1A-B7D26CC9D9DA}"/>
              </a:ext>
            </a:extLst>
          </p:cNvPr>
          <p:cNvGrpSpPr/>
          <p:nvPr/>
        </p:nvGrpSpPr>
        <p:grpSpPr>
          <a:xfrm>
            <a:off x="1814507" y="2710364"/>
            <a:ext cx="1654359" cy="789704"/>
            <a:chOff x="987328" y="2902427"/>
            <a:chExt cx="1654359" cy="7897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25CC109-EC9A-7649-93C4-1BFF852F00EE}"/>
              </a:ext>
            </a:extLst>
          </p:cNvPr>
          <p:cNvSpPr/>
          <p:nvPr/>
        </p:nvSpPr>
        <p:spPr>
          <a:xfrm>
            <a:off x="7936523" y="1316631"/>
            <a:ext cx="2440969" cy="5004582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COUNT(DISTINCT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medium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D23BD-35D4-F5FA-965D-179EEBF8355F}"/>
              </a:ext>
            </a:extLst>
          </p:cNvPr>
          <p:cNvGrpSpPr/>
          <p:nvPr/>
        </p:nvGrpSpPr>
        <p:grpSpPr>
          <a:xfrm>
            <a:off x="8226629" y="1484651"/>
            <a:ext cx="1969609" cy="789704"/>
            <a:chOff x="8972091" y="3120769"/>
            <a:chExt cx="1969609" cy="7897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1" name="矩形 4">
            <a:extLst>
              <a:ext uri="{FF2B5EF4-FFF2-40B4-BE49-F238E27FC236}">
                <a16:creationId xmlns:a16="http://schemas.microsoft.com/office/drawing/2014/main" id="{C23D7206-DC6D-C461-94A3-2B17750C172F}"/>
              </a:ext>
            </a:extLst>
          </p:cNvPr>
          <p:cNvSpPr/>
          <p:nvPr/>
        </p:nvSpPr>
        <p:spPr>
          <a:xfrm>
            <a:off x="4823661" y="2710364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FC8031-B244-3217-0AB1-7D0E41B3F8B0}"/>
              </a:ext>
            </a:extLst>
          </p:cNvPr>
          <p:cNvGrpSpPr/>
          <p:nvPr/>
        </p:nvGrpSpPr>
        <p:grpSpPr>
          <a:xfrm>
            <a:off x="8226629" y="2710364"/>
            <a:ext cx="1969609" cy="789704"/>
            <a:chOff x="8972091" y="3120769"/>
            <a:chExt cx="1969609" cy="789704"/>
          </a:xfrm>
        </p:grpSpPr>
        <p:sp>
          <p:nvSpPr>
            <p:cNvPr id="23" name="矩形 9">
              <a:extLst>
                <a:ext uri="{FF2B5EF4-FFF2-40B4-BE49-F238E27FC236}">
                  <a16:creationId xmlns:a16="http://schemas.microsoft.com/office/drawing/2014/main" id="{06AE1470-806A-E97F-7F5D-EC4B097AFD95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13">
              <a:extLst>
                <a:ext uri="{FF2B5EF4-FFF2-40B4-BE49-F238E27FC236}">
                  <a16:creationId xmlns:a16="http://schemas.microsoft.com/office/drawing/2014/main" id="{BD524A92-E22B-D3D3-3DAD-B740943BDE87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5" name="直线箭头连接符 5" descr="jytjh">
            <a:extLst>
              <a:ext uri="{FF2B5EF4-FFF2-40B4-BE49-F238E27FC236}">
                <a16:creationId xmlns:a16="http://schemas.microsoft.com/office/drawing/2014/main" id="{FAAC16AD-07E6-FE6E-79E5-1E1D9822E44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3468866" y="2907790"/>
            <a:ext cx="135479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4">
            <a:extLst>
              <a:ext uri="{FF2B5EF4-FFF2-40B4-BE49-F238E27FC236}">
                <a16:creationId xmlns:a16="http://schemas.microsoft.com/office/drawing/2014/main" id="{180FA1C2-C28D-24A0-2715-94860A81388F}"/>
              </a:ext>
            </a:extLst>
          </p:cNvPr>
          <p:cNvSpPr/>
          <p:nvPr/>
        </p:nvSpPr>
        <p:spPr>
          <a:xfrm>
            <a:off x="4823661" y="5040389"/>
            <a:ext cx="1865172" cy="394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5" descr="jytjh">
            <a:extLst>
              <a:ext uri="{FF2B5EF4-FFF2-40B4-BE49-F238E27FC236}">
                <a16:creationId xmlns:a16="http://schemas.microsoft.com/office/drawing/2014/main" id="{0046535A-CF85-4953-1290-6E9A255DBF61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3468866" y="2907790"/>
            <a:ext cx="1354795" cy="2330025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2">
            <a:extLst>
              <a:ext uri="{FF2B5EF4-FFF2-40B4-BE49-F238E27FC236}">
                <a16:creationId xmlns:a16="http://schemas.microsoft.com/office/drawing/2014/main" id="{13CFC30A-9B14-12FA-532F-D51FC71E4CED}"/>
              </a:ext>
            </a:extLst>
          </p:cNvPr>
          <p:cNvSpPr txBox="1"/>
          <p:nvPr/>
        </p:nvSpPr>
        <p:spPr>
          <a:xfrm>
            <a:off x="4823660" y="3787625"/>
            <a:ext cx="186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9" name="直线箭头连接符 5" descr="jytjh">
            <a:extLst>
              <a:ext uri="{FF2B5EF4-FFF2-40B4-BE49-F238E27FC236}">
                <a16:creationId xmlns:a16="http://schemas.microsoft.com/office/drawing/2014/main" id="{BB609E75-A6DA-77F3-4924-5B376B88C063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3468866" y="2907790"/>
            <a:ext cx="1354794" cy="107989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4A34C9-1849-6728-D4DB-CE6206B25C1C}"/>
              </a:ext>
            </a:extLst>
          </p:cNvPr>
          <p:cNvGrpSpPr/>
          <p:nvPr/>
        </p:nvGrpSpPr>
        <p:grpSpPr>
          <a:xfrm>
            <a:off x="8226629" y="5040389"/>
            <a:ext cx="1969609" cy="789704"/>
            <a:chOff x="8972091" y="3120769"/>
            <a:chExt cx="1969609" cy="789704"/>
          </a:xfrm>
        </p:grpSpPr>
        <p:sp>
          <p:nvSpPr>
            <p:cNvPr id="43" name="矩形 9">
              <a:extLst>
                <a:ext uri="{FF2B5EF4-FFF2-40B4-BE49-F238E27FC236}">
                  <a16:creationId xmlns:a16="http://schemas.microsoft.com/office/drawing/2014/main" id="{F7FDC6B7-A5EC-F8C6-C4CB-6EF83629F3B4}"/>
                </a:ext>
              </a:extLst>
            </p:cNvPr>
            <p:cNvSpPr/>
            <p:nvPr/>
          </p:nvSpPr>
          <p:spPr>
            <a:xfrm>
              <a:off x="8972092" y="3120769"/>
              <a:ext cx="1969608" cy="394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8E1431ED-CBAE-173C-4E1C-C502B51A7ED9}"/>
                </a:ext>
              </a:extLst>
            </p:cNvPr>
            <p:cNvSpPr/>
            <p:nvPr/>
          </p:nvSpPr>
          <p:spPr>
            <a:xfrm>
              <a:off x="8972091" y="3515621"/>
              <a:ext cx="1969608" cy="394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45" name="直线箭头连接符 7" descr="jytjh">
            <a:extLst>
              <a:ext uri="{FF2B5EF4-FFF2-40B4-BE49-F238E27FC236}">
                <a16:creationId xmlns:a16="http://schemas.microsoft.com/office/drawing/2014/main" id="{0812CFAB-1E70-9AEF-7AB1-47F4CB31903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6688833" y="2907790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7" descr="jytjh">
            <a:extLst>
              <a:ext uri="{FF2B5EF4-FFF2-40B4-BE49-F238E27FC236}">
                <a16:creationId xmlns:a16="http://schemas.microsoft.com/office/drawing/2014/main" id="{F5C5289D-450A-29C3-F786-AAFA3604C395}"/>
              </a:ext>
            </a:extLst>
          </p:cNvPr>
          <p:cNvCxnSpPr>
            <a:cxnSpLocks/>
            <a:stCxn id="43" idx="1"/>
            <a:endCxn id="29" idx="3"/>
          </p:cNvCxnSpPr>
          <p:nvPr/>
        </p:nvCxnSpPr>
        <p:spPr>
          <a:xfrm flipH="1">
            <a:off x="6688833" y="5237815"/>
            <a:ext cx="15377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81EC-B11A-A5A1-752A-2F220063D9C6}"/>
              </a:ext>
            </a:extLst>
          </p:cNvPr>
          <p:cNvGrpSpPr/>
          <p:nvPr/>
        </p:nvGrpSpPr>
        <p:grpSpPr>
          <a:xfrm>
            <a:off x="1992999" y="2447434"/>
            <a:ext cx="8206001" cy="1963132"/>
            <a:chOff x="2428470" y="1362456"/>
            <a:chExt cx="8206001" cy="19631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428470" y="2796016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8565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29754" y="2749604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4327048" y="1362456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5917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754971" y="2796016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9182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01980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1830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824455" y="3048589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591720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6093004" y="2749603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8256254" y="274960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5305760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918222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632261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987705" y="3048588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8152990" y="3046153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1"/>
            <a:ext cx="10430308" cy="4611188"/>
            <a:chOff x="600347" y="1416633"/>
            <a:chExt cx="10430308" cy="4611188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3"/>
              <a:ext cx="1919423" cy="46111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Collect(paths)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SUM(edge3)/SUM(edge4),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SUM(edge1)/SUM(edge2),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SUM(edge1)/SUM(edge4)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37049</TotalTime>
  <Words>1493</Words>
  <Application>Microsoft Macintosh PowerPoint</Application>
  <PresentationFormat>Widescreen</PresentationFormat>
  <Paragraphs>342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1192</cp:revision>
  <cp:lastPrinted>2021-05-18T09:36:44Z</cp:lastPrinted>
  <dcterms:created xsi:type="dcterms:W3CDTF">2020-11-03T03:20:46Z</dcterms:created>
  <dcterms:modified xsi:type="dcterms:W3CDTF">2022-11-13T16:40:44Z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