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0" r:id="rId13"/>
    <p:sldId id="415" r:id="rId14"/>
    <p:sldId id="423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pid1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CD0E29-4F4F-E69E-8318-6AFCE74E5F3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21735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3AFF57-A126-FB8B-AD58-A77239D7914E}"/>
              </a:ext>
            </a:extLst>
          </p:cNvPr>
          <p:cNvGrpSpPr/>
          <p:nvPr/>
        </p:nvGrpSpPr>
        <p:grpSpPr>
          <a:xfrm>
            <a:off x="4920193" y="2403484"/>
            <a:ext cx="1945267" cy="2051032"/>
            <a:chOff x="4920193" y="2403484"/>
            <a:chExt cx="1945267" cy="20510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E3F17-C67E-5A46-996C-67EF743EC561}"/>
                </a:ext>
              </a:extLst>
            </p:cNvPr>
            <p:cNvSpPr/>
            <p:nvPr/>
          </p:nvSpPr>
          <p:spPr>
            <a:xfrm>
              <a:off x="5030112" y="3975044"/>
              <a:ext cx="1618476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id: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BA5DA0-5EF3-9D45-88BA-BC5BA7F3F9AB}"/>
                </a:ext>
              </a:extLst>
            </p:cNvPr>
            <p:cNvSpPr/>
            <p:nvPr/>
          </p:nvSpPr>
          <p:spPr>
            <a:xfrm>
              <a:off x="5039406" y="240348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30112" y="3592014"/>
              <a:ext cx="1618476" cy="3871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0741" y="279279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08522" y="303851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04221" y="279279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20193" y="303851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229340" y="4034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49864" y="299642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69340" y="299642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34937</TotalTime>
  <Words>232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891</cp:revision>
  <cp:lastPrinted>2021-05-18T09:36:44Z</cp:lastPrinted>
  <dcterms:created xsi:type="dcterms:W3CDTF">2020-11-03T03:20:46Z</dcterms:created>
  <dcterms:modified xsi:type="dcterms:W3CDTF">2022-11-13T16:31:24Z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