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2"/>
    <p:sldId id="417" r:id="rId3"/>
    <p:sldId id="416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6006"/>
  </p:normalViewPr>
  <p:slideViewPr>
    <p:cSldViewPr snapToGrid="0">
      <p:cViewPr varScale="1">
        <p:scale>
          <a:sx n="170" d="100"/>
          <a:sy n="170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DE60ED2-7EEF-2490-77A6-92DA3E9D3F34}"/>
              </a:ext>
            </a:extLst>
          </p:cNvPr>
          <p:cNvGrpSpPr/>
          <p:nvPr/>
        </p:nvGrpSpPr>
        <p:grpSpPr>
          <a:xfrm>
            <a:off x="1601386" y="890269"/>
            <a:ext cx="9255676" cy="5250274"/>
            <a:chOff x="1601386" y="890269"/>
            <a:chExt cx="9255676" cy="525027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B5EBB0-BA5F-38C3-996D-76EA3B6590BC}"/>
                </a:ext>
              </a:extLst>
            </p:cNvPr>
            <p:cNvGrpSpPr/>
            <p:nvPr/>
          </p:nvGrpSpPr>
          <p:grpSpPr>
            <a:xfrm>
              <a:off x="2311951" y="890269"/>
              <a:ext cx="1992630" cy="1630112"/>
              <a:chOff x="1993900" y="1027760"/>
              <a:chExt cx="1992630" cy="163011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93900" y="1417319"/>
                <a:ext cx="1992630" cy="12405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gender: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birthday: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country: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city: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3900" y="1027760"/>
                <a:ext cx="1992630" cy="3873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Person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311951" y="3843324"/>
              <a:ext cx="1992630" cy="128321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id: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000" dirty="0">
                  <a:solidFill>
                    <a:schemeClr val="tx1"/>
                  </a:solidFill>
                </a:rPr>
                <a:t>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Boolean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country: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city: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business: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description: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 err="1">
                  <a:solidFill>
                    <a:schemeClr val="tx1"/>
                  </a:solidFill>
                </a:rPr>
                <a:t>url</a:t>
              </a:r>
              <a:r>
                <a:rPr lang="en-US" altLang="zh-CN" sz="1000" dirty="0">
                  <a:solidFill>
                    <a:schemeClr val="tx1"/>
                  </a:solidFill>
                </a:rPr>
                <a:t>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11951" y="3454069"/>
              <a:ext cx="1992630" cy="38735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D460002-16CE-2F3C-2EC1-7FB5BE502311}"/>
                </a:ext>
              </a:extLst>
            </p:cNvPr>
            <p:cNvGrpSpPr/>
            <p:nvPr/>
          </p:nvGrpSpPr>
          <p:grpSpPr>
            <a:xfrm>
              <a:off x="5319311" y="2103424"/>
              <a:ext cx="2010410" cy="2090221"/>
              <a:chOff x="5001260" y="2240915"/>
              <a:chExt cx="2010410" cy="209022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01260" y="2630169"/>
                <a:ext cx="2010410" cy="170096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sz="1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eateTime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sz="1000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nickname: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phoneNumber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email: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Long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freqLoginType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lastLogin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accountLevel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1260" y="2240915"/>
                <a:ext cx="2010410" cy="3873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8864432" y="2523377"/>
              <a:ext cx="1992630" cy="1250315"/>
              <a:chOff x="8543646" y="2231373"/>
              <a:chExt cx="1992353" cy="12503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628307"/>
                <a:ext cx="1992353" cy="85343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type: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lastLogin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riskLevel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231373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304581" y="1083944"/>
              <a:ext cx="1014730" cy="2259218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cxnSpLocks/>
              <a:stCxn id="13" idx="3"/>
            </p:cNvCxnSpPr>
            <p:nvPr/>
          </p:nvCxnSpPr>
          <p:spPr>
            <a:xfrm>
              <a:off x="4304581" y="3647744"/>
              <a:ext cx="1028064" cy="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3308266" y="2520381"/>
              <a:ext cx="0" cy="9336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cxnSpLocks/>
              <a:stCxn id="21" idx="1"/>
              <a:endCxn id="15" idx="3"/>
            </p:cNvCxnSpPr>
            <p:nvPr/>
          </p:nvCxnSpPr>
          <p:spPr>
            <a:xfrm rot="10800000">
              <a:off x="7329722" y="3343163"/>
              <a:ext cx="1534711" cy="3831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19186" y="1164259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own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1181" y="2917494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/>
                <a:t>signIn</a:t>
              </a:r>
              <a:endParaRPr lang="en-US" sz="11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319311" y="4890137"/>
              <a:ext cx="2010410" cy="1250406"/>
              <a:chOff x="2789712" y="3039762"/>
              <a:chExt cx="2010595" cy="1250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86096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usage: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interestRate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32-bit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cxnSpLocks/>
              <a:stCxn id="10" idx="1"/>
              <a:endCxn id="40" idx="1"/>
            </p:cNvCxnSpPr>
            <p:nvPr/>
          </p:nvCxnSpPr>
          <p:spPr>
            <a:xfrm rot="10800000" flipH="1" flipV="1">
              <a:off x="2311951" y="1083944"/>
              <a:ext cx="3007360" cy="4626048"/>
            </a:xfrm>
            <a:prstGeom prst="bentConnector3">
              <a:avLst>
                <a:gd name="adj1" fmla="val -34766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cxnSpLocks/>
              <a:stCxn id="13" idx="1"/>
            </p:cNvCxnSpPr>
            <p:nvPr/>
          </p:nvCxnSpPr>
          <p:spPr>
            <a:xfrm rot="10800000" flipH="1" flipV="1">
              <a:off x="2311950" y="3647744"/>
              <a:ext cx="3020693" cy="1922592"/>
            </a:xfrm>
            <a:prstGeom prst="bentConnector3">
              <a:avLst>
                <a:gd name="adj1" fmla="val -23696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01386" y="1204264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apply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6161" y="3359454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apply</a:t>
              </a:r>
              <a:endParaRPr lang="en-US" sz="1200" dirty="0"/>
            </a:p>
          </p:txBody>
        </p: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V="1">
              <a:off x="6552481" y="4193645"/>
              <a:ext cx="0" cy="69649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52481" y="4380716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deposit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0829" y="2735336"/>
              <a:ext cx="5341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invest</a:t>
              </a: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 flipH="1">
              <a:off x="6090836" y="4193645"/>
              <a:ext cx="8890" cy="69649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10147" y="4337989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repay</a:t>
              </a:r>
              <a:endParaRPr lang="en-US" sz="12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5406306" y="2003729"/>
              <a:ext cx="602615" cy="784225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224061" y="1563674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transfer</a:t>
              </a:r>
            </a:p>
          </p:txBody>
        </p:sp>
        <p:cxnSp>
          <p:nvCxnSpPr>
            <p:cNvPr id="84" name="Elbow Connector 83"/>
            <p:cNvCxnSpPr>
              <a:cxnSpLocks/>
              <a:endCxn id="12" idx="3"/>
            </p:cNvCxnSpPr>
            <p:nvPr/>
          </p:nvCxnSpPr>
          <p:spPr>
            <a:xfrm rot="5400000" flipH="1" flipV="1">
              <a:off x="3725649" y="4547610"/>
              <a:ext cx="641608" cy="516255"/>
            </a:xfrm>
            <a:prstGeom prst="bentConnector4">
              <a:avLst>
                <a:gd name="adj1" fmla="val -47069"/>
                <a:gd name="adj2" fmla="val 144280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70546" y="5135366"/>
              <a:ext cx="76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invest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19186" y="3318814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own</a:t>
              </a:r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6657256" y="2023414"/>
              <a:ext cx="601345" cy="745490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654081" y="1563674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withdraw</a:t>
              </a:r>
              <a:endParaRPr lang="en-US" sz="1200" dirty="0"/>
            </a:p>
          </p:txBody>
        </p:sp>
        <p:cxnSp>
          <p:nvCxnSpPr>
            <p:cNvPr id="52" name="Elbow Connector 51"/>
            <p:cNvCxnSpPr>
              <a:cxnSpLocks/>
              <a:endCxn id="9" idx="1"/>
            </p:cNvCxnSpPr>
            <p:nvPr/>
          </p:nvCxnSpPr>
          <p:spPr>
            <a:xfrm rot="16200000" flipV="1">
              <a:off x="2179454" y="2032603"/>
              <a:ext cx="618727" cy="353731"/>
            </a:xfrm>
            <a:prstGeom prst="bentConnector4">
              <a:avLst>
                <a:gd name="adj1" fmla="val -60800"/>
                <a:gd name="adj2" fmla="val 253617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41512" y="2601295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guarantee</a:t>
              </a:r>
            </a:p>
          </p:txBody>
        </p:sp>
        <p:cxnSp>
          <p:nvCxnSpPr>
            <p:cNvPr id="50" name="Elbow Connector 49"/>
            <p:cNvCxnSpPr>
              <a:cxnSpLocks/>
              <a:endCxn id="12" idx="1"/>
            </p:cNvCxnSpPr>
            <p:nvPr/>
          </p:nvCxnSpPr>
          <p:spPr>
            <a:xfrm rot="16200000" flipV="1">
              <a:off x="2153341" y="4643544"/>
              <a:ext cx="670951" cy="353730"/>
            </a:xfrm>
            <a:prstGeom prst="bentConnector4">
              <a:avLst>
                <a:gd name="adj1" fmla="val -38028"/>
                <a:gd name="adj2" fmla="val 25573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791247" y="5109550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guarantee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2763436" y="433798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770546" y="4339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770546" y="213199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09151" y="310227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315501" y="286796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315501" y="2688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306611" y="507458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312576" y="2688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582326" y="209326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90836" y="209453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794969" y="4709911"/>
              <a:ext cx="2058670" cy="1163320"/>
              <a:chOff x="12195" y="6097"/>
              <a:chExt cx="3242" cy="1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13143" y="6097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2195" y="6575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2195" y="7452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13143" y="6973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93615" y="2189480"/>
            <a:ext cx="2605405" cy="2479040"/>
            <a:chOff x="7549" y="3448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958" y="5392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Float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8" y="4779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84" y="4652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49" y="3448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Float, versionHistory: [64-bit Integer]}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7942" y="6352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52" y="598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52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97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947" y="4763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73" y="476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e354841-6969-42a4-9c4a-eb932c12467a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319</TotalTime>
  <Words>184</Words>
  <Application>Microsoft Macintosh PowerPoint</Application>
  <PresentationFormat>Widescreen</PresentationFormat>
  <Paragraphs>68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Alibaba PuHuiTi R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901</cp:revision>
  <cp:lastPrinted>2022-12-13T03:42:00Z</cp:lastPrinted>
  <dcterms:created xsi:type="dcterms:W3CDTF">2022-12-13T03:42:00Z</dcterms:created>
  <dcterms:modified xsi:type="dcterms:W3CDTF">2023-05-31T07:13:49Z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2052-11.1.0.14309</vt:lpwstr>
  </property>
  <property fmtid="{D5CDD505-2E9C-101B-9397-08002B2CF9AE}" pid="4" name="ICV">
    <vt:lpwstr>81DCA35CCDDC427E80CEC68DB0F595CA_12</vt:lpwstr>
  </property>
</Properties>
</file>