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3" r:id="rId2"/>
    <p:sldId id="421" r:id="rId3"/>
    <p:sldId id="405" r:id="rId4"/>
    <p:sldId id="407" r:id="rId5"/>
    <p:sldId id="408" r:id="rId6"/>
    <p:sldId id="409" r:id="rId7"/>
    <p:sldId id="410" r:id="rId8"/>
    <p:sldId id="412" r:id="rId9"/>
    <p:sldId id="413" r:id="rId10"/>
    <p:sldId id="416" r:id="rId11"/>
    <p:sldId id="417" r:id="rId12"/>
    <p:sldId id="425" r:id="rId13"/>
    <p:sldId id="420" r:id="rId14"/>
    <p:sldId id="415" r:id="rId15"/>
    <p:sldId id="423" r:id="rId16"/>
    <p:sldId id="42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21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25"/>
            <p14:sldId id="420"/>
            <p14:sldId id="415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BBF47-E582-7A17-90A5-817BDFBAA6DA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26231" y="2491418"/>
              <a:ext cx="6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Cross 1">
              <a:extLst>
                <a:ext uri="{FF2B5EF4-FFF2-40B4-BE49-F238E27FC236}">
                  <a16:creationId xmlns:a16="http://schemas.microsoft.com/office/drawing/2014/main" id="{7F0E216C-8081-EB22-0A1C-F55CAE5567FB}"/>
                </a:ext>
              </a:extLst>
            </p:cNvPr>
            <p:cNvSpPr/>
            <p:nvPr/>
          </p:nvSpPr>
          <p:spPr>
            <a:xfrm>
              <a:off x="1743075" y="222007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97B94FAA-0D92-09CE-C55D-9D56B6784BFD}"/>
                </a:ext>
              </a:extLst>
            </p:cNvPr>
            <p:cNvSpPr/>
            <p:nvPr/>
          </p:nvSpPr>
          <p:spPr>
            <a:xfrm>
              <a:off x="7552671" y="222007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B41A4442-733B-F248-83BD-78048EADD0B0}"/>
                </a:ext>
              </a:extLst>
            </p:cNvPr>
            <p:cNvSpPr/>
            <p:nvPr/>
          </p:nvSpPr>
          <p:spPr>
            <a:xfrm>
              <a:off x="6174378" y="251913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9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763986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5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93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p1: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p1.id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${pid1}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p2: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p2.id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${pid2}</a:t>
                </a:r>
              </a:p>
            </p:txBody>
          </p:sp>
        </p:grp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6707C5A1-D79E-8A0D-4EAD-A5DC3BD17699}"/>
              </a:ext>
            </a:extLst>
          </p:cNvPr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6EBE87-10EB-12FB-48BF-8DD1C15629A2}"/>
              </a:ext>
            </a:extLst>
          </p:cNvPr>
          <p:cNvGrpSpPr/>
          <p:nvPr/>
        </p:nvGrpSpPr>
        <p:grpSpPr>
          <a:xfrm>
            <a:off x="2151117" y="1719027"/>
            <a:ext cx="7221277" cy="3213315"/>
            <a:chOff x="2151117" y="1719027"/>
            <a:chExt cx="7221277" cy="32133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FEE198-7C64-BF43-87DB-F86141A4C76D}"/>
                </a:ext>
              </a:extLst>
            </p:cNvPr>
            <p:cNvSpPr/>
            <p:nvPr/>
          </p:nvSpPr>
          <p:spPr>
            <a:xfrm>
              <a:off x="2151117" y="2492688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5A4E8B-4642-4241-B212-ABEFC161DEC9}"/>
                </a:ext>
              </a:extLst>
            </p:cNvPr>
            <p:cNvSpPr/>
            <p:nvPr/>
          </p:nvSpPr>
          <p:spPr>
            <a:xfrm>
              <a:off x="2151117" y="3287372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040796" y="2877234"/>
              <a:ext cx="1618476" cy="868711"/>
              <a:chOff x="2789712" y="3039762"/>
              <a:chExt cx="1992353" cy="86871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acc.id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Account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1970A5-AC37-D44A-B690-5440CAAE349C}"/>
                </a:ext>
              </a:extLst>
            </p:cNvPr>
            <p:cNvSpPr/>
            <p:nvPr/>
          </p:nvSpPr>
          <p:spPr>
            <a:xfrm>
              <a:off x="7753918" y="2878343"/>
              <a:ext cx="1618476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Medium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6659272" y="3070824"/>
              <a:ext cx="1094646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315274" y="270595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6910966" y="27602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40745" y="454516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7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19155" y="399166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30826" y="399166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4794113" y="2323736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2778817" y="291693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083511" y="2323736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D70C61-7056-1FD0-66D8-7801DBF620DE}"/>
                </a:ext>
              </a:extLst>
            </p:cNvPr>
            <p:cNvSpPr/>
            <p:nvPr/>
          </p:nvSpPr>
          <p:spPr>
            <a:xfrm>
              <a:off x="5040744" y="1719027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D5186D0B-2958-753B-5019-A35330E1176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3762141" y="2686277"/>
              <a:ext cx="1278655" cy="384546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86E292ED-9897-5659-3CB3-1FC692B93B93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762141" y="3070823"/>
              <a:ext cx="1278655" cy="410138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B974DCB-75A1-E15C-2059-CBB3D97AC55F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2106205"/>
              <a:ext cx="0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142951-0D8F-45E6-8EDB-DCD631ED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111" y="2106205"/>
              <a:ext cx="12263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345177" y="331455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60497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79973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Multiply 67">
              <a:extLst>
                <a:ext uri="{FF2B5EF4-FFF2-40B4-BE49-F238E27FC236}">
                  <a16:creationId xmlns:a16="http://schemas.microsoft.com/office/drawing/2014/main" id="{4564DF66-C9BE-AD77-70A1-6AFB4B8E904D}"/>
                </a:ext>
              </a:extLst>
            </p:cNvPr>
            <p:cNvSpPr/>
            <p:nvPr/>
          </p:nvSpPr>
          <p:spPr>
            <a:xfrm>
              <a:off x="6668025" y="28828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2D03ADAD-5D5E-6899-4F30-2F44521C0DD8}"/>
                </a:ext>
              </a:extLst>
            </p:cNvPr>
            <p:cNvSpPr/>
            <p:nvPr/>
          </p:nvSpPr>
          <p:spPr>
            <a:xfrm>
              <a:off x="5410968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Multiply 70">
              <a:extLst>
                <a:ext uri="{FF2B5EF4-FFF2-40B4-BE49-F238E27FC236}">
                  <a16:creationId xmlns:a16="http://schemas.microsoft.com/office/drawing/2014/main" id="{AA49843C-5933-EC01-FD51-B1BB79C7C0BD}"/>
                </a:ext>
              </a:extLst>
            </p:cNvPr>
            <p:cNvSpPr/>
            <p:nvPr/>
          </p:nvSpPr>
          <p:spPr>
            <a:xfrm>
              <a:off x="5869111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BAB3DD19-9DE4-C241-54F0-DC406C2D9E02}"/>
                </a:ext>
              </a:extLst>
            </p:cNvPr>
            <p:cNvSpPr/>
            <p:nvPr/>
          </p:nvSpPr>
          <p:spPr>
            <a:xfrm>
              <a:off x="4420855" y="290178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Multiply 2">
              <a:extLst>
                <a:ext uri="{FF2B5EF4-FFF2-40B4-BE49-F238E27FC236}">
                  <a16:creationId xmlns:a16="http://schemas.microsoft.com/office/drawing/2014/main" id="{7419961C-942C-8F34-B869-3D907CEA8E29}"/>
                </a:ext>
              </a:extLst>
            </p:cNvPr>
            <p:cNvSpPr/>
            <p:nvPr/>
          </p:nvSpPr>
          <p:spPr>
            <a:xfrm>
              <a:off x="6166100" y="45723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5A6ADD-CF71-9028-A905-5B4295AC171D}"/>
              </a:ext>
            </a:extLst>
          </p:cNvPr>
          <p:cNvGrpSpPr/>
          <p:nvPr/>
        </p:nvGrpSpPr>
        <p:grpSpPr>
          <a:xfrm>
            <a:off x="3681387" y="2271404"/>
            <a:ext cx="4667433" cy="2366244"/>
            <a:chOff x="3681387" y="2271404"/>
            <a:chExt cx="4667433" cy="23662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3AFF57-A126-FB8B-AD58-A77239D7914E}"/>
                </a:ext>
              </a:extLst>
            </p:cNvPr>
            <p:cNvGrpSpPr/>
            <p:nvPr/>
          </p:nvGrpSpPr>
          <p:grpSpPr>
            <a:xfrm>
              <a:off x="6403553" y="2271404"/>
              <a:ext cx="1945267" cy="2051032"/>
              <a:chOff x="4920193" y="2403484"/>
              <a:chExt cx="1945267" cy="20510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5030112" y="3975044"/>
                <a:ext cx="1618476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loan.id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5039406" y="2403484"/>
                <a:ext cx="1618476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05CEC5-21B7-E247-ABBB-187667AB24B0}"/>
                  </a:ext>
                </a:extLst>
              </p:cNvPr>
              <p:cNvSpPr/>
              <p:nvPr/>
            </p:nvSpPr>
            <p:spPr>
              <a:xfrm>
                <a:off x="5030112" y="3592014"/>
                <a:ext cx="1618476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Loan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EF26B6A-F6DC-614D-B833-5D80CBB5E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074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EEFE6B-5C72-DB4E-8259-8211ECB467CF}"/>
                  </a:ext>
                </a:extLst>
              </p:cNvPr>
              <p:cNvSpPr txBox="1"/>
              <p:nvPr/>
            </p:nvSpPr>
            <p:spPr>
              <a:xfrm>
                <a:off x="6108522" y="3038516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deposit</a:t>
                </a:r>
                <a:endParaRPr lang="en-CN" sz="1600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98DEA75-B1DE-EB46-BCC7-AAE8B7FAA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22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62F5F5-5C98-B849-9DF3-987212DFF39F}"/>
                  </a:ext>
                </a:extLst>
              </p:cNvPr>
              <p:cNvSpPr txBox="1"/>
              <p:nvPr/>
            </p:nvSpPr>
            <p:spPr>
              <a:xfrm>
                <a:off x="4920193" y="303851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repay</a:t>
                </a:r>
                <a:endParaRPr lang="en-CN" sz="1600" dirty="0"/>
              </a:p>
            </p:txBody>
          </p:sp>
          <p:sp>
            <p:nvSpPr>
              <p:cNvPr id="65" name="Multiply 64">
                <a:extLst>
                  <a:ext uri="{FF2B5EF4-FFF2-40B4-BE49-F238E27FC236}">
                    <a16:creationId xmlns:a16="http://schemas.microsoft.com/office/drawing/2014/main" id="{E97182F8-1AA8-5973-5AE1-5CCFDACA5F6D}"/>
                  </a:ext>
                </a:extLst>
              </p:cNvPr>
              <p:cNvSpPr/>
              <p:nvPr/>
            </p:nvSpPr>
            <p:spPr>
              <a:xfrm>
                <a:off x="6347328" y="4034780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6" name="Multiply 65">
                <a:extLst>
                  <a:ext uri="{FF2B5EF4-FFF2-40B4-BE49-F238E27FC236}">
                    <a16:creationId xmlns:a16="http://schemas.microsoft.com/office/drawing/2014/main" id="{D35B4872-4838-E224-7870-5F162EB7DE54}"/>
                  </a:ext>
                </a:extLst>
              </p:cNvPr>
              <p:cNvSpPr/>
              <p:nvPr/>
            </p:nvSpPr>
            <p:spPr>
              <a:xfrm>
                <a:off x="5449864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7" name="Multiply 66">
                <a:extLst>
                  <a:ext uri="{FF2B5EF4-FFF2-40B4-BE49-F238E27FC236}">
                    <a16:creationId xmlns:a16="http://schemas.microsoft.com/office/drawing/2014/main" id="{6DA58C3E-F259-11FA-D4B4-0FEBA2D9D5AD}"/>
                  </a:ext>
                </a:extLst>
              </p:cNvPr>
              <p:cNvSpPr/>
              <p:nvPr/>
            </p:nvSpPr>
            <p:spPr>
              <a:xfrm>
                <a:off x="5869340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22B75-5976-6A71-EA90-DBA1C10BF084}"/>
                </a:ext>
              </a:extLst>
            </p:cNvPr>
            <p:cNvSpPr/>
            <p:nvPr/>
          </p:nvSpPr>
          <p:spPr>
            <a:xfrm>
              <a:off x="3681387" y="3455786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444C4D-9B67-3AAF-D7FA-B451C6AF389F}"/>
                </a:ext>
              </a:extLst>
            </p:cNvPr>
            <p:cNvSpPr/>
            <p:nvPr/>
          </p:nvSpPr>
          <p:spPr>
            <a:xfrm>
              <a:off x="3681387" y="4250470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C9018A-43FD-449F-63D9-CE2256EFA7BB}"/>
                </a:ext>
              </a:extLst>
            </p:cNvPr>
            <p:cNvSpPr txBox="1"/>
            <p:nvPr/>
          </p:nvSpPr>
          <p:spPr>
            <a:xfrm>
              <a:off x="5845544" y="36893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307DAF-D388-C356-20C1-C485E1185BED}"/>
                </a:ext>
              </a:extLst>
            </p:cNvPr>
            <p:cNvSpPr txBox="1"/>
            <p:nvPr/>
          </p:nvSpPr>
          <p:spPr>
            <a:xfrm>
              <a:off x="4309087" y="3880032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129B6BB-A768-8121-42AE-B819FCE6F370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>
              <a:off x="5292411" y="3649375"/>
              <a:ext cx="1221061" cy="433325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953077A-BFC9-F561-7E9F-D5062615CF5A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 flipV="1">
              <a:off x="5292411" y="4082700"/>
              <a:ext cx="1221061" cy="361359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1236963E-2930-09F8-0902-493584C3395D}"/>
                </a:ext>
              </a:extLst>
            </p:cNvPr>
            <p:cNvSpPr/>
            <p:nvPr/>
          </p:nvSpPr>
          <p:spPr>
            <a:xfrm>
              <a:off x="5951125" y="3885198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2906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A6334AA-C523-DDB3-A68D-CC65F75240F6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11385" y="2529623"/>
              <a:ext cx="6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66C406D-8882-3D11-1F95-3D0CC42825AA}"/>
                </a:ext>
              </a:extLst>
            </p:cNvPr>
            <p:cNvSpPr/>
            <p:nvPr/>
          </p:nvSpPr>
          <p:spPr>
            <a:xfrm>
              <a:off x="6176161" y="2559759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CBEE5D98-D7CC-D52C-FBF5-AC7899B9958A}"/>
                </a:ext>
              </a:extLst>
            </p:cNvPr>
            <p:cNvSpPr/>
            <p:nvPr/>
          </p:nvSpPr>
          <p:spPr>
            <a:xfrm>
              <a:off x="7563221" y="2234994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F0327793-F9A8-97A3-CF62-096D5FAFD72C}"/>
                </a:ext>
              </a:extLst>
            </p:cNvPr>
            <p:cNvSpPr/>
            <p:nvPr/>
          </p:nvSpPr>
          <p:spPr>
            <a:xfrm>
              <a:off x="1747442" y="2225162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174F81-CE20-E021-05DB-3BA3CCE0B0C2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E563333-8975-3F20-BEAB-E532C034378D}"/>
              </a:ext>
            </a:extLst>
          </p:cNvPr>
          <p:cNvSpPr/>
          <p:nvPr/>
        </p:nvSpPr>
        <p:spPr>
          <a:xfrm>
            <a:off x="6634074" y="266926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7C54BB-4B81-21F7-5131-8FA1325DC9ED}"/>
              </a:ext>
            </a:extLst>
          </p:cNvPr>
          <p:cNvGrpSpPr/>
          <p:nvPr/>
        </p:nvGrpSpPr>
        <p:grpSpPr>
          <a:xfrm>
            <a:off x="2003503" y="2688925"/>
            <a:ext cx="8487442" cy="1325183"/>
            <a:chOff x="2003503" y="2688925"/>
            <a:chExt cx="8487442" cy="13251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card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AA4FD0A5-6D66-1CD9-D307-B545467CD15B}"/>
                </a:ext>
              </a:extLst>
            </p:cNvPr>
            <p:cNvSpPr/>
            <p:nvPr/>
          </p:nvSpPr>
          <p:spPr>
            <a:xfrm>
              <a:off x="6673402" y="268892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3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F6CCAE4-34F3-BFD3-3EF9-7057885B1849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FACD865-540B-3789-BD03-29C7FE8C86A6}"/>
                </a:ext>
              </a:extLst>
            </p:cNvPr>
            <p:cNvSpPr/>
            <p:nvPr/>
          </p:nvSpPr>
          <p:spPr>
            <a:xfrm>
              <a:off x="6575079" y="2737758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CCB71F86-1551-6A2B-DF4E-83637C9E2677}"/>
                </a:ext>
              </a:extLst>
            </p:cNvPr>
            <p:cNvSpPr/>
            <p:nvPr/>
          </p:nvSpPr>
          <p:spPr>
            <a:xfrm>
              <a:off x="2085252" y="2917758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2CA3E6-EF37-B73D-B453-0B360DE5D8BE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BE35B54C-3653-6856-AAC1-4C29262540BA}"/>
                </a:ext>
              </a:extLst>
            </p:cNvPr>
            <p:cNvSpPr/>
            <p:nvPr/>
          </p:nvSpPr>
          <p:spPr>
            <a:xfrm>
              <a:off x="6575079" y="2737758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4D81C3B3-5ED2-0845-EDB7-4FD5F3C8A947}"/>
                </a:ext>
              </a:extLst>
            </p:cNvPr>
            <p:cNvSpPr/>
            <p:nvPr/>
          </p:nvSpPr>
          <p:spPr>
            <a:xfrm>
              <a:off x="2085252" y="2917758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3431A2C-ADD4-45DA-332A-E93E49E74140}"/>
              </a:ext>
            </a:extLst>
          </p:cNvPr>
          <p:cNvGrpSpPr/>
          <p:nvPr/>
        </p:nvGrpSpPr>
        <p:grpSpPr>
          <a:xfrm>
            <a:off x="1981200" y="2876394"/>
            <a:ext cx="8472601" cy="1532124"/>
            <a:chOff x="1981200" y="2876394"/>
            <a:chExt cx="8472601" cy="15321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3004382"/>
              <a:ext cx="2977350" cy="1064694"/>
              <a:chOff x="1488974" y="3906297"/>
              <a:chExt cx="1803118" cy="73466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566D9-1473-9841-AE11-E4C7BA735562}"/>
                </a:ext>
              </a:extLst>
            </p:cNvPr>
            <p:cNvGrpSpPr/>
            <p:nvPr/>
          </p:nvGrpSpPr>
          <p:grpSpPr>
            <a:xfrm>
              <a:off x="7476452" y="3004380"/>
              <a:ext cx="2977349" cy="1404138"/>
              <a:chOff x="9132407" y="3125108"/>
              <a:chExt cx="2302184" cy="968890"/>
            </a:xfrm>
          </p:grpSpPr>
          <p:sp>
            <p:nvSpPr>
              <p:cNvPr id="21" name="矩形 9">
                <a:extLst>
                  <a:ext uri="{FF2B5EF4-FFF2-40B4-BE49-F238E27FC236}">
                    <a16:creationId xmlns:a16="http://schemas.microsoft.com/office/drawing/2014/main" id="{FDA5E86E-2369-BE4F-ABDF-9399A3EDECB4}"/>
                  </a:ext>
                </a:extLst>
              </p:cNvPr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E9BBE84B-33A8-1947-B991-6A4B404F7D2B}"/>
                  </a:ext>
                </a:extLst>
              </p:cNvPr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958550" y="3316219"/>
              <a:ext cx="2517901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188809" y="2887506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70083" y="3406383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Cross 1">
              <a:extLst>
                <a:ext uri="{FF2B5EF4-FFF2-40B4-BE49-F238E27FC236}">
                  <a16:creationId xmlns:a16="http://schemas.microsoft.com/office/drawing/2014/main" id="{2C92516A-FF90-A754-0835-287CDB73D16A}"/>
                </a:ext>
              </a:extLst>
            </p:cNvPr>
            <p:cNvSpPr/>
            <p:nvPr/>
          </p:nvSpPr>
          <p:spPr>
            <a:xfrm>
              <a:off x="6535751" y="2876394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E28E2677-B5CC-E9CE-BDD2-8E9D216DCFC5}"/>
                </a:ext>
              </a:extLst>
            </p:cNvPr>
            <p:cNvSpPr/>
            <p:nvPr/>
          </p:nvSpPr>
          <p:spPr>
            <a:xfrm>
              <a:off x="7561820" y="3066226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F08C8C-D120-6F9C-0240-3F6845DBB350}"/>
              </a:ext>
            </a:extLst>
          </p:cNvPr>
          <p:cNvGrpSpPr/>
          <p:nvPr/>
        </p:nvGrpSpPr>
        <p:grpSpPr>
          <a:xfrm>
            <a:off x="1878405" y="2897885"/>
            <a:ext cx="8487442" cy="1299920"/>
            <a:chOff x="1878405" y="2897885"/>
            <a:chExt cx="8487442" cy="12999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878405" y="3038327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855755" y="3344799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086014" y="292145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4967288" y="3440332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388497" y="3032958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94A17D3B-E94A-0ED9-925A-2B1A9477FA5A}"/>
                </a:ext>
              </a:extLst>
            </p:cNvPr>
            <p:cNvSpPr/>
            <p:nvPr/>
          </p:nvSpPr>
          <p:spPr>
            <a:xfrm>
              <a:off x="6512716" y="289788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5A219355-574B-9392-FB7C-ADE9FDBCE4AC}"/>
                </a:ext>
              </a:extLst>
            </p:cNvPr>
            <p:cNvSpPr/>
            <p:nvPr/>
          </p:nvSpPr>
          <p:spPr>
            <a:xfrm>
              <a:off x="7479793" y="308771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2099A22-0AF1-084D-7874-17BE566DE353}"/>
              </a:ext>
            </a:extLst>
          </p:cNvPr>
          <p:cNvGrpSpPr/>
          <p:nvPr/>
        </p:nvGrpSpPr>
        <p:grpSpPr>
          <a:xfrm>
            <a:off x="1833684" y="2985955"/>
            <a:ext cx="8487442" cy="1276350"/>
            <a:chOff x="1833684" y="2985955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833684" y="3102827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20" idx="1"/>
              <a:endCxn id="5" idx="3"/>
            </p:cNvCxnSpPr>
            <p:nvPr/>
          </p:nvCxnSpPr>
          <p:spPr>
            <a:xfrm flipH="1">
              <a:off x="4811034" y="3409299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041293" y="298595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4922567" y="3504832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343776" y="3097458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4189C50B-BC2C-45DB-08DB-CCF56FE4A1A2}"/>
                </a:ext>
              </a:extLst>
            </p:cNvPr>
            <p:cNvSpPr/>
            <p:nvPr/>
          </p:nvSpPr>
          <p:spPr>
            <a:xfrm>
              <a:off x="6415094" y="3015452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0141C050-1173-7F60-7772-917311FF5ED1}"/>
                </a:ext>
              </a:extLst>
            </p:cNvPr>
            <p:cNvSpPr/>
            <p:nvPr/>
          </p:nvSpPr>
          <p:spPr>
            <a:xfrm>
              <a:off x="7421499" y="3165956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6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35236</TotalTime>
  <Words>337</Words>
  <Application>Microsoft Macintosh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948</cp:revision>
  <cp:lastPrinted>2021-05-18T09:36:44Z</cp:lastPrinted>
  <dcterms:created xsi:type="dcterms:W3CDTF">2020-11-03T03:20:46Z</dcterms:created>
  <dcterms:modified xsi:type="dcterms:W3CDTF">2023-04-27T16:26:21Z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