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8" r:id="rId3"/>
    <p:sldId id="421" r:id="rId4"/>
    <p:sldId id="422" r:id="rId5"/>
    <p:sldId id="41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5983"/>
  </p:normalViewPr>
  <p:slideViewPr>
    <p:cSldViewPr snapToGrid="0">
      <p:cViewPr varScale="1">
        <p:scale>
          <a:sx n="160" d="100"/>
          <a:sy n="16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27622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418070" y="13900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19696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418070" y="466598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979170" y="2560955"/>
            <a:ext cx="5541645" cy="803910"/>
            <a:chOff x="1022701" y="2324975"/>
            <a:chExt cx="5541560" cy="804369"/>
          </a:xfrm>
        </p:grpSpPr>
        <p:grpSp>
          <p:nvGrpSpPr>
            <p:cNvPr id="8" name="Group 7"/>
            <p:cNvGrpSpPr/>
            <p:nvPr/>
          </p:nvGrpSpPr>
          <p:grpSpPr>
            <a:xfrm>
              <a:off x="1022701" y="2441848"/>
              <a:ext cx="1774157" cy="687496"/>
              <a:chOff x="1488974" y="3906297"/>
              <a:chExt cx="1803118" cy="800069"/>
            </a:xfrm>
          </p:grpSpPr>
          <p:sp>
            <p:nvSpPr>
              <p:cNvPr id="1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9" name="直线箭头连接符 6" descr="jytjh"/>
            <p:cNvCxnSpPr>
              <a:stCxn id="15" idx="3"/>
              <a:endCxn id="13" idx="1"/>
            </p:cNvCxnSpPr>
            <p:nvPr/>
          </p:nvCxnSpPr>
          <p:spPr>
            <a:xfrm flipV="1">
              <a:off x="2796858" y="2622825"/>
              <a:ext cx="1993247" cy="39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2964696" y="2324975"/>
              <a:ext cx="1743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2974900" y="2663343"/>
              <a:ext cx="177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90105" y="2436479"/>
              <a:ext cx="1774156" cy="692864"/>
              <a:chOff x="1488974" y="3906297"/>
              <a:chExt cx="1803118" cy="800069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4169506" y="236096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: Rounded Corners 4"/>
          <p:cNvSpPr/>
          <p:nvPr/>
        </p:nvSpPr>
        <p:spPr>
          <a:xfrm>
            <a:off x="702310" y="2503805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 rot="0">
            <a:off x="1619250" y="1205865"/>
            <a:ext cx="4255135" cy="732155"/>
            <a:chOff x="1353765" y="434275"/>
            <a:chExt cx="4255346" cy="829195"/>
          </a:xfrm>
        </p:grpSpPr>
        <p:grpSp>
          <p:nvGrpSpPr>
            <p:cNvPr id="52" name="Group 51"/>
            <p:cNvGrpSpPr/>
            <p:nvPr/>
          </p:nvGrpSpPr>
          <p:grpSpPr>
            <a:xfrm>
              <a:off x="1353765" y="439658"/>
              <a:ext cx="1743301" cy="823812"/>
              <a:chOff x="1527758" y="600356"/>
              <a:chExt cx="1743301" cy="823812"/>
            </a:xfrm>
          </p:grpSpPr>
          <p:sp>
            <p:nvSpPr>
              <p:cNvPr id="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810" y="434275"/>
              <a:ext cx="1743301" cy="823812"/>
              <a:chOff x="1527758" y="600356"/>
              <a:chExt cx="1743301" cy="823812"/>
            </a:xfrm>
          </p:grpSpPr>
          <p:sp>
            <p:nvSpPr>
              <p:cNvPr id="5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73" name="Rectangle: Rounded Corners 4"/>
          <p:cNvSpPr/>
          <p:nvPr/>
        </p:nvSpPr>
        <p:spPr>
          <a:xfrm>
            <a:off x="702310" y="107442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51" name="Group 50"/>
          <p:cNvGrpSpPr/>
          <p:nvPr/>
        </p:nvGrpSpPr>
        <p:grpSpPr>
          <a:xfrm rot="0">
            <a:off x="565785" y="4041775"/>
            <a:ext cx="6455410" cy="1601470"/>
            <a:chOff x="5036717" y="454130"/>
            <a:chExt cx="6454898" cy="1601818"/>
          </a:xfrm>
        </p:grpSpPr>
        <p:sp>
          <p:nvSpPr>
            <p:cNvPr id="21" name="矩形 9"/>
            <p:cNvSpPr/>
            <p:nvPr/>
          </p:nvSpPr>
          <p:spPr>
            <a:xfrm>
              <a:off x="5506066" y="454130"/>
              <a:ext cx="152467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0"/>
            <p:cNvSpPr/>
            <p:nvPr/>
          </p:nvSpPr>
          <p:spPr>
            <a:xfrm>
              <a:off x="5506066" y="781991"/>
              <a:ext cx="1524678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3" name="直线箭头连接符 11" descr="jytjh"/>
            <p:cNvCxnSpPr>
              <a:stCxn id="21" idx="3"/>
              <a:endCxn id="26" idx="1"/>
            </p:cNvCxnSpPr>
            <p:nvPr/>
          </p:nvCxnSpPr>
          <p:spPr>
            <a:xfrm>
              <a:off x="7030745" y="618636"/>
              <a:ext cx="2480531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2"/>
            <p:cNvSpPr txBox="1"/>
            <p:nvPr/>
          </p:nvSpPr>
          <p:spPr>
            <a:xfrm>
              <a:off x="7027876" y="655988"/>
              <a:ext cx="2399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9511276" y="457321"/>
              <a:ext cx="161571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5"/>
            <p:cNvSpPr/>
            <p:nvPr/>
          </p:nvSpPr>
          <p:spPr>
            <a:xfrm>
              <a:off x="9511276" y="785183"/>
              <a:ext cx="1615719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16" descr="jytjh"/>
            <p:cNvCxnSpPr/>
            <p:nvPr/>
          </p:nvCxnSpPr>
          <p:spPr>
            <a:xfrm>
              <a:off x="5042158" y="781990"/>
              <a:ext cx="4639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7" descr="jytjh"/>
            <p:cNvCxnSpPr/>
            <p:nvPr/>
          </p:nvCxnSpPr>
          <p:spPr>
            <a:xfrm>
              <a:off x="11126995" y="786352"/>
              <a:ext cx="364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7"/>
            <p:cNvSpPr txBox="1"/>
            <p:nvPr/>
          </p:nvSpPr>
          <p:spPr>
            <a:xfrm>
              <a:off x="5379550" y="1234958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5" name="文本框 29"/>
            <p:cNvSpPr txBox="1"/>
            <p:nvPr/>
          </p:nvSpPr>
          <p:spPr>
            <a:xfrm>
              <a:off x="9278295" y="1272113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7" name="直线箭头连接符 18" descr="jytjh"/>
            <p:cNvCxnSpPr>
              <a:stCxn id="38" idx="3"/>
            </p:cNvCxnSpPr>
            <p:nvPr/>
          </p:nvCxnSpPr>
          <p:spPr>
            <a:xfrm flipV="1">
              <a:off x="8996242" y="1896972"/>
              <a:ext cx="2495373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28"/>
            <p:cNvSpPr/>
            <p:nvPr/>
          </p:nvSpPr>
          <p:spPr>
            <a:xfrm>
              <a:off x="7458753" y="1738707"/>
              <a:ext cx="1537489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30" descr="jytjh"/>
            <p:cNvCxnSpPr>
              <a:endCxn id="38" idx="1"/>
            </p:cNvCxnSpPr>
            <p:nvPr/>
          </p:nvCxnSpPr>
          <p:spPr>
            <a:xfrm>
              <a:off x="5042158" y="1897328"/>
              <a:ext cx="2416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25" descr="jytjh"/>
            <p:cNvCxnSpPr/>
            <p:nvPr/>
          </p:nvCxnSpPr>
          <p:spPr>
            <a:xfrm>
              <a:off x="5036717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25" descr="jytjh"/>
            <p:cNvCxnSpPr/>
            <p:nvPr/>
          </p:nvCxnSpPr>
          <p:spPr>
            <a:xfrm>
              <a:off x="11491615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4"/>
          <p:cNvSpPr/>
          <p:nvPr/>
        </p:nvSpPr>
        <p:spPr>
          <a:xfrm>
            <a:off x="361315" y="3933190"/>
            <a:ext cx="6771005" cy="185039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66103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209042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>
            <a:off x="3747135" y="351980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7135" y="578358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644255" y="3429000"/>
            <a:ext cx="635000" cy="142938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7132320" y="4858385"/>
            <a:ext cx="28575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582420"/>
            <a:ext cx="6267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952990" y="60071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952990" y="606488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565765" y="98552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565765" y="464185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0">
            <a:off x="9645650" y="2623820"/>
            <a:ext cx="1840865" cy="1850390"/>
            <a:chOff x="9159130" y="2267182"/>
            <a:chExt cx="2035910" cy="2124981"/>
          </a:xfrm>
        </p:grpSpPr>
        <p:grpSp>
          <p:nvGrpSpPr>
            <p:cNvPr id="18" name="Group 17"/>
            <p:cNvGrpSpPr/>
            <p:nvPr/>
          </p:nvGrpSpPr>
          <p:grpSpPr>
            <a:xfrm>
              <a:off x="9159131" y="2267182"/>
              <a:ext cx="2035909" cy="865351"/>
              <a:chOff x="1523001" y="3906297"/>
              <a:chExt cx="1803119" cy="927586"/>
            </a:xfrm>
          </p:grpSpPr>
          <p:sp>
            <p:nvSpPr>
              <p:cNvPr id="19" name="矩形 4"/>
              <p:cNvSpPr/>
              <p:nvPr/>
            </p:nvSpPr>
            <p:spPr>
              <a:xfrm>
                <a:off x="1523002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1523001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159130" y="3526812"/>
              <a:ext cx="2035908" cy="865351"/>
              <a:chOff x="1523001" y="3906297"/>
              <a:chExt cx="1803118" cy="927586"/>
            </a:xfrm>
          </p:grpSpPr>
          <p:sp>
            <p:nvSpPr>
              <p:cNvPr id="62" name="矩形 4"/>
              <p:cNvSpPr/>
              <p:nvPr/>
            </p:nvSpPr>
            <p:spPr>
              <a:xfrm>
                <a:off x="1523001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矩形 5"/>
              <p:cNvSpPr/>
              <p:nvPr/>
            </p:nvSpPr>
            <p:spPr>
              <a:xfrm>
                <a:off x="1523002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13" name="Rectangle: Rounded Corners 4"/>
          <p:cNvSpPr/>
          <p:nvPr/>
        </p:nvSpPr>
        <p:spPr>
          <a:xfrm>
            <a:off x="9443085" y="240855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14" name="Rectangle: Rounded Corners 4"/>
          <p:cNvSpPr/>
          <p:nvPr/>
        </p:nvSpPr>
        <p:spPr>
          <a:xfrm>
            <a:off x="9279255" y="276225"/>
            <a:ext cx="2551430" cy="6305550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6742430" y="1280160"/>
            <a:ext cx="725170" cy="2622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7118350" y="4256405"/>
            <a:ext cx="83756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756660" y="5801995"/>
            <a:ext cx="113792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02310" y="155575"/>
            <a:ext cx="10908665" cy="6433185"/>
            <a:chOff x="1106" y="245"/>
            <a:chExt cx="17179" cy="10131"/>
          </a:xfrm>
        </p:grpSpPr>
        <p:sp>
          <p:nvSpPr>
            <p:cNvPr id="65" name="Rectangle: Rounded Corners 4"/>
            <p:cNvSpPr/>
            <p:nvPr/>
          </p:nvSpPr>
          <p:spPr>
            <a:xfrm>
              <a:off x="4935" y="245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/>
            <p:cNvSpPr/>
            <p:nvPr/>
          </p:nvSpPr>
          <p:spPr>
            <a:xfrm>
              <a:off x="11322" y="1705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/>
            <p:cNvSpPr/>
            <p:nvPr/>
          </p:nvSpPr>
          <p:spPr>
            <a:xfrm>
              <a:off x="4935" y="9770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/>
            <p:cNvSpPr/>
            <p:nvPr/>
          </p:nvSpPr>
          <p:spPr>
            <a:xfrm>
              <a:off x="11322" y="6965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rot="0">
              <a:off x="1542" y="3255"/>
              <a:ext cx="8727" cy="1267"/>
              <a:chOff x="1022701" y="2324975"/>
              <a:chExt cx="5541560" cy="8043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/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cxnSp>
            <p:nvCxnSpPr>
              <p:cNvPr id="9" name="直线箭头连接符 6" descr="jytjh"/>
              <p:cNvCxnSpPr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/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文本框 7"/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${amount}</a:t>
                </a:r>
                <a:endPara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/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7" name="Cross 16"/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/>
            <p:cNvSpPr/>
            <p:nvPr/>
          </p:nvSpPr>
          <p:spPr>
            <a:xfrm>
              <a:off x="1106" y="3166"/>
              <a:ext cx="9589" cy="1600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defTabSz="685800" fontAlgn="base">
                <a:buClrTx/>
                <a:buSzTx/>
                <a:buFontTx/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rot="0">
              <a:off x="2550" y="1415"/>
              <a:ext cx="6701" cy="1154"/>
              <a:chOff x="1353765" y="434275"/>
              <a:chExt cx="4255346" cy="8291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/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/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 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/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/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 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/>
            <p:cNvSpPr/>
            <p:nvPr/>
          </p:nvSpPr>
          <p:spPr>
            <a:xfrm>
              <a:off x="1106" y="1208"/>
              <a:ext cx="9589" cy="1600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defTabSz="685800" fontAlgn="base">
                <a:buClrTx/>
                <a:buSzTx/>
                <a:buFontTx/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endParaRPr>
            </a:p>
          </p:txBody>
        </p:sp>
        <p:cxnSp>
          <p:nvCxnSpPr>
            <p:cNvPr id="79" name="直线箭头连接符 6" descr="jytjh"/>
            <p:cNvCxnSpPr>
              <a:stCxn id="65" idx="2"/>
              <a:endCxn id="73" idx="0"/>
            </p:cNvCxnSpPr>
            <p:nvPr/>
          </p:nvCxnSpPr>
          <p:spPr>
            <a:xfrm>
              <a:off x="5901" y="851"/>
              <a:ext cx="0" cy="3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/>
            <p:cNvCxnSpPr>
              <a:stCxn id="73" idx="2"/>
              <a:endCxn id="72" idx="0"/>
            </p:cNvCxnSpPr>
            <p:nvPr/>
          </p:nvCxnSpPr>
          <p:spPr>
            <a:xfrm>
              <a:off x="5901" y="2808"/>
              <a:ext cx="0" cy="3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/>
            <p:cNvCxnSpPr>
              <a:stCxn id="72" idx="2"/>
              <a:endCxn id="74" idx="0"/>
            </p:cNvCxnSpPr>
            <p:nvPr/>
          </p:nvCxnSpPr>
          <p:spPr>
            <a:xfrm flipH="1">
              <a:off x="5894" y="4766"/>
              <a:ext cx="7" cy="3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/>
            <p:cNvCxnSpPr>
              <a:stCxn id="74" idx="2"/>
              <a:endCxn id="68" idx="0"/>
            </p:cNvCxnSpPr>
            <p:nvPr/>
          </p:nvCxnSpPr>
          <p:spPr>
            <a:xfrm>
              <a:off x="5894" y="9413"/>
              <a:ext cx="7" cy="3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9" idx="3"/>
              <a:endCxn id="114" idx="1"/>
            </p:cNvCxnSpPr>
            <p:nvPr/>
          </p:nvCxnSpPr>
          <p:spPr>
            <a:xfrm flipV="1">
              <a:off x="13253" y="5310"/>
              <a:ext cx="1015" cy="19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/>
            <p:cNvCxnSpPr>
              <a:stCxn id="74" idx="3"/>
              <a:endCxn id="69" idx="1"/>
            </p:cNvCxnSpPr>
            <p:nvPr/>
          </p:nvCxnSpPr>
          <p:spPr>
            <a:xfrm>
              <a:off x="10682" y="7268"/>
              <a:ext cx="6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/>
            <p:cNvCxnSpPr>
              <a:stCxn id="73" idx="3"/>
              <a:endCxn id="67" idx="1"/>
            </p:cNvCxnSpPr>
            <p:nvPr/>
          </p:nvCxnSpPr>
          <p:spPr>
            <a:xfrm>
              <a:off x="10695" y="2008"/>
              <a:ext cx="62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/>
            <p:cNvSpPr/>
            <p:nvPr/>
          </p:nvSpPr>
          <p:spPr>
            <a:xfrm>
              <a:off x="15328" y="536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/>
            <p:cNvSpPr/>
            <p:nvPr/>
          </p:nvSpPr>
          <p:spPr>
            <a:xfrm>
              <a:off x="15328" y="9562"/>
              <a:ext cx="1930" cy="60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/>
            <p:cNvCxnSpPr>
              <a:stCxn id="78" idx="2"/>
              <a:endCxn id="19" idx="0"/>
            </p:cNvCxnSpPr>
            <p:nvPr/>
          </p:nvCxnSpPr>
          <p:spPr>
            <a:xfrm>
              <a:off x="16294" y="1141"/>
              <a:ext cx="0" cy="279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/>
            <p:cNvCxnSpPr>
              <a:stCxn id="63" idx="2"/>
              <a:endCxn id="92" idx="0"/>
            </p:cNvCxnSpPr>
            <p:nvPr/>
          </p:nvCxnSpPr>
          <p:spPr>
            <a:xfrm>
              <a:off x="16294" y="6846"/>
              <a:ext cx="0" cy="271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 rot="0">
              <a:off x="14844" y="3932"/>
              <a:ext cx="2899" cy="2914"/>
              <a:chOff x="9120710" y="2267182"/>
              <a:chExt cx="2035909" cy="212498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120711" y="2267182"/>
                <a:ext cx="2035908" cy="865351"/>
                <a:chOff x="1488974" y="3906297"/>
                <a:chExt cx="1803118" cy="927586"/>
              </a:xfrm>
            </p:grpSpPr>
            <p:sp>
              <p:nvSpPr>
                <p:cNvPr id="19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src: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矩形 5"/>
                <p:cNvSpPr/>
                <p:nvPr/>
              </p:nvSpPr>
              <p:spPr>
                <a:xfrm>
                  <a:off x="1488974" y="4336653"/>
                  <a:ext cx="1803117" cy="49723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isBlocked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&lt;-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True</a:t>
                  </a:r>
                  <a:endPara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9120710" y="3526812"/>
                <a:ext cx="2035908" cy="865351"/>
                <a:chOff x="1488974" y="3906297"/>
                <a:chExt cx="1803118" cy="927586"/>
              </a:xfrm>
            </p:grpSpPr>
            <p:sp>
              <p:nvSpPr>
                <p:cNvPr id="62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dst: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矩形 5"/>
                <p:cNvSpPr/>
                <p:nvPr/>
              </p:nvSpPr>
              <p:spPr>
                <a:xfrm>
                  <a:off x="1488974" y="4336653"/>
                  <a:ext cx="1803117" cy="49723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isBlocked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&lt;-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True</a:t>
                  </a:r>
                  <a:endPara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sp>
          <p:nvSpPr>
            <p:cNvPr id="113" name="Rectangle: Rounded Corners 4"/>
            <p:cNvSpPr/>
            <p:nvPr/>
          </p:nvSpPr>
          <p:spPr>
            <a:xfrm>
              <a:off x="14525" y="3593"/>
              <a:ext cx="3537" cy="351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defTabSz="685800" fontAlgn="base">
                <a:buClrTx/>
                <a:buSzTx/>
                <a:buFontTx/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endParaRPr>
            </a:p>
          </p:txBody>
        </p:sp>
        <p:sp>
          <p:nvSpPr>
            <p:cNvPr id="114" name="Rectangle: Rounded Corners 4"/>
            <p:cNvSpPr/>
            <p:nvPr/>
          </p:nvSpPr>
          <p:spPr>
            <a:xfrm>
              <a:off x="14267" y="245"/>
              <a:ext cx="4018" cy="1013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/>
            <p:cNvSpPr/>
            <p:nvPr/>
          </p:nvSpPr>
          <p:spPr>
            <a:xfrm>
              <a:off x="1106" y="5123"/>
              <a:ext cx="9576" cy="4289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defTabSz="685800" fontAlgn="base">
                <a:buClrTx/>
                <a:buSzTx/>
                <a:buFontTx/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2045" y="6648"/>
              <a:ext cx="7847" cy="1755"/>
              <a:chOff x="1051559" y="2807208"/>
              <a:chExt cx="4983092" cy="111449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/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sz="1100" b="1" dirty="0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/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${srcId | 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26" name="矩形 14"/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/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/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/>
              <p:cNvCxnSpPr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/>
              <p:cNvCxnSpPr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/>
              <p:cNvCxnSpPr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/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/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/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/>
              <p:cNvCxnSpPr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/>
              <p:cNvCxnSpPr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/>
              <p:cNvCxnSpPr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/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/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/>
            <p:cNvSpPr/>
            <p:nvPr/>
          </p:nvSpPr>
          <p:spPr>
            <a:xfrm>
              <a:off x="10607" y="1208"/>
              <a:ext cx="1142" cy="57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" name="矩形 3"/>
            <p:cNvSpPr/>
            <p:nvPr/>
          </p:nvSpPr>
          <p:spPr>
            <a:xfrm>
              <a:off x="5994" y="9292"/>
              <a:ext cx="1818" cy="57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10649" y="6406"/>
              <a:ext cx="1289" cy="57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5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6900" y="5393"/>
              <a:ext cx="35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: 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${amountThreshold}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6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1823" y="5393"/>
              <a:ext cx="371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 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${amountThreshold}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29" y="8707"/>
              <a:ext cx="80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SUM(edge1.amount)/SUM(edge2.amount) AS 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95" y="6157"/>
              <a:ext cx="314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ratio &lt;= ${ratio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2850" y="9370"/>
              <a:ext cx="314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ratio &gt; ${ratio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02310" y="155575"/>
            <a:ext cx="10908030" cy="6432550"/>
            <a:chOff x="1106" y="245"/>
            <a:chExt cx="17178" cy="10130"/>
          </a:xfrm>
        </p:grpSpPr>
        <p:grpSp>
          <p:nvGrpSpPr>
            <p:cNvPr id="2" name="组合 1"/>
            <p:cNvGrpSpPr/>
            <p:nvPr/>
          </p:nvGrpSpPr>
          <p:grpSpPr>
            <a:xfrm>
              <a:off x="1106" y="245"/>
              <a:ext cx="17179" cy="10131"/>
              <a:chOff x="1106" y="245"/>
              <a:chExt cx="17179" cy="10131"/>
            </a:xfrm>
          </p:grpSpPr>
          <p:sp>
            <p:nvSpPr>
              <p:cNvPr id="65" name="Rectangle: Rounded Corners 4"/>
              <p:cNvSpPr/>
              <p:nvPr/>
            </p:nvSpPr>
            <p:spPr>
              <a:xfrm>
                <a:off x="4935" y="245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67" name="Rectangle: Rounded Corners 4"/>
              <p:cNvSpPr/>
              <p:nvPr/>
            </p:nvSpPr>
            <p:spPr>
              <a:xfrm>
                <a:off x="11322" y="1705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Abort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68" name="Rectangle: Rounded Corners 4"/>
              <p:cNvSpPr/>
              <p:nvPr/>
            </p:nvSpPr>
            <p:spPr>
              <a:xfrm>
                <a:off x="4935" y="9770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69" name="Rectangle: Rounded Corners 4"/>
              <p:cNvSpPr/>
              <p:nvPr/>
            </p:nvSpPr>
            <p:spPr>
              <a:xfrm>
                <a:off x="11322" y="6965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Abort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72" name="Rectangle: Rounded Corners 4"/>
              <p:cNvSpPr/>
              <p:nvPr/>
            </p:nvSpPr>
            <p:spPr>
              <a:xfrm>
                <a:off x="1106" y="3166"/>
                <a:ext cx="9589" cy="160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defTabSz="685800" fontAlgn="base">
                  <a:buClrTx/>
                  <a:buSzTx/>
                  <a:buFontTx/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+mn-ea"/>
                </a:endParaRPr>
              </a:p>
            </p:txBody>
          </p:sp>
          <p:sp>
            <p:nvSpPr>
              <p:cNvPr id="73" name="Rectangle: Rounded Corners 4"/>
              <p:cNvSpPr/>
              <p:nvPr/>
            </p:nvSpPr>
            <p:spPr>
              <a:xfrm>
                <a:off x="1106" y="1208"/>
                <a:ext cx="9589" cy="160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defTabSz="685800" fontAlgn="base">
                  <a:buClrTx/>
                  <a:buSzTx/>
                  <a:buFontTx/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+mn-ea"/>
                </a:endParaRPr>
              </a:p>
            </p:txBody>
          </p:sp>
          <p:cxnSp>
            <p:nvCxnSpPr>
              <p:cNvPr id="79" name="直线箭头连接符 6" descr="jytjh"/>
              <p:cNvCxnSpPr>
                <a:stCxn id="65" idx="2"/>
                <a:endCxn id="73" idx="0"/>
              </p:cNvCxnSpPr>
              <p:nvPr/>
            </p:nvCxnSpPr>
            <p:spPr>
              <a:xfrm>
                <a:off x="5901" y="851"/>
                <a:ext cx="0" cy="35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箭头连接符 6" descr="jytjh"/>
              <p:cNvCxnSpPr>
                <a:stCxn id="73" idx="2"/>
                <a:endCxn id="72" idx="0"/>
              </p:cNvCxnSpPr>
              <p:nvPr/>
            </p:nvCxnSpPr>
            <p:spPr>
              <a:xfrm>
                <a:off x="5901" y="2808"/>
                <a:ext cx="0" cy="35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箭头连接符 6" descr="jytjh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5894" y="4766"/>
                <a:ext cx="7" cy="35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6" descr="jytjh"/>
              <p:cNvCxnSpPr>
                <a:stCxn id="74" idx="2"/>
                <a:endCxn id="68" idx="0"/>
              </p:cNvCxnSpPr>
              <p:nvPr/>
            </p:nvCxnSpPr>
            <p:spPr>
              <a:xfrm>
                <a:off x="5894" y="9413"/>
                <a:ext cx="7" cy="35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>
                <a:stCxn id="69" idx="3"/>
                <a:endCxn id="114" idx="1"/>
              </p:cNvCxnSpPr>
              <p:nvPr/>
            </p:nvCxnSpPr>
            <p:spPr>
              <a:xfrm flipV="1">
                <a:off x="13253" y="5310"/>
                <a:ext cx="1015" cy="19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tailEnd type="arrow" w="sm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6" descr="jytjh"/>
              <p:cNvCxnSpPr>
                <a:stCxn id="74" idx="3"/>
                <a:endCxn id="69" idx="1"/>
              </p:cNvCxnSpPr>
              <p:nvPr/>
            </p:nvCxnSpPr>
            <p:spPr>
              <a:xfrm>
                <a:off x="10682" y="7268"/>
                <a:ext cx="64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6" descr="jytjh"/>
              <p:cNvCxnSpPr>
                <a:stCxn id="73" idx="3"/>
                <a:endCxn id="67" idx="1"/>
              </p:cNvCxnSpPr>
              <p:nvPr/>
            </p:nvCxnSpPr>
            <p:spPr>
              <a:xfrm>
                <a:off x="10695" y="2008"/>
                <a:ext cx="62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: Rounded Corners 4"/>
              <p:cNvSpPr/>
              <p:nvPr/>
            </p:nvSpPr>
            <p:spPr>
              <a:xfrm>
                <a:off x="15328" y="569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/>
              <p:cNvSpPr/>
              <p:nvPr/>
            </p:nvSpPr>
            <p:spPr>
              <a:xfrm>
                <a:off x="15328" y="9562"/>
                <a:ext cx="1930" cy="606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/>
              <p:cNvCxnSpPr>
                <a:stCxn id="78" idx="2"/>
                <a:endCxn id="113" idx="0"/>
              </p:cNvCxnSpPr>
              <p:nvPr/>
            </p:nvCxnSpPr>
            <p:spPr>
              <a:xfrm flipH="1">
                <a:off x="16294" y="1175"/>
                <a:ext cx="0" cy="243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/>
              <p:cNvCxnSpPr>
                <a:stCxn id="113" idx="2"/>
                <a:endCxn id="92" idx="0"/>
              </p:cNvCxnSpPr>
              <p:nvPr/>
            </p:nvCxnSpPr>
            <p:spPr>
              <a:xfrm>
                <a:off x="16294" y="7127"/>
                <a:ext cx="0" cy="243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4"/>
              <p:cNvSpPr/>
              <p:nvPr/>
            </p:nvSpPr>
            <p:spPr>
              <a:xfrm>
                <a:off x="14267" y="245"/>
                <a:ext cx="4018" cy="1013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3" name="矩形 3"/>
              <p:cNvSpPr/>
              <p:nvPr/>
            </p:nvSpPr>
            <p:spPr>
              <a:xfrm>
                <a:off x="2697" y="2002"/>
                <a:ext cx="2485" cy="5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" name="矩形 9"/>
              <p:cNvSpPr/>
              <p:nvPr/>
            </p:nvSpPr>
            <p:spPr>
              <a:xfrm>
                <a:off x="2697" y="1492"/>
                <a:ext cx="2485" cy="5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3"/>
              <p:cNvSpPr/>
              <p:nvPr/>
            </p:nvSpPr>
            <p:spPr>
              <a:xfrm>
                <a:off x="6620" y="1999"/>
                <a:ext cx="2485" cy="5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 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矩形 9"/>
              <p:cNvSpPr/>
              <p:nvPr/>
            </p:nvSpPr>
            <p:spPr>
              <a:xfrm>
                <a:off x="6620" y="1489"/>
                <a:ext cx="2485" cy="5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矩形 4"/>
              <p:cNvSpPr/>
              <p:nvPr/>
            </p:nvSpPr>
            <p:spPr>
              <a:xfrm>
                <a:off x="1753" y="3428"/>
                <a:ext cx="2429" cy="6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src: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5"/>
              <p:cNvSpPr/>
              <p:nvPr/>
            </p:nvSpPr>
            <p:spPr>
              <a:xfrm>
                <a:off x="1753" y="4063"/>
                <a:ext cx="2429" cy="5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26" name="直线箭头连接符 6" descr="jytjh"/>
              <p:cNvCxnSpPr>
                <a:stCxn id="32" idx="3"/>
                <a:endCxn id="30" idx="1"/>
              </p:cNvCxnSpPr>
              <p:nvPr/>
            </p:nvCxnSpPr>
            <p:spPr>
              <a:xfrm flipV="1">
                <a:off x="4182" y="3740"/>
                <a:ext cx="3482" cy="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7"/>
              <p:cNvSpPr txBox="1"/>
              <p:nvPr/>
            </p:nvSpPr>
            <p:spPr>
              <a:xfrm>
                <a:off x="4708" y="3323"/>
                <a:ext cx="2299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guarantee</a:t>
                </a:r>
                <a:endPara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8" name="文本框 7"/>
              <p:cNvSpPr txBox="1"/>
              <p:nvPr/>
            </p:nvSpPr>
            <p:spPr>
              <a:xfrm>
                <a:off x="4253" y="3851"/>
                <a:ext cx="3394" cy="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timestamp</a:t>
                </a:r>
                <a:r>
                  <a:rPr kumimoji="1" lang="zh-CN" altLang="en-US" sz="1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0" name="矩形 4"/>
              <p:cNvSpPr/>
              <p:nvPr/>
            </p:nvSpPr>
            <p:spPr>
              <a:xfrm>
                <a:off x="7664" y="3422"/>
                <a:ext cx="2299" cy="6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dst: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5"/>
              <p:cNvSpPr/>
              <p:nvPr/>
            </p:nvSpPr>
            <p:spPr>
              <a:xfrm>
                <a:off x="7664" y="4057"/>
                <a:ext cx="2299" cy="5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9" name="Cross 38"/>
              <p:cNvSpPr/>
              <p:nvPr/>
            </p:nvSpPr>
            <p:spPr>
              <a:xfrm>
                <a:off x="6478" y="3323"/>
                <a:ext cx="283" cy="283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: Rounded Corners 4"/>
              <p:cNvSpPr/>
              <p:nvPr/>
            </p:nvSpPr>
            <p:spPr>
              <a:xfrm>
                <a:off x="1106" y="5123"/>
                <a:ext cx="9576" cy="4289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defTabSz="685800" fontAlgn="base">
                  <a:buClrTx/>
                  <a:buSzTx/>
                  <a:buFontTx/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+mn-ea"/>
                </a:endParaRPr>
              </a:p>
            </p:txBody>
          </p:sp>
          <p:sp>
            <p:nvSpPr>
              <p:cNvPr id="153" name="矩形 9"/>
              <p:cNvSpPr/>
              <p:nvPr/>
            </p:nvSpPr>
            <p:spPr>
              <a:xfrm>
                <a:off x="1223" y="7316"/>
                <a:ext cx="1891" cy="4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直线箭头连接符 11" descr="jytjh"/>
              <p:cNvCxnSpPr>
                <a:stCxn id="153" idx="3"/>
                <a:endCxn id="157" idx="1"/>
              </p:cNvCxnSpPr>
              <p:nvPr/>
            </p:nvCxnSpPr>
            <p:spPr>
              <a:xfrm>
                <a:off x="3114" y="7557"/>
                <a:ext cx="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2"/>
              <p:cNvSpPr txBox="1"/>
              <p:nvPr/>
            </p:nvSpPr>
            <p:spPr>
              <a:xfrm>
                <a:off x="3013" y="7117"/>
                <a:ext cx="927" cy="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edge1</a:t>
                </a:r>
                <a:endParaRPr kumimoji="1" lang="en-US" altLang="zh-CN" sz="1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6" name="矩形 13"/>
              <p:cNvSpPr/>
              <p:nvPr/>
            </p:nvSpPr>
            <p:spPr>
              <a:xfrm>
                <a:off x="3114" y="5497"/>
                <a:ext cx="7426" cy="14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SUM(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loan.loanAmount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 AS sumLoanAmount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7" name="矩形 14"/>
              <p:cNvSpPr/>
              <p:nvPr/>
            </p:nvSpPr>
            <p:spPr>
              <a:xfrm>
                <a:off x="3842" y="7316"/>
                <a:ext cx="1891" cy="4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矩形 14"/>
              <p:cNvSpPr/>
              <p:nvPr/>
            </p:nvSpPr>
            <p:spPr>
              <a:xfrm>
                <a:off x="6461" y="7150"/>
                <a:ext cx="1259" cy="79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矩形 14"/>
              <p:cNvSpPr/>
              <p:nvPr/>
            </p:nvSpPr>
            <p:spPr>
              <a:xfrm>
                <a:off x="8448" y="7316"/>
                <a:ext cx="1891" cy="4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pN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0" name="直线箭头连接符 11" descr="jytjh"/>
              <p:cNvCxnSpPr>
                <a:stCxn id="157" idx="3"/>
                <a:endCxn id="158" idx="1"/>
              </p:cNvCxnSpPr>
              <p:nvPr/>
            </p:nvCxnSpPr>
            <p:spPr>
              <a:xfrm flipV="1">
                <a:off x="5733" y="7548"/>
                <a:ext cx="728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11" descr="jytjh"/>
              <p:cNvCxnSpPr>
                <a:stCxn id="158" idx="3"/>
                <a:endCxn id="159" idx="1"/>
              </p:cNvCxnSpPr>
              <p:nvPr/>
            </p:nvCxnSpPr>
            <p:spPr>
              <a:xfrm>
                <a:off x="7720" y="7548"/>
                <a:ext cx="728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 14"/>
              <p:cNvSpPr/>
              <p:nvPr/>
            </p:nvSpPr>
            <p:spPr>
              <a:xfrm>
                <a:off x="3114" y="6118"/>
                <a:ext cx="1674" cy="5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文本框 12"/>
              <p:cNvSpPr txBox="1"/>
              <p:nvPr/>
            </p:nvSpPr>
            <p:spPr>
              <a:xfrm>
                <a:off x="5614" y="7106"/>
                <a:ext cx="1006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edge2</a:t>
                </a:r>
                <a:endPara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64" name="文本框 12"/>
              <p:cNvSpPr txBox="1"/>
              <p:nvPr/>
            </p:nvSpPr>
            <p:spPr>
              <a:xfrm>
                <a:off x="7561" y="7134"/>
                <a:ext cx="1006" cy="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edgeN</a:t>
                </a:r>
                <a:endParaRPr kumimoji="1" lang="en-US" altLang="zh-CN" sz="1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cxnSp>
            <p:nvCxnSpPr>
              <p:cNvPr id="165" name="直线箭头连接符 11" descr="jytjh"/>
              <p:cNvCxnSpPr>
                <a:stCxn id="157" idx="0"/>
                <a:endCxn id="162" idx="2"/>
              </p:cNvCxnSpPr>
              <p:nvPr/>
            </p:nvCxnSpPr>
            <p:spPr>
              <a:xfrm flipH="1" flipV="1">
                <a:off x="3951" y="6704"/>
                <a:ext cx="837" cy="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矩形 14"/>
              <p:cNvSpPr/>
              <p:nvPr/>
            </p:nvSpPr>
            <p:spPr>
              <a:xfrm>
                <a:off x="8448" y="6118"/>
                <a:ext cx="1891" cy="5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7" name="直线箭头连接符 11" descr="jytjh"/>
              <p:cNvCxnSpPr>
                <a:stCxn id="159" idx="0"/>
                <a:endCxn id="166" idx="2"/>
              </p:cNvCxnSpPr>
              <p:nvPr/>
            </p:nvCxnSpPr>
            <p:spPr>
              <a:xfrm flipV="1">
                <a:off x="9394" y="6704"/>
                <a:ext cx="0" cy="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矩形 10"/>
              <p:cNvSpPr/>
              <p:nvPr/>
            </p:nvSpPr>
            <p:spPr>
              <a:xfrm>
                <a:off x="1223" y="7792"/>
                <a:ext cx="1891" cy="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69" name="文本框 12"/>
              <p:cNvSpPr txBox="1"/>
              <p:nvPr/>
            </p:nvSpPr>
            <p:spPr>
              <a:xfrm>
                <a:off x="7006" y="7933"/>
                <a:ext cx="3530" cy="1223"/>
              </a:xfrm>
              <a:prstGeom prst="rect">
                <a:avLst/>
              </a:prstGeom>
              <a:noFill/>
            </p:spPr>
            <p:txBody>
              <a:bodyPr wrap="square" lIns="90000" numCol="1" rtlCol="0" anchor="ctr">
                <a:noAutofit/>
              </a:bodyPr>
              <a:lstStyle/>
              <a:p>
                <a:pPr algn="just"/>
                <a:r>
                  <a:rPr kumimoji="1" lang="en-US" altLang="zh-CN" sz="1050" b="1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edgeN</a:t>
                </a:r>
                <a:r>
                  <a:rPr kumimoji="1" lang="en-US" altLang="zh-CN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  <a:r>
                  <a:rPr kumimoji="1" lang="zh-CN" altLang="en-US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guarantee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just"/>
                <a:r>
                  <a:rPr kumimoji="1" lang="en-US" altLang="zh-CN" sz="1050" b="1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edgeN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.timestamp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&gt;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startTime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just"/>
                <a:r>
                  <a:rPr kumimoji="1" lang="en-US" altLang="zh-CN" sz="1050" b="1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edgeN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.timestamp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endTime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Rectangle: Rounded Corners 4"/>
              <p:cNvSpPr/>
              <p:nvPr/>
            </p:nvSpPr>
            <p:spPr>
              <a:xfrm>
                <a:off x="14525" y="3609"/>
                <a:ext cx="3537" cy="351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defTabSz="685800" fontAlgn="base">
                  <a:buClrTx/>
                  <a:buSzTx/>
                  <a:buFontTx/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+mn-ea"/>
                </a:endParaRPr>
              </a:p>
            </p:txBody>
          </p:sp>
          <p:sp>
            <p:nvSpPr>
              <p:cNvPr id="172" name="矩形 4"/>
              <p:cNvSpPr/>
              <p:nvPr/>
            </p:nvSpPr>
            <p:spPr>
              <a:xfrm>
                <a:off x="15013" y="3942"/>
                <a:ext cx="2561" cy="54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src: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/>
              <p:cNvSpPr/>
              <p:nvPr/>
            </p:nvSpPr>
            <p:spPr>
              <a:xfrm>
                <a:off x="15013" y="4487"/>
                <a:ext cx="2561" cy="7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1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77" name="矩形 4"/>
              <p:cNvSpPr/>
              <p:nvPr/>
            </p:nvSpPr>
            <p:spPr>
              <a:xfrm>
                <a:off x="15013" y="5509"/>
                <a:ext cx="2561" cy="54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dst: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/>
              <p:cNvSpPr/>
              <p:nvPr/>
            </p:nvSpPr>
            <p:spPr>
              <a:xfrm>
                <a:off x="15013" y="6053"/>
                <a:ext cx="2561" cy="7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1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571" y="1175"/>
                <a:ext cx="1213" cy="57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Blocked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5935" y="9285"/>
                <a:ext cx="1786" cy="57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Not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detected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" name="矩形 3"/>
              <p:cNvSpPr/>
              <p:nvPr/>
            </p:nvSpPr>
            <p:spPr>
              <a:xfrm>
                <a:off x="10505" y="6405"/>
                <a:ext cx="1366" cy="57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Detected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矩形 14"/>
              <p:cNvSpPr/>
              <p:nvPr/>
            </p:nvSpPr>
            <p:spPr>
              <a:xfrm>
                <a:off x="4888" y="6123"/>
                <a:ext cx="1591" cy="5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" name="直线箭头连接符 11" descr="jytjh"/>
              <p:cNvCxnSpPr>
                <a:stCxn id="157" idx="0"/>
                <a:endCxn id="11" idx="2"/>
              </p:cNvCxnSpPr>
              <p:nvPr/>
            </p:nvCxnSpPr>
            <p:spPr>
              <a:xfrm flipV="1">
                <a:off x="4788" y="6708"/>
                <a:ext cx="895" cy="6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2"/>
              <p:cNvSpPr txBox="1"/>
              <p:nvPr/>
            </p:nvSpPr>
            <p:spPr>
              <a:xfrm>
                <a:off x="3090" y="7942"/>
                <a:ext cx="3530" cy="1223"/>
              </a:xfrm>
              <a:prstGeom prst="rect">
                <a:avLst/>
              </a:prstGeom>
              <a:noFill/>
            </p:spPr>
            <p:txBody>
              <a:bodyPr wrap="square" lIns="90000" numCol="1" rtlCol="0" anchor="ctr">
                <a:noAutofit/>
              </a:bodyPr>
              <a:lstStyle/>
              <a:p>
                <a:pPr algn="just"/>
                <a:r>
                  <a:rPr kumimoji="1" lang="en-US" altLang="zh-CN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edge1:</a:t>
                </a:r>
                <a:r>
                  <a:rPr kumimoji="1" lang="zh-CN" altLang="en-US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guarantee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just"/>
                <a:r>
                  <a:rPr kumimoji="1" lang="en-US" altLang="zh-CN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edge1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.timestamp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&gt;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startTime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just"/>
                <a:r>
                  <a:rPr kumimoji="1" lang="en-US" altLang="zh-CN" sz="105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edge1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.timestamp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</a:t>
                </a:r>
                <a:r>
                  <a:rPr kumimoji="1" lang="zh-CN" altLang="en-US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05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endTime</a:t>
                </a:r>
                <a:r>
                  <a:rPr kumimoji="1" lang="en-US" altLang="zh-CN" sz="105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05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10593" y="6157"/>
              <a:ext cx="383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en-US" altLang="zh-CN" sz="10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sumLoanAmount &gt;</a:t>
              </a:r>
              <a:r>
                <a:rPr kumimoji="1" lang="en-US" altLang="zh-CN" sz="10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${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Threshold}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2654" y="9384"/>
              <a:ext cx="383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en-US" altLang="zh-CN" sz="10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sumLoanAmount &lt;= ${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Threshold}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9edfc4c9-7745-4232-81bd-3b2c267c3492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2097</Words>
  <Application>WPS 演示</Application>
  <PresentationFormat>Widescreen</PresentationFormat>
  <Paragraphs>256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Alibaba PuHuiTi M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1292</cp:revision>
  <cp:lastPrinted>2021-05-18T09:36:00Z</cp:lastPrinted>
  <dcterms:created xsi:type="dcterms:W3CDTF">2020-11-03T03:20:00Z</dcterms:created>
  <dcterms:modified xsi:type="dcterms:W3CDTF">2023-05-09T08:27:55Z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CFE944D08BF74B9B83BC8B7642716624_12</vt:lpwstr>
  </property>
  <property fmtid="{D5CDD505-2E9C-101B-9397-08002B2CF9AE}" pid="4" name="KSOProductBuildVer">
    <vt:lpwstr>2052-11.1.0.14309</vt:lpwstr>
  </property>
</Properties>
</file>