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1" autoAdjust="0"/>
    <p:restoredTop sz="96008"/>
  </p:normalViewPr>
  <p:slideViewPr>
    <p:cSldViewPr snapToGrid="0">
      <p:cViewPr>
        <p:scale>
          <a:sx n="170" d="100"/>
          <a:sy n="170" d="100"/>
        </p:scale>
        <p:origin x="-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B61BF0-D478-3D05-A9B5-A17AC5E0C792}"/>
              </a:ext>
            </a:extLst>
          </p:cNvPr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${amt}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5598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9C918E-DB2B-5D82-563F-C3347E09479C}"/>
                </a:ext>
              </a:extLst>
            </p:cNvPr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80361"/>
              <a:ext cx="724879" cy="26223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5801A24-B661-36B1-7521-EBDCA4CB6140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D93178-A198-5883-19FF-A8D2ACD9AD25}"/>
                </a:ext>
              </a:extLst>
            </p:cNvPr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D283CD-28DE-67A0-CCF8-5688B870D819}"/>
                  </a:ext>
                </a:extLst>
              </p:cNvPr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>
                  <a:extLst>
                    <a:ext uri="{FF2B5EF4-FFF2-40B4-BE49-F238E27FC236}">
                      <a16:creationId xmlns:a16="http://schemas.microsoft.com/office/drawing/2014/main" id="{FD7B1BD9-D0BF-E417-BBD9-E394C770C65A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>
                  <a:extLst>
                    <a:ext uri="{FF2B5EF4-FFF2-40B4-BE49-F238E27FC236}">
                      <a16:creationId xmlns:a16="http://schemas.microsoft.com/office/drawing/2014/main" id="{098546AC-8E80-5EFA-3E1C-32E8B5E1E6B0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9" name="直线箭头连接符 6" descr="jytjh">
                <a:extLst>
                  <a:ext uri="{FF2B5EF4-FFF2-40B4-BE49-F238E27FC236}">
                    <a16:creationId xmlns:a16="http://schemas.microsoft.com/office/drawing/2014/main" id="{460E663A-60DA-8E47-5427-22BF7AB166A9}"/>
                  </a:ext>
                </a:extLst>
              </p:cNvPr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DC9B0AA-5BD5-7451-599E-851CC817D023}"/>
                  </a:ext>
                </a:extLst>
              </p:cNvPr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id="{D6339858-FBE4-24D7-473B-3149287E23DB}"/>
                  </a:ext>
                </a:extLst>
              </p:cNvPr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${amt}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4181A4-203D-4C07-6584-3404F42CE44E}"/>
                  </a:ext>
                </a:extLst>
              </p:cNvPr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2E8A0C30-ACA3-18F6-A429-19790BDF6934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>
                  <a:extLst>
                    <a:ext uri="{FF2B5EF4-FFF2-40B4-BE49-F238E27FC236}">
                      <a16:creationId xmlns:a16="http://schemas.microsoft.com/office/drawing/2014/main" id="{43E8CC3C-868D-6A3E-3AFD-9293F227412A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090BD8B7-4DA5-B481-8700-545D6DEAFF4B}"/>
                  </a:ext>
                </a:extLst>
              </p:cNvPr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3E952D-72A5-077E-B843-194D996E7705}"/>
                </a:ext>
              </a:extLst>
            </p:cNvPr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56E7CFC-9162-844B-2D03-BE103AC7C1A2}"/>
                  </a:ext>
                </a:extLst>
              </p:cNvPr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>
                  <a:extLst>
                    <a:ext uri="{FF2B5EF4-FFF2-40B4-BE49-F238E27FC236}">
                      <a16:creationId xmlns:a16="http://schemas.microsoft.com/office/drawing/2014/main" id="{4A161DD0-FE2E-55C1-C0BB-ECF757B3B90D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7637BAB1-4539-3E69-17EC-9C7494D621FD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62F028-D978-1FA2-4977-EC6CADA4BDDC}"/>
                  </a:ext>
                </a:extLst>
              </p:cNvPr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>
                  <a:extLst>
                    <a:ext uri="{FF2B5EF4-FFF2-40B4-BE49-F238E27FC236}">
                      <a16:creationId xmlns:a16="http://schemas.microsoft.com/office/drawing/2014/main" id="{E98D1118-6815-C84E-29A9-E0E63B805270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>
                  <a:extLst>
                    <a:ext uri="{FF2B5EF4-FFF2-40B4-BE49-F238E27FC236}">
                      <a16:creationId xmlns:a16="http://schemas.microsoft.com/office/drawing/2014/main" id="{18B5B381-9AE0-9F3F-42CB-B4F4A47E9E20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95534-00C6-B89E-F12B-0EFDB8514E64}"/>
                </a:ext>
              </a:extLst>
            </p:cNvPr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8A54C5-FD61-7BBD-4F65-E5BA56930215}"/>
                </a:ext>
              </a:extLst>
            </p:cNvPr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63F4EEB-7EE8-33DF-9013-47BB58C2F46B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>
                  <a:extLst>
                    <a:ext uri="{FF2B5EF4-FFF2-40B4-BE49-F238E27FC236}">
                      <a16:creationId xmlns:a16="http://schemas.microsoft.com/office/drawing/2014/main" id="{BF4D1141-F7F1-E8D5-3858-A97AE0D15C77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>
                  <a:extLst>
                    <a:ext uri="{FF2B5EF4-FFF2-40B4-BE49-F238E27FC236}">
                      <a16:creationId xmlns:a16="http://schemas.microsoft.com/office/drawing/2014/main" id="{1D32AABF-F1B5-7E1D-6550-553413AB3316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02" name="矩形 14">
                <a:extLst>
                  <a:ext uri="{FF2B5EF4-FFF2-40B4-BE49-F238E27FC236}">
                    <a16:creationId xmlns:a16="http://schemas.microsoft.com/office/drawing/2014/main" id="{C20EF77E-21F8-7D0E-47D1-85AE9D4169F7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>
                <a:extLst>
                  <a:ext uri="{FF2B5EF4-FFF2-40B4-BE49-F238E27FC236}">
                    <a16:creationId xmlns:a16="http://schemas.microsoft.com/office/drawing/2014/main" id="{BEA18F40-3219-720C-B250-02541D4E07C1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>
                <a:extLst>
                  <a:ext uri="{FF2B5EF4-FFF2-40B4-BE49-F238E27FC236}">
                    <a16:creationId xmlns:a16="http://schemas.microsoft.com/office/drawing/2014/main" id="{8A9CA7F4-B169-15A8-9CD7-D8631BFC56EB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>
                <a:extLst>
                  <a:ext uri="{FF2B5EF4-FFF2-40B4-BE49-F238E27FC236}">
                    <a16:creationId xmlns:a16="http://schemas.microsoft.com/office/drawing/2014/main" id="{298A706E-E19A-1CB5-7B3D-45ED929ADE6A}"/>
                  </a:ext>
                </a:extLst>
              </p:cNvPr>
              <p:cNvCxnSpPr>
                <a:cxnSpLocks/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>
                <a:extLst>
                  <a:ext uri="{FF2B5EF4-FFF2-40B4-BE49-F238E27FC236}">
                    <a16:creationId xmlns:a16="http://schemas.microsoft.com/office/drawing/2014/main" id="{33E93C21-6F57-2BBD-2919-639932288C76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>
                <a:extLst>
                  <a:ext uri="{FF2B5EF4-FFF2-40B4-BE49-F238E27FC236}">
                    <a16:creationId xmlns:a16="http://schemas.microsoft.com/office/drawing/2014/main" id="{E4E48401-2E24-CAC3-C716-15E26EE091AB}"/>
                  </a:ext>
                </a:extLst>
              </p:cNvPr>
              <p:cNvCxnSpPr>
                <a:cxnSpLocks/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>
                <a:extLst>
                  <a:ext uri="{FF2B5EF4-FFF2-40B4-BE49-F238E27FC236}">
                    <a16:creationId xmlns:a16="http://schemas.microsoft.com/office/drawing/2014/main" id="{6079528A-6D8F-5D05-3A0E-15E96AAAD9DB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>
                <a:extLst>
                  <a:ext uri="{FF2B5EF4-FFF2-40B4-BE49-F238E27FC236}">
                    <a16:creationId xmlns:a16="http://schemas.microsoft.com/office/drawing/2014/main" id="{85B7622E-6E1B-6F26-2658-A1861273FC6F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>
                <a:extLst>
                  <a:ext uri="{FF2B5EF4-FFF2-40B4-BE49-F238E27FC236}">
                    <a16:creationId xmlns:a16="http://schemas.microsoft.com/office/drawing/2014/main" id="{E34C3E42-27B1-E6F6-E0D6-4DE8E55A334D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>
                <a:extLst>
                  <a:ext uri="{FF2B5EF4-FFF2-40B4-BE49-F238E27FC236}">
                    <a16:creationId xmlns:a16="http://schemas.microsoft.com/office/drawing/2014/main" id="{682923D8-A354-328F-5BF7-0C0856D853E1}"/>
                  </a:ext>
                </a:extLst>
              </p:cNvPr>
              <p:cNvCxnSpPr>
                <a:cxnSpLocks/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>
                <a:extLst>
                  <a:ext uri="{FF2B5EF4-FFF2-40B4-BE49-F238E27FC236}">
                    <a16:creationId xmlns:a16="http://schemas.microsoft.com/office/drawing/2014/main" id="{00F463FC-00E8-1682-1DF6-42BDBE203A59}"/>
                  </a:ext>
                </a:extLst>
              </p:cNvPr>
              <p:cNvCxnSpPr>
                <a:cxnSpLocks/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>
                <a:extLst>
                  <a:ext uri="{FF2B5EF4-FFF2-40B4-BE49-F238E27FC236}">
                    <a16:creationId xmlns:a16="http://schemas.microsoft.com/office/drawing/2014/main" id="{DBF28CD9-8067-0E49-AE85-115DFEFDA30E}"/>
                  </a:ext>
                </a:extLst>
              </p:cNvPr>
              <p:cNvCxnSpPr>
                <a:cxnSpLocks/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>
                <a:extLst>
                  <a:ext uri="{FF2B5EF4-FFF2-40B4-BE49-F238E27FC236}">
                    <a16:creationId xmlns:a16="http://schemas.microsoft.com/office/drawing/2014/main" id="{7C292B19-C563-ED99-A1FD-A4FA35288975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>
                <a:extLst>
                  <a:ext uri="{FF2B5EF4-FFF2-40B4-BE49-F238E27FC236}">
                    <a16:creationId xmlns:a16="http://schemas.microsoft.com/office/drawing/2014/main" id="{6ACAE5D6-15A0-29A6-DBD4-6A4D2E35A245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62731AD-E615-9B77-01B2-B3E8AD6F62D8}"/>
                </a:ext>
              </a:extLst>
            </p:cNvPr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EBDAD0-E0DF-F0CA-063F-F6F7954D5AF5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>
                  <a:extLst>
                    <a:ext uri="{FF2B5EF4-FFF2-40B4-BE49-F238E27FC236}">
                      <a16:creationId xmlns:a16="http://schemas.microsoft.com/office/drawing/2014/main" id="{0B78C691-D238-04AE-77FF-A7B850E48BB8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>
                  <a:extLst>
                    <a:ext uri="{FF2B5EF4-FFF2-40B4-BE49-F238E27FC236}">
                      <a16:creationId xmlns:a16="http://schemas.microsoft.com/office/drawing/2014/main" id="{8D87BAC6-CCD0-BCB8-F1CF-C7CBBCF6A927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26" name="矩形 14">
                <a:extLst>
                  <a:ext uri="{FF2B5EF4-FFF2-40B4-BE49-F238E27FC236}">
                    <a16:creationId xmlns:a16="http://schemas.microsoft.com/office/drawing/2014/main" id="{363E4E33-E1BE-A487-7562-3148B35C604A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>
                <a:extLst>
                  <a:ext uri="{FF2B5EF4-FFF2-40B4-BE49-F238E27FC236}">
                    <a16:creationId xmlns:a16="http://schemas.microsoft.com/office/drawing/2014/main" id="{7CCB1CDE-3BF6-00FB-0F35-8864B0D3D3A5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>
                <a:extLst>
                  <a:ext uri="{FF2B5EF4-FFF2-40B4-BE49-F238E27FC236}">
                    <a16:creationId xmlns:a16="http://schemas.microsoft.com/office/drawing/2014/main" id="{4F6945E3-BA11-3571-FDFF-8BC81210D1BA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>
                <a:extLst>
                  <a:ext uri="{FF2B5EF4-FFF2-40B4-BE49-F238E27FC236}">
                    <a16:creationId xmlns:a16="http://schemas.microsoft.com/office/drawing/2014/main" id="{ADE7D4B5-66C5-1CC0-77CF-D4339AA724CB}"/>
                  </a:ext>
                </a:extLst>
              </p:cNvPr>
              <p:cNvCxnSpPr>
                <a:cxnSpLocks/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>
                <a:extLst>
                  <a:ext uri="{FF2B5EF4-FFF2-40B4-BE49-F238E27FC236}">
                    <a16:creationId xmlns:a16="http://schemas.microsoft.com/office/drawing/2014/main" id="{83FC0179-1743-443D-E88D-DEFD7B8023A0}"/>
                  </a:ext>
                </a:extLst>
              </p:cNvPr>
              <p:cNvCxnSpPr>
                <a:cxnSpLocks/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>
                <a:extLst>
                  <a:ext uri="{FF2B5EF4-FFF2-40B4-BE49-F238E27FC236}">
                    <a16:creationId xmlns:a16="http://schemas.microsoft.com/office/drawing/2014/main" id="{0F6A722A-9491-6CCF-6872-4D7EAA8EDE5B}"/>
                  </a:ext>
                </a:extLst>
              </p:cNvPr>
              <p:cNvCxnSpPr>
                <a:cxnSpLocks/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>
                <a:extLst>
                  <a:ext uri="{FF2B5EF4-FFF2-40B4-BE49-F238E27FC236}">
                    <a16:creationId xmlns:a16="http://schemas.microsoft.com/office/drawing/2014/main" id="{63565340-B79A-5305-EDE0-781720CEAE1D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>
                <a:extLst>
                  <a:ext uri="{FF2B5EF4-FFF2-40B4-BE49-F238E27FC236}">
                    <a16:creationId xmlns:a16="http://schemas.microsoft.com/office/drawing/2014/main" id="{91B7E9E5-1F1A-69B5-61E2-1EE3E29A2912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>
                <a:extLst>
                  <a:ext uri="{FF2B5EF4-FFF2-40B4-BE49-F238E27FC236}">
                    <a16:creationId xmlns:a16="http://schemas.microsoft.com/office/drawing/2014/main" id="{DB0CC4C8-AB28-D0CD-745A-57812E1B690F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>
                <a:extLst>
                  <a:ext uri="{FF2B5EF4-FFF2-40B4-BE49-F238E27FC236}">
                    <a16:creationId xmlns:a16="http://schemas.microsoft.com/office/drawing/2014/main" id="{4DA8655C-3AF3-F742-5725-8C8A9ED78819}"/>
                  </a:ext>
                </a:extLst>
              </p:cNvPr>
              <p:cNvCxnSpPr>
                <a:cxnSpLocks/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>
                <a:extLst>
                  <a:ext uri="{FF2B5EF4-FFF2-40B4-BE49-F238E27FC236}">
                    <a16:creationId xmlns:a16="http://schemas.microsoft.com/office/drawing/2014/main" id="{B9778163-C836-B3C0-43ED-D98DBFFAA58C}"/>
                  </a:ext>
                </a:extLst>
              </p:cNvPr>
              <p:cNvCxnSpPr>
                <a:cxnSpLocks/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>
                <a:extLst>
                  <a:ext uri="{FF2B5EF4-FFF2-40B4-BE49-F238E27FC236}">
                    <a16:creationId xmlns:a16="http://schemas.microsoft.com/office/drawing/2014/main" id="{C3839FE2-1B68-F4A0-83B5-77CF4DDA481B}"/>
                  </a:ext>
                </a:extLst>
              </p:cNvPr>
              <p:cNvCxnSpPr>
                <a:cxnSpLocks/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>
                <a:extLst>
                  <a:ext uri="{FF2B5EF4-FFF2-40B4-BE49-F238E27FC236}">
                    <a16:creationId xmlns:a16="http://schemas.microsoft.com/office/drawing/2014/main" id="{84C65822-6487-2FBC-30FB-F15FBA0D40AF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>
                <a:extLst>
                  <a:ext uri="{FF2B5EF4-FFF2-40B4-BE49-F238E27FC236}">
                    <a16:creationId xmlns:a16="http://schemas.microsoft.com/office/drawing/2014/main" id="{ABEBD2D0-B52E-EB31-BAC8-82E61F11EAA6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AE5BDDC6-0F0C-36B3-8456-A2B8AF50742B}"/>
                </a:ext>
              </a:extLst>
            </p:cNvPr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C76BF111-C6E8-1339-052C-23A93CDDCFA1}"/>
                </a:ext>
              </a:extLst>
            </p:cNvPr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A7601483-3B6B-F5CC-9AF1-B515EB0F833E}"/>
                </a:ext>
              </a:extLst>
            </p:cNvPr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7DE32A-6A36-0BAB-D732-6BB47506036B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6121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346415" y="745932"/>
              <a:ext cx="1" cy="1546097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346415" y="4525699"/>
              <a:ext cx="1" cy="154609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76F9EC-E320-90AE-75BD-3038FD4D8ABC}"/>
                </a:ext>
              </a:extLst>
            </p:cNvPr>
            <p:cNvGrpSpPr/>
            <p:nvPr/>
          </p:nvGrpSpPr>
          <p:grpSpPr>
            <a:xfrm>
              <a:off x="1712524" y="947409"/>
              <a:ext cx="1577684" cy="652396"/>
              <a:chOff x="6743980" y="2882432"/>
              <a:chExt cx="2116478" cy="870527"/>
            </a:xfrm>
          </p:grpSpPr>
          <p:sp>
            <p:nvSpPr>
              <p:cNvPr id="3" name="矩形 3">
                <a:extLst>
                  <a:ext uri="{FF2B5EF4-FFF2-40B4-BE49-F238E27FC236}">
                    <a16:creationId xmlns:a16="http://schemas.microsoft.com/office/drawing/2014/main" id="{8F12623E-F63D-0BAD-DD63-3F5BA94932D1}"/>
                  </a:ext>
                </a:extLst>
              </p:cNvPr>
              <p:cNvSpPr/>
              <p:nvPr/>
            </p:nvSpPr>
            <p:spPr>
              <a:xfrm>
                <a:off x="6743980" y="3314373"/>
                <a:ext cx="2116478" cy="4385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5" name="矩形 9">
                <a:extLst>
                  <a:ext uri="{FF2B5EF4-FFF2-40B4-BE49-F238E27FC236}">
                    <a16:creationId xmlns:a16="http://schemas.microsoft.com/office/drawing/2014/main" id="{50FEE619-02E9-8DC5-D5C2-A25879926CC7}"/>
                  </a:ext>
                </a:extLst>
              </p:cNvPr>
              <p:cNvSpPr/>
              <p:nvPr/>
            </p:nvSpPr>
            <p:spPr>
              <a:xfrm>
                <a:off x="6743980" y="2882432"/>
                <a:ext cx="2116478" cy="4385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010806-E46F-F21B-D1AB-2B10C38987A7}"/>
                </a:ext>
              </a:extLst>
            </p:cNvPr>
            <p:cNvGrpSpPr/>
            <p:nvPr/>
          </p:nvGrpSpPr>
          <p:grpSpPr>
            <a:xfrm>
              <a:off x="4203656" y="945452"/>
              <a:ext cx="1577684" cy="652396"/>
              <a:chOff x="6743980" y="2882432"/>
              <a:chExt cx="2116478" cy="870527"/>
            </a:xfrm>
          </p:grpSpPr>
          <p:sp>
            <p:nvSpPr>
              <p:cNvPr id="21" name="矩形 3">
                <a:extLst>
                  <a:ext uri="{FF2B5EF4-FFF2-40B4-BE49-F238E27FC236}">
                    <a16:creationId xmlns:a16="http://schemas.microsoft.com/office/drawing/2014/main" id="{1236B52D-95B6-4831-E01E-EF4988530D4F}"/>
                  </a:ext>
                </a:extLst>
              </p:cNvPr>
              <p:cNvSpPr/>
              <p:nvPr/>
            </p:nvSpPr>
            <p:spPr>
              <a:xfrm>
                <a:off x="6743980" y="3314373"/>
                <a:ext cx="2116478" cy="4385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101B88CC-D5B6-36EC-4F9D-417DDAE3ED99}"/>
                  </a:ext>
                </a:extLst>
              </p:cNvPr>
              <p:cNvSpPr/>
              <p:nvPr/>
            </p:nvSpPr>
            <p:spPr>
              <a:xfrm>
                <a:off x="6743980" y="2882432"/>
                <a:ext cx="2116478" cy="4385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23D10F-F3B0-39F5-180C-6A27E93831E7}"/>
                </a:ext>
              </a:extLst>
            </p:cNvPr>
            <p:cNvGrpSpPr/>
            <p:nvPr/>
          </p:nvGrpSpPr>
          <p:grpSpPr>
            <a:xfrm>
              <a:off x="1112901" y="2176526"/>
              <a:ext cx="1542598" cy="749759"/>
              <a:chOff x="1688770" y="3906297"/>
              <a:chExt cx="1316761" cy="800069"/>
            </a:xfrm>
          </p:grpSpPr>
          <p:sp>
            <p:nvSpPr>
              <p:cNvPr id="32" name="矩形 4">
                <a:extLst>
                  <a:ext uri="{FF2B5EF4-FFF2-40B4-BE49-F238E27FC236}">
                    <a16:creationId xmlns:a16="http://schemas.microsoft.com/office/drawing/2014/main" id="{DFFFDB3A-0F2B-E642-A956-A46EA84F6231}"/>
                  </a:ext>
                </a:extLst>
              </p:cNvPr>
              <p:cNvSpPr/>
              <p:nvPr/>
            </p:nvSpPr>
            <p:spPr>
              <a:xfrm>
                <a:off x="1688770" y="3906297"/>
                <a:ext cx="1316760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5">
                <a:extLst>
                  <a:ext uri="{FF2B5EF4-FFF2-40B4-BE49-F238E27FC236}">
                    <a16:creationId xmlns:a16="http://schemas.microsoft.com/office/drawing/2014/main" id="{E7269ECB-BE76-BDC7-D470-DD87AAF70412}"/>
                  </a:ext>
                </a:extLst>
              </p:cNvPr>
              <p:cNvSpPr/>
              <p:nvPr/>
            </p:nvSpPr>
            <p:spPr>
              <a:xfrm>
                <a:off x="1688770" y="4336653"/>
                <a:ext cx="1316761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6" name="直线箭头连接符 6" descr="jytjh">
              <a:extLst>
                <a:ext uri="{FF2B5EF4-FFF2-40B4-BE49-F238E27FC236}">
                  <a16:creationId xmlns:a16="http://schemas.microsoft.com/office/drawing/2014/main" id="{47FD0362-27EC-49BB-4629-B2EBDF26E75C}"/>
                </a:ext>
              </a:extLst>
            </p:cNvPr>
            <p:cNvCxnSpPr>
              <a:cxnSpLocks/>
              <a:stCxn id="32" idx="3"/>
              <a:endCxn id="30" idx="1"/>
            </p:cNvCxnSpPr>
            <p:nvPr/>
          </p:nvCxnSpPr>
          <p:spPr>
            <a:xfrm flipV="1">
              <a:off x="2655498" y="2374701"/>
              <a:ext cx="2210931" cy="3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1D8187F-8E8F-FE27-1B1E-AC79F3BFA0D1}"/>
                </a:ext>
              </a:extLst>
            </p:cNvPr>
            <p:cNvSpPr txBox="1"/>
            <p:nvPr/>
          </p:nvSpPr>
          <p:spPr>
            <a:xfrm>
              <a:off x="2989335" y="2110369"/>
              <a:ext cx="1459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3189A410-A816-4DE5-9FD2-CF2BEC9EFDEE}"/>
                </a:ext>
              </a:extLst>
            </p:cNvPr>
            <p:cNvSpPr txBox="1"/>
            <p:nvPr/>
          </p:nvSpPr>
          <p:spPr>
            <a:xfrm>
              <a:off x="2700469" y="2445543"/>
              <a:ext cx="21549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647380B-4222-57C1-9AA9-6675F8E8C4BE}"/>
                </a:ext>
              </a:extLst>
            </p:cNvPr>
            <p:cNvGrpSpPr/>
            <p:nvPr/>
          </p:nvGrpSpPr>
          <p:grpSpPr>
            <a:xfrm>
              <a:off x="4866423" y="2173054"/>
              <a:ext cx="1459677" cy="749759"/>
              <a:chOff x="1555802" y="3906297"/>
              <a:chExt cx="1245980" cy="800069"/>
            </a:xfrm>
          </p:grpSpPr>
          <p:sp>
            <p:nvSpPr>
              <p:cNvPr id="30" name="矩形 4">
                <a:extLst>
                  <a:ext uri="{FF2B5EF4-FFF2-40B4-BE49-F238E27FC236}">
                    <a16:creationId xmlns:a16="http://schemas.microsoft.com/office/drawing/2014/main" id="{85A17C45-8FCA-D2F9-D2CA-F910854DAC66}"/>
                  </a:ext>
                </a:extLst>
              </p:cNvPr>
              <p:cNvSpPr/>
              <p:nvPr/>
            </p:nvSpPr>
            <p:spPr>
              <a:xfrm>
                <a:off x="1555807" y="3906297"/>
                <a:ext cx="1245975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矩形 5">
                <a:extLst>
                  <a:ext uri="{FF2B5EF4-FFF2-40B4-BE49-F238E27FC236}">
                    <a16:creationId xmlns:a16="http://schemas.microsoft.com/office/drawing/2014/main" id="{B9A1B24C-9082-215A-1977-88CB06BE0668}"/>
                  </a:ext>
                </a:extLst>
              </p:cNvPr>
              <p:cNvSpPr/>
              <p:nvPr/>
            </p:nvSpPr>
            <p:spPr>
              <a:xfrm>
                <a:off x="1555802" y="4336653"/>
                <a:ext cx="1245975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695DA745-BD0A-642D-4E21-6EAF64E3B84A}"/>
                </a:ext>
              </a:extLst>
            </p:cNvPr>
            <p:cNvSpPr/>
            <p:nvPr/>
          </p:nvSpPr>
          <p:spPr>
            <a:xfrm>
              <a:off x="4113656" y="2110369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735284F-94FD-90AC-418F-02F1502D4B30}"/>
                </a:ext>
              </a:extLst>
            </p:cNvPr>
            <p:cNvGrpSpPr/>
            <p:nvPr/>
          </p:nvGrpSpPr>
          <p:grpSpPr>
            <a:xfrm>
              <a:off x="776911" y="3490653"/>
              <a:ext cx="5916562" cy="2331488"/>
              <a:chOff x="2267319" y="2657820"/>
              <a:chExt cx="5916562" cy="2331488"/>
            </a:xfrm>
          </p:grpSpPr>
          <p:sp>
            <p:nvSpPr>
              <p:cNvPr id="153" name="矩形 9">
                <a:extLst>
                  <a:ext uri="{FF2B5EF4-FFF2-40B4-BE49-F238E27FC236}">
                    <a16:creationId xmlns:a16="http://schemas.microsoft.com/office/drawing/2014/main" id="{930F62C1-4494-A006-3962-33107A82E934}"/>
                  </a:ext>
                </a:extLst>
              </p:cNvPr>
              <p:cNvSpPr/>
              <p:nvPr/>
            </p:nvSpPr>
            <p:spPr>
              <a:xfrm>
                <a:off x="2267319" y="3813049"/>
                <a:ext cx="1200747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4" name="直线箭头连接符 11" descr="jytjh">
                <a:extLst>
                  <a:ext uri="{FF2B5EF4-FFF2-40B4-BE49-F238E27FC236}">
                    <a16:creationId xmlns:a16="http://schemas.microsoft.com/office/drawing/2014/main" id="{E34EE26E-3D72-74EC-5406-33EAE463D3C7}"/>
                  </a:ext>
                </a:extLst>
              </p:cNvPr>
              <p:cNvCxnSpPr>
                <a:cxnSpLocks/>
                <a:stCxn id="153" idx="3"/>
                <a:endCxn id="157" idx="1"/>
              </p:cNvCxnSpPr>
              <p:nvPr/>
            </p:nvCxnSpPr>
            <p:spPr>
              <a:xfrm>
                <a:off x="3468066" y="3965678"/>
                <a:ext cx="4623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2">
                <a:extLst>
                  <a:ext uri="{FF2B5EF4-FFF2-40B4-BE49-F238E27FC236}">
                    <a16:creationId xmlns:a16="http://schemas.microsoft.com/office/drawing/2014/main" id="{9CD9F9C8-F63B-18B5-555D-13294D2779F2}"/>
                  </a:ext>
                </a:extLst>
              </p:cNvPr>
              <p:cNvSpPr txBox="1"/>
              <p:nvPr/>
            </p:nvSpPr>
            <p:spPr>
              <a:xfrm>
                <a:off x="3403947" y="3686479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g1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56" name="矩形 13">
                <a:extLst>
                  <a:ext uri="{FF2B5EF4-FFF2-40B4-BE49-F238E27FC236}">
                    <a16:creationId xmlns:a16="http://schemas.microsoft.com/office/drawing/2014/main" id="{74108C34-6033-6B25-DADB-103847B55395}"/>
                  </a:ext>
                </a:extLst>
              </p:cNvPr>
              <p:cNvSpPr/>
              <p:nvPr/>
            </p:nvSpPr>
            <p:spPr>
              <a:xfrm>
                <a:off x="3776473" y="2657820"/>
                <a:ext cx="4407408" cy="9402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SUM(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loan.loanAmount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),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COUNT(loan)</a:t>
                </a:r>
              </a:p>
            </p:txBody>
          </p:sp>
          <p:sp>
            <p:nvSpPr>
              <p:cNvPr id="157" name="矩形 14">
                <a:extLst>
                  <a:ext uri="{FF2B5EF4-FFF2-40B4-BE49-F238E27FC236}">
                    <a16:creationId xmlns:a16="http://schemas.microsoft.com/office/drawing/2014/main" id="{91EE3CF0-2D02-E6B8-360E-A686A6385658}"/>
                  </a:ext>
                </a:extLst>
              </p:cNvPr>
              <p:cNvSpPr/>
              <p:nvPr/>
            </p:nvSpPr>
            <p:spPr>
              <a:xfrm>
                <a:off x="3930381" y="3813049"/>
                <a:ext cx="1200746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矩形 14">
                <a:extLst>
                  <a:ext uri="{FF2B5EF4-FFF2-40B4-BE49-F238E27FC236}">
                    <a16:creationId xmlns:a16="http://schemas.microsoft.com/office/drawing/2014/main" id="{AE356B99-B66D-2119-8213-5322B91153EA}"/>
                  </a:ext>
                </a:extLst>
              </p:cNvPr>
              <p:cNvSpPr/>
              <p:nvPr/>
            </p:nvSpPr>
            <p:spPr>
              <a:xfrm>
                <a:off x="5593442" y="3707258"/>
                <a:ext cx="799362" cy="505147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ysClr val="windowText" lastClr="000000"/>
                    </a:solidFill>
                  </a:rPr>
                  <a:t>…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矩形 14">
                <a:extLst>
                  <a:ext uri="{FF2B5EF4-FFF2-40B4-BE49-F238E27FC236}">
                    <a16:creationId xmlns:a16="http://schemas.microsoft.com/office/drawing/2014/main" id="{E075C904-7171-EA7E-A0DF-B596F18990A8}"/>
                  </a:ext>
                </a:extLst>
              </p:cNvPr>
              <p:cNvSpPr/>
              <p:nvPr/>
            </p:nvSpPr>
            <p:spPr>
              <a:xfrm>
                <a:off x="6855118" y="3813049"/>
                <a:ext cx="1200746" cy="30525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pN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0" name="直线箭头连接符 11" descr="jytjh">
                <a:extLst>
                  <a:ext uri="{FF2B5EF4-FFF2-40B4-BE49-F238E27FC236}">
                    <a16:creationId xmlns:a16="http://schemas.microsoft.com/office/drawing/2014/main" id="{4CB3E205-BC21-A5CF-982D-E3B00BBC8058}"/>
                  </a:ext>
                </a:extLst>
              </p:cNvPr>
              <p:cNvCxnSpPr>
                <a:cxnSpLocks/>
                <a:stCxn id="157" idx="3"/>
                <a:endCxn id="158" idx="1"/>
              </p:cNvCxnSpPr>
              <p:nvPr/>
            </p:nvCxnSpPr>
            <p:spPr>
              <a:xfrm flipV="1">
                <a:off x="5131127" y="3959832"/>
                <a:ext cx="462315" cy="5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箭头连接符 11" descr="jytjh">
                <a:extLst>
                  <a:ext uri="{FF2B5EF4-FFF2-40B4-BE49-F238E27FC236}">
                    <a16:creationId xmlns:a16="http://schemas.microsoft.com/office/drawing/2014/main" id="{5840E459-9FB4-4B6F-CD59-6B4B3F02F5EA}"/>
                  </a:ext>
                </a:extLst>
              </p:cNvPr>
              <p:cNvCxnSpPr>
                <a:cxnSpLocks/>
                <a:stCxn id="158" idx="3"/>
                <a:endCxn id="159" idx="1"/>
              </p:cNvCxnSpPr>
              <p:nvPr/>
            </p:nvCxnSpPr>
            <p:spPr>
              <a:xfrm>
                <a:off x="6392804" y="3959832"/>
                <a:ext cx="462314" cy="5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矩形 14">
                <a:extLst>
                  <a:ext uri="{FF2B5EF4-FFF2-40B4-BE49-F238E27FC236}">
                    <a16:creationId xmlns:a16="http://schemas.microsoft.com/office/drawing/2014/main" id="{F3F38903-0485-C314-1FCD-B46FB1F69A71}"/>
                  </a:ext>
                </a:extLst>
              </p:cNvPr>
              <p:cNvSpPr/>
              <p:nvPr/>
            </p:nvSpPr>
            <p:spPr>
              <a:xfrm>
                <a:off x="3930381" y="3052179"/>
                <a:ext cx="1200745" cy="3719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文本框 12">
                <a:extLst>
                  <a:ext uri="{FF2B5EF4-FFF2-40B4-BE49-F238E27FC236}">
                    <a16:creationId xmlns:a16="http://schemas.microsoft.com/office/drawing/2014/main" id="{095014AC-C92D-3D54-5A95-EBB1D1213053}"/>
                  </a:ext>
                </a:extLst>
              </p:cNvPr>
              <p:cNvSpPr txBox="1"/>
              <p:nvPr/>
            </p:nvSpPr>
            <p:spPr>
              <a:xfrm>
                <a:off x="5055398" y="3679535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g2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64" name="文本框 12">
                <a:extLst>
                  <a:ext uri="{FF2B5EF4-FFF2-40B4-BE49-F238E27FC236}">
                    <a16:creationId xmlns:a16="http://schemas.microsoft.com/office/drawing/2014/main" id="{BF8F12F2-279E-7852-6C66-02CC68C31312}"/>
                  </a:ext>
                </a:extLst>
              </p:cNvPr>
              <p:cNvSpPr txBox="1"/>
              <p:nvPr/>
            </p:nvSpPr>
            <p:spPr>
              <a:xfrm>
                <a:off x="6341190" y="3662430"/>
                <a:ext cx="5887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endPara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165" name="直线箭头连接符 11" descr="jytjh">
                <a:extLst>
                  <a:ext uri="{FF2B5EF4-FFF2-40B4-BE49-F238E27FC236}">
                    <a16:creationId xmlns:a16="http://schemas.microsoft.com/office/drawing/2014/main" id="{8FF0F5BF-4EB4-B434-F2C5-74E27E3428E7}"/>
                  </a:ext>
                </a:extLst>
              </p:cNvPr>
              <p:cNvCxnSpPr>
                <a:cxnSpLocks/>
                <a:stCxn id="157" idx="0"/>
                <a:endCxn id="162" idx="2"/>
              </p:cNvCxnSpPr>
              <p:nvPr/>
            </p:nvCxnSpPr>
            <p:spPr>
              <a:xfrm flipV="1">
                <a:off x="4530754" y="3424104"/>
                <a:ext cx="0" cy="3889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矩形 14">
                <a:extLst>
                  <a:ext uri="{FF2B5EF4-FFF2-40B4-BE49-F238E27FC236}">
                    <a16:creationId xmlns:a16="http://schemas.microsoft.com/office/drawing/2014/main" id="{97DF9EF1-93A6-0568-3EC6-4746C8E50F08}"/>
                  </a:ext>
                </a:extLst>
              </p:cNvPr>
              <p:cNvSpPr/>
              <p:nvPr/>
            </p:nvSpPr>
            <p:spPr>
              <a:xfrm>
                <a:off x="6855118" y="3052179"/>
                <a:ext cx="1200745" cy="3719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7" name="直线箭头连接符 11" descr="jytjh">
                <a:extLst>
                  <a:ext uri="{FF2B5EF4-FFF2-40B4-BE49-F238E27FC236}">
                    <a16:creationId xmlns:a16="http://schemas.microsoft.com/office/drawing/2014/main" id="{252C121C-C089-5A76-A55C-47461A5BFC3D}"/>
                  </a:ext>
                </a:extLst>
              </p:cNvPr>
              <p:cNvCxnSpPr>
                <a:cxnSpLocks/>
                <a:stCxn id="159" idx="0"/>
                <a:endCxn id="166" idx="2"/>
              </p:cNvCxnSpPr>
              <p:nvPr/>
            </p:nvCxnSpPr>
            <p:spPr>
              <a:xfrm flipV="1">
                <a:off x="7455491" y="3424104"/>
                <a:ext cx="0" cy="3889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lg" len="med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矩形 10">
                <a:extLst>
                  <a:ext uri="{FF2B5EF4-FFF2-40B4-BE49-F238E27FC236}">
                    <a16:creationId xmlns:a16="http://schemas.microsoft.com/office/drawing/2014/main" id="{974A8B10-3F2A-80BB-103F-D30C1574BC00}"/>
                  </a:ext>
                </a:extLst>
              </p:cNvPr>
              <p:cNvSpPr/>
              <p:nvPr/>
            </p:nvSpPr>
            <p:spPr>
              <a:xfrm>
                <a:off x="2267319" y="4115094"/>
                <a:ext cx="1200747" cy="2491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69" name="文本框 12">
                <a:extLst>
                  <a:ext uri="{FF2B5EF4-FFF2-40B4-BE49-F238E27FC236}">
                    <a16:creationId xmlns:a16="http://schemas.microsoft.com/office/drawing/2014/main" id="{00B00A61-772A-D117-CA3D-31EE00116DEF}"/>
                  </a:ext>
                </a:extLst>
              </p:cNvPr>
              <p:cNvSpPr txBox="1"/>
              <p:nvPr/>
            </p:nvSpPr>
            <p:spPr>
              <a:xfrm>
                <a:off x="4630780" y="4212405"/>
                <a:ext cx="2422812" cy="776903"/>
              </a:xfrm>
              <a:prstGeom prst="rect">
                <a:avLst/>
              </a:prstGeom>
              <a:noFill/>
            </p:spPr>
            <p:txBody>
              <a:bodyPr wrap="square" lIns="90000" numCol="1" rtlCol="0" anchor="ctr">
                <a:noAutofit/>
              </a:bodyPr>
              <a:lstStyle/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guarantee</a:t>
                </a:r>
              </a:p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startTime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200" b="1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gN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endTime</a:t>
                </a:r>
                <a:r>
                  <a:rPr kumimoji="1" lang="en-US" altLang="zh-CN" sz="12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140843-39CF-4759-B35D-D639552AEFD9}"/>
                </a:ext>
              </a:extLst>
            </p:cNvPr>
            <p:cNvGrpSpPr/>
            <p:nvPr/>
          </p:nvGrpSpPr>
          <p:grpSpPr>
            <a:xfrm>
              <a:off x="9223508" y="2292029"/>
              <a:ext cx="2245814" cy="2233670"/>
              <a:chOff x="9223508" y="3133319"/>
              <a:chExt cx="2245814" cy="2233670"/>
            </a:xfrm>
          </p:grpSpPr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  <p:sp>
            <p:nvSpPr>
              <p:cNvPr id="172" name="矩形 4">
                <a:extLst>
                  <a:ext uri="{FF2B5EF4-FFF2-40B4-BE49-F238E27FC236}">
                    <a16:creationId xmlns:a16="http://schemas.microsoft.com/office/drawing/2014/main" id="{4FF4F16F-AC16-4518-7F18-8A07C1D4C078}"/>
                  </a:ext>
                </a:extLst>
              </p:cNvPr>
              <p:cNvSpPr/>
              <p:nvPr/>
            </p:nvSpPr>
            <p:spPr>
              <a:xfrm>
                <a:off x="9533385" y="3344733"/>
                <a:ext cx="1626061" cy="34553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矩形 5">
                <a:extLst>
                  <a:ext uri="{FF2B5EF4-FFF2-40B4-BE49-F238E27FC236}">
                    <a16:creationId xmlns:a16="http://schemas.microsoft.com/office/drawing/2014/main" id="{80BE7C78-B943-E9CA-6B8B-AD7C74D81B41}"/>
                  </a:ext>
                </a:extLst>
              </p:cNvPr>
              <p:cNvSpPr/>
              <p:nvPr/>
            </p:nvSpPr>
            <p:spPr>
              <a:xfrm>
                <a:off x="9533385" y="3690263"/>
                <a:ext cx="1626060" cy="4630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  <p:sp>
            <p:nvSpPr>
              <p:cNvPr id="177" name="矩形 4">
                <a:extLst>
                  <a:ext uri="{FF2B5EF4-FFF2-40B4-BE49-F238E27FC236}">
                    <a16:creationId xmlns:a16="http://schemas.microsoft.com/office/drawing/2014/main" id="{3A81FCE7-279E-E6D3-1192-2CD59DC9C1FC}"/>
                  </a:ext>
                </a:extLst>
              </p:cNvPr>
              <p:cNvSpPr/>
              <p:nvPr/>
            </p:nvSpPr>
            <p:spPr>
              <a:xfrm>
                <a:off x="9533385" y="4339233"/>
                <a:ext cx="1626061" cy="345530"/>
              </a:xfrm>
              <a:prstGeom prst="rect">
                <a:avLst/>
              </a:prstGeom>
              <a:solidFill>
                <a:srgbClr val="A9D18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person:</a:t>
                </a:r>
                <a:r>
                  <a:rPr kumimoji="1" lang="zh-CN" altLang="en-US" sz="11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矩形 5">
                <a:extLst>
                  <a:ext uri="{FF2B5EF4-FFF2-40B4-BE49-F238E27FC236}">
                    <a16:creationId xmlns:a16="http://schemas.microsoft.com/office/drawing/2014/main" id="{265563E3-24C0-858C-5365-2E9B99EB4DAB}"/>
                  </a:ext>
                </a:extLst>
              </p:cNvPr>
              <p:cNvSpPr/>
              <p:nvPr/>
            </p:nvSpPr>
            <p:spPr>
              <a:xfrm>
                <a:off x="9533385" y="4684763"/>
                <a:ext cx="1626060" cy="4630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1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C500CC8-98D8-350E-DB12-AEB2CEB412A0}"/>
                </a:ext>
              </a:extLst>
            </p:cNvPr>
            <p:cNvSpPr/>
            <p:nvPr/>
          </p:nvSpPr>
          <p:spPr>
            <a:xfrm>
              <a:off x="6712815" y="745932"/>
              <a:ext cx="770368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B53455A4-18F6-692B-4DA2-B37D7393F1C5}"/>
                </a:ext>
              </a:extLst>
            </p:cNvPr>
            <p:cNvSpPr/>
            <p:nvPr/>
          </p:nvSpPr>
          <p:spPr>
            <a:xfrm>
              <a:off x="3768568" y="5896079"/>
              <a:ext cx="113382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" name="矩形 3">
              <a:extLst>
                <a:ext uri="{FF2B5EF4-FFF2-40B4-BE49-F238E27FC236}">
                  <a16:creationId xmlns:a16="http://schemas.microsoft.com/office/drawing/2014/main" id="{169D944E-261D-8E2B-50E1-110102F6FFE9}"/>
                </a:ext>
              </a:extLst>
            </p:cNvPr>
            <p:cNvSpPr/>
            <p:nvPr/>
          </p:nvSpPr>
          <p:spPr>
            <a:xfrm>
              <a:off x="6670416" y="4067070"/>
              <a:ext cx="867132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41633</TotalTime>
  <Words>475</Words>
  <Application>Microsoft Macintosh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1266</cp:revision>
  <cp:lastPrinted>2021-05-18T09:36:44Z</cp:lastPrinted>
  <dcterms:created xsi:type="dcterms:W3CDTF">2020-11-03T03:20:46Z</dcterms:created>
  <dcterms:modified xsi:type="dcterms:W3CDTF">2023-04-27T09:10:45Z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