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03" r:id="rId2"/>
    <p:sldId id="421" r:id="rId3"/>
    <p:sldId id="405" r:id="rId4"/>
    <p:sldId id="407" r:id="rId5"/>
    <p:sldId id="408" r:id="rId6"/>
    <p:sldId id="409" r:id="rId7"/>
    <p:sldId id="410" r:id="rId8"/>
    <p:sldId id="412" r:id="rId9"/>
    <p:sldId id="413" r:id="rId10"/>
    <p:sldId id="416" r:id="rId11"/>
    <p:sldId id="417" r:id="rId12"/>
    <p:sldId id="425" r:id="rId13"/>
    <p:sldId id="420" r:id="rId14"/>
    <p:sldId id="415" r:id="rId15"/>
    <p:sldId id="423" r:id="rId16"/>
    <p:sldId id="42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03"/>
            <p14:sldId id="421"/>
            <p14:sldId id="405"/>
            <p14:sldId id="407"/>
            <p14:sldId id="408"/>
            <p14:sldId id="409"/>
            <p14:sldId id="410"/>
            <p14:sldId id="412"/>
            <p14:sldId id="413"/>
            <p14:sldId id="416"/>
            <p14:sldId id="417"/>
            <p14:sldId id="425"/>
            <p14:sldId id="420"/>
            <p14:sldId id="415"/>
            <p14:sldId id="423"/>
            <p14:sldId id="4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6" autoAdjust="0"/>
    <p:restoredTop sz="96405"/>
  </p:normalViewPr>
  <p:slideViewPr>
    <p:cSldViewPr snapToGrid="0">
      <p:cViewPr>
        <p:scale>
          <a:sx n="140" d="100"/>
          <a:sy n="140" d="100"/>
        </p:scale>
        <p:origin x="-1480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43BBF47-E582-7A17-90A5-817BDFBAA6DA}"/>
              </a:ext>
            </a:extLst>
          </p:cNvPr>
          <p:cNvGrpSpPr/>
          <p:nvPr/>
        </p:nvGrpSpPr>
        <p:grpSpPr>
          <a:xfrm>
            <a:off x="1701307" y="2179577"/>
            <a:ext cx="8789386" cy="1921038"/>
            <a:chOff x="1701307" y="2179577"/>
            <a:chExt cx="8789386" cy="19210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7513343" y="2179577"/>
              <a:ext cx="2977350" cy="1921038"/>
              <a:chOff x="1488974" y="3906297"/>
              <a:chExt cx="1803118" cy="13255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8952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createTime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currentTime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accountType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DA30A4-FB04-184F-A8F2-E5F1B50C82DB}"/>
                </a:ext>
              </a:extLst>
            </p:cNvPr>
            <p:cNvGrpSpPr/>
            <p:nvPr/>
          </p:nvGrpSpPr>
          <p:grpSpPr>
            <a:xfrm>
              <a:off x="1701307" y="2179577"/>
              <a:ext cx="2734348" cy="1244683"/>
              <a:chOff x="9132408" y="3125108"/>
              <a:chExt cx="2114288" cy="85886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9132408" y="3125108"/>
                <a:ext cx="211428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>
                <a:extLst>
                  <a:ext uri="{FF2B5EF4-FFF2-40B4-BE49-F238E27FC236}">
                    <a16:creationId xmlns:a16="http://schemas.microsoft.com/office/drawing/2014/main" id="{F26FA891-75E7-274D-A280-335F90603C95}"/>
                  </a:ext>
                </a:extLst>
              </p:cNvPr>
              <p:cNvSpPr/>
              <p:nvPr/>
            </p:nvSpPr>
            <p:spPr>
              <a:xfrm>
                <a:off x="9132408" y="3553613"/>
                <a:ext cx="2114288" cy="4303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name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personName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3" name="直线箭头连接符 6" descr="jytjh">
              <a:extLst>
                <a:ext uri="{FF2B5EF4-FFF2-40B4-BE49-F238E27FC236}">
                  <a16:creationId xmlns:a16="http://schemas.microsoft.com/office/drawing/2014/main" id="{5BFCBE35-BE85-694E-8083-8AFC638775A7}"/>
                </a:ext>
              </a:extLst>
            </p:cNvPr>
            <p:cNvCxnSpPr>
              <a:cxnSpLocks/>
              <a:stCxn id="5" idx="1"/>
              <a:endCxn id="10" idx="3"/>
            </p:cNvCxnSpPr>
            <p:nvPr/>
          </p:nvCxnSpPr>
          <p:spPr>
            <a:xfrm flipH="1">
              <a:off x="4435655" y="2491418"/>
              <a:ext cx="30776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A202EE96-D34C-4F41-8A16-5D1A5E82FDE5}"/>
                </a:ext>
              </a:extLst>
            </p:cNvPr>
            <p:cNvSpPr txBox="1"/>
            <p:nvPr/>
          </p:nvSpPr>
          <p:spPr>
            <a:xfrm>
              <a:off x="5626231" y="2491418"/>
              <a:ext cx="639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" name="Cross 1">
              <a:extLst>
                <a:ext uri="{FF2B5EF4-FFF2-40B4-BE49-F238E27FC236}">
                  <a16:creationId xmlns:a16="http://schemas.microsoft.com/office/drawing/2014/main" id="{7F0E216C-8081-EB22-0A1C-F55CAE5567FB}"/>
                </a:ext>
              </a:extLst>
            </p:cNvPr>
            <p:cNvSpPr/>
            <p:nvPr/>
          </p:nvSpPr>
          <p:spPr>
            <a:xfrm>
              <a:off x="1743075" y="2220077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97B94FAA-0D92-09CE-C55D-9D56B6784BFD}"/>
                </a:ext>
              </a:extLst>
            </p:cNvPr>
            <p:cNvSpPr/>
            <p:nvPr/>
          </p:nvSpPr>
          <p:spPr>
            <a:xfrm>
              <a:off x="7552671" y="2220077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B41A4442-733B-F248-83BD-78048EADD0B0}"/>
                </a:ext>
              </a:extLst>
            </p:cNvPr>
            <p:cNvSpPr/>
            <p:nvPr/>
          </p:nvSpPr>
          <p:spPr>
            <a:xfrm>
              <a:off x="6174378" y="2519137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959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763986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56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rgbClr val="A9D18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person: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50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med: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893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7EC7D2-BD6B-B14F-8B72-4CEEFEE2CA27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p1: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p1.id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${pid1}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p2: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p2.id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${pid2}</a:t>
                </a:r>
              </a:p>
            </p:txBody>
          </p:sp>
        </p:grpSp>
      </p:grpSp>
      <p:sp>
        <p:nvSpPr>
          <p:cNvPr id="2" name="Cross 1">
            <a:extLst>
              <a:ext uri="{FF2B5EF4-FFF2-40B4-BE49-F238E27FC236}">
                <a16:creationId xmlns:a16="http://schemas.microsoft.com/office/drawing/2014/main" id="{6707C5A1-D79E-8A0D-4EAD-A5DC3BD17699}"/>
              </a:ext>
            </a:extLst>
          </p:cNvPr>
          <p:cNvSpPr/>
          <p:nvPr/>
        </p:nvSpPr>
        <p:spPr>
          <a:xfrm>
            <a:off x="6712734" y="276725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E6EBE87-10EB-12FB-48BF-8DD1C15629A2}"/>
              </a:ext>
            </a:extLst>
          </p:cNvPr>
          <p:cNvGrpSpPr/>
          <p:nvPr/>
        </p:nvGrpSpPr>
        <p:grpSpPr>
          <a:xfrm>
            <a:off x="2151117" y="1719027"/>
            <a:ext cx="7221277" cy="3213315"/>
            <a:chOff x="2151117" y="1719027"/>
            <a:chExt cx="7221277" cy="321331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FEE198-7C64-BF43-87DB-F86141A4C76D}"/>
                </a:ext>
              </a:extLst>
            </p:cNvPr>
            <p:cNvSpPr/>
            <p:nvPr/>
          </p:nvSpPr>
          <p:spPr>
            <a:xfrm>
              <a:off x="2151117" y="2492688"/>
              <a:ext cx="1611024" cy="387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Person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5A4E8B-4642-4241-B212-ABEFC161DEC9}"/>
                </a:ext>
              </a:extLst>
            </p:cNvPr>
            <p:cNvSpPr/>
            <p:nvPr/>
          </p:nvSpPr>
          <p:spPr>
            <a:xfrm>
              <a:off x="2151117" y="3287372"/>
              <a:ext cx="1611024" cy="387178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B91123-C8EA-224B-B28B-A7A89EF2E2BB}"/>
                </a:ext>
              </a:extLst>
            </p:cNvPr>
            <p:cNvGrpSpPr/>
            <p:nvPr/>
          </p:nvGrpSpPr>
          <p:grpSpPr>
            <a:xfrm>
              <a:off x="5040796" y="2877234"/>
              <a:ext cx="1618476" cy="868711"/>
              <a:chOff x="2789712" y="3039762"/>
              <a:chExt cx="1992353" cy="86871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BE3F17-C67E-5A46-996C-67EF743EC561}"/>
                  </a:ext>
                </a:extLst>
              </p:cNvPr>
              <p:cNvSpPr/>
              <p:nvPr/>
            </p:nvSpPr>
            <p:spPr>
              <a:xfrm>
                <a:off x="2789712" y="3429001"/>
                <a:ext cx="1992353" cy="4794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acc.id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${id}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BA5DA0-5EF3-9D45-88BA-BC5BA7F3F9AB}"/>
                  </a:ext>
                </a:extLst>
              </p:cNvPr>
              <p:cNvSpPr/>
              <p:nvPr/>
            </p:nvSpPr>
            <p:spPr>
              <a:xfrm>
                <a:off x="2789712" y="3039762"/>
                <a:ext cx="1992353" cy="387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acc: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Account</a:t>
                </a:r>
                <a:endParaRPr lang="en-CN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1970A5-AC37-D44A-B690-5440CAAE349C}"/>
                </a:ext>
              </a:extLst>
            </p:cNvPr>
            <p:cNvSpPr/>
            <p:nvPr/>
          </p:nvSpPr>
          <p:spPr>
            <a:xfrm>
              <a:off x="7753918" y="2878343"/>
              <a:ext cx="1618476" cy="3871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Medium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453767E1-1D3F-0948-959E-087EE3A13395}"/>
                </a:ext>
              </a:extLst>
            </p:cNvPr>
            <p:cNvCxnSpPr>
              <a:cxnSpLocks/>
              <a:stCxn id="22" idx="1"/>
              <a:endCxn id="16" idx="3"/>
            </p:cNvCxnSpPr>
            <p:nvPr/>
          </p:nvCxnSpPr>
          <p:spPr>
            <a:xfrm rot="10800000">
              <a:off x="6659272" y="3070824"/>
              <a:ext cx="1094646" cy="1109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A3ECDA-6BF6-B345-A195-B9F88BE95D7D}"/>
                </a:ext>
              </a:extLst>
            </p:cNvPr>
            <p:cNvSpPr txBox="1"/>
            <p:nvPr/>
          </p:nvSpPr>
          <p:spPr>
            <a:xfrm>
              <a:off x="4315274" y="2705952"/>
              <a:ext cx="501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own</a:t>
              </a:r>
              <a:endParaRPr lang="en-CN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25C393-5F86-E14C-A0C3-D733E9944141}"/>
                </a:ext>
              </a:extLst>
            </p:cNvPr>
            <p:cNvSpPr txBox="1"/>
            <p:nvPr/>
          </p:nvSpPr>
          <p:spPr>
            <a:xfrm>
              <a:off x="6910966" y="2760289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signIn</a:t>
              </a:r>
              <a:endParaRPr lang="en-CN" sz="14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805CEC5-21B7-E247-ABBB-187667AB24B0}"/>
                </a:ext>
              </a:extLst>
            </p:cNvPr>
            <p:cNvSpPr/>
            <p:nvPr/>
          </p:nvSpPr>
          <p:spPr>
            <a:xfrm>
              <a:off x="5040745" y="4545164"/>
              <a:ext cx="1618476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Loan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EF26B6A-F6DC-614D-B833-5D80CBB5E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1374" y="3745945"/>
              <a:ext cx="0" cy="79921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9EEFE6B-5C72-DB4E-8259-8211ECB467CF}"/>
                </a:ext>
              </a:extLst>
            </p:cNvPr>
            <p:cNvSpPr txBox="1"/>
            <p:nvPr/>
          </p:nvSpPr>
          <p:spPr>
            <a:xfrm>
              <a:off x="6119155" y="3991666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deposit</a:t>
              </a:r>
              <a:endParaRPr lang="en-CN" sz="160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8DEA75-B1DE-EB46-BCC7-AAE8B7FAA619}"/>
                </a:ext>
              </a:extLst>
            </p:cNvPr>
            <p:cNvCxnSpPr>
              <a:cxnSpLocks/>
            </p:cNvCxnSpPr>
            <p:nvPr/>
          </p:nvCxnSpPr>
          <p:spPr>
            <a:xfrm>
              <a:off x="5614854" y="3745945"/>
              <a:ext cx="0" cy="79921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762F5F5-5C98-B849-9DF3-987212DFF39F}"/>
                </a:ext>
              </a:extLst>
            </p:cNvPr>
            <p:cNvSpPr txBox="1"/>
            <p:nvPr/>
          </p:nvSpPr>
          <p:spPr>
            <a:xfrm>
              <a:off x="4930826" y="3991666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repay</a:t>
              </a:r>
              <a:endParaRPr lang="en-CN" sz="16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1CAAE9E-A59E-664E-94E7-3D704DA97893}"/>
                </a:ext>
              </a:extLst>
            </p:cNvPr>
            <p:cNvSpPr txBox="1"/>
            <p:nvPr/>
          </p:nvSpPr>
          <p:spPr>
            <a:xfrm>
              <a:off x="4794113" y="2323736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transfer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7820A9B-EC1A-9248-9F80-A0E3332531E2}"/>
                </a:ext>
              </a:extLst>
            </p:cNvPr>
            <p:cNvSpPr txBox="1"/>
            <p:nvPr/>
          </p:nvSpPr>
          <p:spPr>
            <a:xfrm>
              <a:off x="2778817" y="2916934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or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685707C-7FDD-7246-A062-F467B29818B5}"/>
                </a:ext>
              </a:extLst>
            </p:cNvPr>
            <p:cNvSpPr txBox="1"/>
            <p:nvPr/>
          </p:nvSpPr>
          <p:spPr>
            <a:xfrm>
              <a:off x="6083511" y="2323736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withdraw</a:t>
              </a:r>
              <a:endParaRPr lang="en-CN" sz="16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7D70C61-7056-1FD0-66D8-7801DBF620DE}"/>
                </a:ext>
              </a:extLst>
            </p:cNvPr>
            <p:cNvSpPr/>
            <p:nvPr/>
          </p:nvSpPr>
          <p:spPr>
            <a:xfrm>
              <a:off x="5040744" y="1719027"/>
              <a:ext cx="1618476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D5186D0B-2958-753B-5019-A35330E1176A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3762141" y="2686277"/>
              <a:ext cx="1278655" cy="384546"/>
            </a:xfrm>
            <a:prstGeom prst="bentConnector3">
              <a:avLst>
                <a:gd name="adj1" fmla="val 33654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86E292ED-9897-5659-3CB3-1FC692B93B93}"/>
                </a:ext>
              </a:extLst>
            </p:cNvPr>
            <p:cNvCxnSpPr>
              <a:cxnSpLocks/>
              <a:stCxn id="13" idx="3"/>
              <a:endCxn id="16" idx="1"/>
            </p:cNvCxnSpPr>
            <p:nvPr/>
          </p:nvCxnSpPr>
          <p:spPr>
            <a:xfrm flipV="1">
              <a:off x="3762141" y="3070823"/>
              <a:ext cx="1278655" cy="410138"/>
            </a:xfrm>
            <a:prstGeom prst="bentConnector3">
              <a:avLst>
                <a:gd name="adj1" fmla="val 33654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B974DCB-75A1-E15C-2059-CBB3D97AC55F}"/>
                </a:ext>
              </a:extLst>
            </p:cNvPr>
            <p:cNvCxnSpPr>
              <a:cxnSpLocks/>
            </p:cNvCxnSpPr>
            <p:nvPr/>
          </p:nvCxnSpPr>
          <p:spPr>
            <a:xfrm>
              <a:off x="5614854" y="2106205"/>
              <a:ext cx="0" cy="76896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C142951-0D8F-45E6-8EDB-DCD631ED1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9111" y="2106205"/>
              <a:ext cx="12263" cy="76896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Multiply 64">
              <a:extLst>
                <a:ext uri="{FF2B5EF4-FFF2-40B4-BE49-F238E27FC236}">
                  <a16:creationId xmlns:a16="http://schemas.microsoft.com/office/drawing/2014/main" id="{E97182F8-1AA8-5973-5AE1-5CCFDACA5F6D}"/>
                </a:ext>
              </a:extLst>
            </p:cNvPr>
            <p:cNvSpPr/>
            <p:nvPr/>
          </p:nvSpPr>
          <p:spPr>
            <a:xfrm>
              <a:off x="6345177" y="3314550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6" name="Multiply 65">
              <a:extLst>
                <a:ext uri="{FF2B5EF4-FFF2-40B4-BE49-F238E27FC236}">
                  <a16:creationId xmlns:a16="http://schemas.microsoft.com/office/drawing/2014/main" id="{D35B4872-4838-E224-7870-5F162EB7DE54}"/>
                </a:ext>
              </a:extLst>
            </p:cNvPr>
            <p:cNvSpPr/>
            <p:nvPr/>
          </p:nvSpPr>
          <p:spPr>
            <a:xfrm>
              <a:off x="5460497" y="3949576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7" name="Multiply 66">
              <a:extLst>
                <a:ext uri="{FF2B5EF4-FFF2-40B4-BE49-F238E27FC236}">
                  <a16:creationId xmlns:a16="http://schemas.microsoft.com/office/drawing/2014/main" id="{6DA58C3E-F259-11FA-D4B4-0FEBA2D9D5AD}"/>
                </a:ext>
              </a:extLst>
            </p:cNvPr>
            <p:cNvSpPr/>
            <p:nvPr/>
          </p:nvSpPr>
          <p:spPr>
            <a:xfrm>
              <a:off x="5879973" y="3949576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8" name="Multiply 67">
              <a:extLst>
                <a:ext uri="{FF2B5EF4-FFF2-40B4-BE49-F238E27FC236}">
                  <a16:creationId xmlns:a16="http://schemas.microsoft.com/office/drawing/2014/main" id="{4564DF66-C9BE-AD77-70A1-6AFB4B8E904D}"/>
                </a:ext>
              </a:extLst>
            </p:cNvPr>
            <p:cNvSpPr/>
            <p:nvPr/>
          </p:nvSpPr>
          <p:spPr>
            <a:xfrm>
              <a:off x="6668025" y="2882842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0" name="Multiply 69">
              <a:extLst>
                <a:ext uri="{FF2B5EF4-FFF2-40B4-BE49-F238E27FC236}">
                  <a16:creationId xmlns:a16="http://schemas.microsoft.com/office/drawing/2014/main" id="{2D03ADAD-5D5E-6899-4F30-2F44521C0DD8}"/>
                </a:ext>
              </a:extLst>
            </p:cNvPr>
            <p:cNvSpPr/>
            <p:nvPr/>
          </p:nvSpPr>
          <p:spPr>
            <a:xfrm>
              <a:off x="5410968" y="2287254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1" name="Multiply 70">
              <a:extLst>
                <a:ext uri="{FF2B5EF4-FFF2-40B4-BE49-F238E27FC236}">
                  <a16:creationId xmlns:a16="http://schemas.microsoft.com/office/drawing/2014/main" id="{AA49843C-5933-EC01-FD51-B1BB79C7C0BD}"/>
                </a:ext>
              </a:extLst>
            </p:cNvPr>
            <p:cNvSpPr/>
            <p:nvPr/>
          </p:nvSpPr>
          <p:spPr>
            <a:xfrm>
              <a:off x="5869111" y="2287254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4" name="Multiply 73">
              <a:extLst>
                <a:ext uri="{FF2B5EF4-FFF2-40B4-BE49-F238E27FC236}">
                  <a16:creationId xmlns:a16="http://schemas.microsoft.com/office/drawing/2014/main" id="{BAB3DD19-9DE4-C241-54F0-DC406C2D9E02}"/>
                </a:ext>
              </a:extLst>
            </p:cNvPr>
            <p:cNvSpPr/>
            <p:nvPr/>
          </p:nvSpPr>
          <p:spPr>
            <a:xfrm>
              <a:off x="4420855" y="2901780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" name="Multiply 2">
              <a:extLst>
                <a:ext uri="{FF2B5EF4-FFF2-40B4-BE49-F238E27FC236}">
                  <a16:creationId xmlns:a16="http://schemas.microsoft.com/office/drawing/2014/main" id="{7419961C-942C-8F34-B869-3D907CEA8E29}"/>
                </a:ext>
              </a:extLst>
            </p:cNvPr>
            <p:cNvSpPr/>
            <p:nvPr/>
          </p:nvSpPr>
          <p:spPr>
            <a:xfrm>
              <a:off x="6166100" y="4572342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32497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15A6ADD-CF71-9028-A905-5B4295AC171D}"/>
              </a:ext>
            </a:extLst>
          </p:cNvPr>
          <p:cNvGrpSpPr/>
          <p:nvPr/>
        </p:nvGrpSpPr>
        <p:grpSpPr>
          <a:xfrm>
            <a:off x="3681387" y="2271404"/>
            <a:ext cx="4667433" cy="2366244"/>
            <a:chOff x="3681387" y="2271404"/>
            <a:chExt cx="4667433" cy="236624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D3AFF57-A126-FB8B-AD58-A77239D7914E}"/>
                </a:ext>
              </a:extLst>
            </p:cNvPr>
            <p:cNvGrpSpPr/>
            <p:nvPr/>
          </p:nvGrpSpPr>
          <p:grpSpPr>
            <a:xfrm>
              <a:off x="6403553" y="2271404"/>
              <a:ext cx="1945267" cy="2051032"/>
              <a:chOff x="4920193" y="2403484"/>
              <a:chExt cx="1945267" cy="205103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BE3F17-C67E-5A46-996C-67EF743EC561}"/>
                  </a:ext>
                </a:extLst>
              </p:cNvPr>
              <p:cNvSpPr/>
              <p:nvPr/>
            </p:nvSpPr>
            <p:spPr>
              <a:xfrm>
                <a:off x="5030112" y="3975044"/>
                <a:ext cx="1618476" cy="4794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loan.id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${id}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BA5DA0-5EF3-9D45-88BA-BC5BA7F3F9AB}"/>
                  </a:ext>
                </a:extLst>
              </p:cNvPr>
              <p:cNvSpPr/>
              <p:nvPr/>
            </p:nvSpPr>
            <p:spPr>
              <a:xfrm>
                <a:off x="5039406" y="2403484"/>
                <a:ext cx="1618476" cy="387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Account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805CEC5-21B7-E247-ABBB-187667AB24B0}"/>
                  </a:ext>
                </a:extLst>
              </p:cNvPr>
              <p:cNvSpPr/>
              <p:nvPr/>
            </p:nvSpPr>
            <p:spPr>
              <a:xfrm>
                <a:off x="5030112" y="3592014"/>
                <a:ext cx="1618476" cy="38717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loan: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Loan</a:t>
                </a:r>
                <a:endParaRPr lang="en-CN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EF26B6A-F6DC-614D-B833-5D80CBB5E0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0741" y="2792795"/>
                <a:ext cx="0" cy="7992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9EEFE6B-5C72-DB4E-8259-8211ECB467CF}"/>
                  </a:ext>
                </a:extLst>
              </p:cNvPr>
              <p:cNvSpPr txBox="1"/>
              <p:nvPr/>
            </p:nvSpPr>
            <p:spPr>
              <a:xfrm>
                <a:off x="6108522" y="3038516"/>
                <a:ext cx="756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deposit</a:t>
                </a:r>
                <a:endParaRPr lang="en-CN" sz="1600" dirty="0"/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B98DEA75-B1DE-EB46-BCC7-AAE8B7FAA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221" y="2792795"/>
                <a:ext cx="0" cy="7992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762F5F5-5C98-B849-9DF3-987212DFF39F}"/>
                  </a:ext>
                </a:extLst>
              </p:cNvPr>
              <p:cNvSpPr txBox="1"/>
              <p:nvPr/>
            </p:nvSpPr>
            <p:spPr>
              <a:xfrm>
                <a:off x="4920193" y="3038516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repay</a:t>
                </a:r>
                <a:endParaRPr lang="en-CN" sz="1600" dirty="0"/>
              </a:p>
            </p:txBody>
          </p:sp>
          <p:sp>
            <p:nvSpPr>
              <p:cNvPr id="65" name="Multiply 64">
                <a:extLst>
                  <a:ext uri="{FF2B5EF4-FFF2-40B4-BE49-F238E27FC236}">
                    <a16:creationId xmlns:a16="http://schemas.microsoft.com/office/drawing/2014/main" id="{E97182F8-1AA8-5973-5AE1-5CCFDACA5F6D}"/>
                  </a:ext>
                </a:extLst>
              </p:cNvPr>
              <p:cNvSpPr/>
              <p:nvPr/>
            </p:nvSpPr>
            <p:spPr>
              <a:xfrm>
                <a:off x="6347328" y="4034780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6" name="Multiply 65">
                <a:extLst>
                  <a:ext uri="{FF2B5EF4-FFF2-40B4-BE49-F238E27FC236}">
                    <a16:creationId xmlns:a16="http://schemas.microsoft.com/office/drawing/2014/main" id="{D35B4872-4838-E224-7870-5F162EB7DE54}"/>
                  </a:ext>
                </a:extLst>
              </p:cNvPr>
              <p:cNvSpPr/>
              <p:nvPr/>
            </p:nvSpPr>
            <p:spPr>
              <a:xfrm>
                <a:off x="5449864" y="2996426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7" name="Multiply 66">
                <a:extLst>
                  <a:ext uri="{FF2B5EF4-FFF2-40B4-BE49-F238E27FC236}">
                    <a16:creationId xmlns:a16="http://schemas.microsoft.com/office/drawing/2014/main" id="{6DA58C3E-F259-11FA-D4B4-0FEBA2D9D5AD}"/>
                  </a:ext>
                </a:extLst>
              </p:cNvPr>
              <p:cNvSpPr/>
              <p:nvPr/>
            </p:nvSpPr>
            <p:spPr>
              <a:xfrm>
                <a:off x="5869340" y="2996426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C22B75-5976-6A71-EA90-DBA1C10BF084}"/>
                </a:ext>
              </a:extLst>
            </p:cNvPr>
            <p:cNvSpPr/>
            <p:nvPr/>
          </p:nvSpPr>
          <p:spPr>
            <a:xfrm>
              <a:off x="3681387" y="3455786"/>
              <a:ext cx="1611024" cy="387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Person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444C4D-9B67-3AAF-D7FA-B451C6AF389F}"/>
                </a:ext>
              </a:extLst>
            </p:cNvPr>
            <p:cNvSpPr/>
            <p:nvPr/>
          </p:nvSpPr>
          <p:spPr>
            <a:xfrm>
              <a:off x="3681387" y="4250470"/>
              <a:ext cx="1611024" cy="387178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C9018A-43FD-449F-63D9-CE2256EFA7BB}"/>
                </a:ext>
              </a:extLst>
            </p:cNvPr>
            <p:cNvSpPr txBox="1"/>
            <p:nvPr/>
          </p:nvSpPr>
          <p:spPr>
            <a:xfrm>
              <a:off x="5845544" y="3689370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apply</a:t>
              </a:r>
              <a:endParaRPr lang="en-CN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307DAF-D388-C356-20C1-C485E1185BED}"/>
                </a:ext>
              </a:extLst>
            </p:cNvPr>
            <p:cNvSpPr txBox="1"/>
            <p:nvPr/>
          </p:nvSpPr>
          <p:spPr>
            <a:xfrm>
              <a:off x="4309087" y="3880032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or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5129B6BB-A768-8121-42AE-B819FCE6F370}"/>
                </a:ext>
              </a:extLst>
            </p:cNvPr>
            <p:cNvCxnSpPr>
              <a:cxnSpLocks/>
              <a:stCxn id="3" idx="3"/>
              <a:endCxn id="15" idx="1"/>
            </p:cNvCxnSpPr>
            <p:nvPr/>
          </p:nvCxnSpPr>
          <p:spPr>
            <a:xfrm>
              <a:off x="5292411" y="3649375"/>
              <a:ext cx="1221061" cy="433325"/>
            </a:xfrm>
            <a:prstGeom prst="bentConnector3">
              <a:avLst>
                <a:gd name="adj1" fmla="val 35023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1953077A-BFC9-F561-7E9F-D5062615CF5A}"/>
                </a:ext>
              </a:extLst>
            </p:cNvPr>
            <p:cNvCxnSpPr>
              <a:cxnSpLocks/>
              <a:stCxn id="4" idx="3"/>
              <a:endCxn id="15" idx="1"/>
            </p:cNvCxnSpPr>
            <p:nvPr/>
          </p:nvCxnSpPr>
          <p:spPr>
            <a:xfrm flipV="1">
              <a:off x="5292411" y="4082700"/>
              <a:ext cx="1221061" cy="361359"/>
            </a:xfrm>
            <a:prstGeom prst="bentConnector3">
              <a:avLst>
                <a:gd name="adj1" fmla="val 35023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Multiply 8">
              <a:extLst>
                <a:ext uri="{FF2B5EF4-FFF2-40B4-BE49-F238E27FC236}">
                  <a16:creationId xmlns:a16="http://schemas.microsoft.com/office/drawing/2014/main" id="{1236963E-2930-09F8-0902-493584C3395D}"/>
                </a:ext>
              </a:extLst>
            </p:cNvPr>
            <p:cNvSpPr/>
            <p:nvPr/>
          </p:nvSpPr>
          <p:spPr>
            <a:xfrm>
              <a:off x="5951125" y="3885198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129068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A6334AA-C523-DDB3-A68D-CC65F75240F6}"/>
              </a:ext>
            </a:extLst>
          </p:cNvPr>
          <p:cNvGrpSpPr/>
          <p:nvPr/>
        </p:nvGrpSpPr>
        <p:grpSpPr>
          <a:xfrm>
            <a:off x="1701307" y="2179577"/>
            <a:ext cx="8789386" cy="1921038"/>
            <a:chOff x="1701307" y="2179577"/>
            <a:chExt cx="8789386" cy="19210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7513343" y="2179577"/>
              <a:ext cx="2977350" cy="1921038"/>
              <a:chOff x="1488974" y="3906297"/>
              <a:chExt cx="1803118" cy="13255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8952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createTime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currentTime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accountType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DA30A4-FB04-184F-A8F2-E5F1B50C82DB}"/>
                </a:ext>
              </a:extLst>
            </p:cNvPr>
            <p:cNvGrpSpPr/>
            <p:nvPr/>
          </p:nvGrpSpPr>
          <p:grpSpPr>
            <a:xfrm>
              <a:off x="1701307" y="2179577"/>
              <a:ext cx="2734348" cy="1244683"/>
              <a:chOff x="9132408" y="3125108"/>
              <a:chExt cx="2114288" cy="85886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9132408" y="3125108"/>
                <a:ext cx="2114288" cy="43035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>
                <a:extLst>
                  <a:ext uri="{FF2B5EF4-FFF2-40B4-BE49-F238E27FC236}">
                    <a16:creationId xmlns:a16="http://schemas.microsoft.com/office/drawing/2014/main" id="{F26FA891-75E7-274D-A280-335F90603C95}"/>
                  </a:ext>
                </a:extLst>
              </p:cNvPr>
              <p:cNvSpPr/>
              <p:nvPr/>
            </p:nvSpPr>
            <p:spPr>
              <a:xfrm>
                <a:off x="9132408" y="3553613"/>
                <a:ext cx="2114288" cy="4303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name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companyName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3" name="直线箭头连接符 6" descr="jytjh">
              <a:extLst>
                <a:ext uri="{FF2B5EF4-FFF2-40B4-BE49-F238E27FC236}">
                  <a16:creationId xmlns:a16="http://schemas.microsoft.com/office/drawing/2014/main" id="{5BFCBE35-BE85-694E-8083-8AFC638775A7}"/>
                </a:ext>
              </a:extLst>
            </p:cNvPr>
            <p:cNvCxnSpPr>
              <a:cxnSpLocks/>
              <a:stCxn id="5" idx="1"/>
              <a:endCxn id="10" idx="3"/>
            </p:cNvCxnSpPr>
            <p:nvPr/>
          </p:nvCxnSpPr>
          <p:spPr>
            <a:xfrm flipH="1">
              <a:off x="4435655" y="2491418"/>
              <a:ext cx="30776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A202EE96-D34C-4F41-8A16-5D1A5E82FDE5}"/>
                </a:ext>
              </a:extLst>
            </p:cNvPr>
            <p:cNvSpPr txBox="1"/>
            <p:nvPr/>
          </p:nvSpPr>
          <p:spPr>
            <a:xfrm>
              <a:off x="5611385" y="2529623"/>
              <a:ext cx="639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E66C406D-8882-3D11-1F95-3D0CC42825AA}"/>
                </a:ext>
              </a:extLst>
            </p:cNvPr>
            <p:cNvSpPr/>
            <p:nvPr/>
          </p:nvSpPr>
          <p:spPr>
            <a:xfrm>
              <a:off x="6176161" y="2559759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CBEE5D98-D7CC-D52C-FBF5-AC7899B9958A}"/>
                </a:ext>
              </a:extLst>
            </p:cNvPr>
            <p:cNvSpPr/>
            <p:nvPr/>
          </p:nvSpPr>
          <p:spPr>
            <a:xfrm>
              <a:off x="7563221" y="2234994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F0327793-F9A8-97A3-CF62-096D5FAFD72C}"/>
                </a:ext>
              </a:extLst>
            </p:cNvPr>
            <p:cNvSpPr/>
            <p:nvPr/>
          </p:nvSpPr>
          <p:spPr>
            <a:xfrm>
              <a:off x="1747442" y="2225162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08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174F81-CE20-E021-05DB-3BA3CCE0B0C2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9E563333-8975-3F20-BEAB-E532C034378D}"/>
              </a:ext>
            </a:extLst>
          </p:cNvPr>
          <p:cNvSpPr/>
          <p:nvPr/>
        </p:nvSpPr>
        <p:spPr>
          <a:xfrm>
            <a:off x="6634074" y="2669261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06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17C54BB-4B81-21F7-5131-8FA1325DC9ED}"/>
              </a:ext>
            </a:extLst>
          </p:cNvPr>
          <p:cNvGrpSpPr/>
          <p:nvPr/>
        </p:nvGrpSpPr>
        <p:grpSpPr>
          <a:xfrm>
            <a:off x="2003503" y="2688925"/>
            <a:ext cx="8487442" cy="1325183"/>
            <a:chOff x="2003503" y="2688925"/>
            <a:chExt cx="8487442" cy="132518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type: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card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AA4FD0A5-6D66-1CD9-D307-B545467CD15B}"/>
                </a:ext>
              </a:extLst>
            </p:cNvPr>
            <p:cNvSpPr/>
            <p:nvPr/>
          </p:nvSpPr>
          <p:spPr>
            <a:xfrm>
              <a:off x="6673402" y="2688925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937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F6CCAE4-34F3-BFD3-3EF9-7057885B1849}"/>
              </a:ext>
            </a:extLst>
          </p:cNvPr>
          <p:cNvGrpSpPr/>
          <p:nvPr/>
        </p:nvGrpSpPr>
        <p:grpSpPr>
          <a:xfrm>
            <a:off x="2003503" y="2737758"/>
            <a:ext cx="8487442" cy="1364234"/>
            <a:chOff x="2003503" y="2737758"/>
            <a:chExt cx="8487442" cy="13642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29"/>
              <a:ext cx="2977350" cy="1247363"/>
              <a:chOff x="1488974" y="3906297"/>
              <a:chExt cx="1803118" cy="86071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4303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loanAmount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amount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EFACD865-540B-3789-BD03-29C7FE8C86A6}"/>
                </a:ext>
              </a:extLst>
            </p:cNvPr>
            <p:cNvSpPr/>
            <p:nvPr/>
          </p:nvSpPr>
          <p:spPr>
            <a:xfrm>
              <a:off x="6575079" y="2737758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CCB71F86-1551-6A2B-DF4E-83637C9E2677}"/>
                </a:ext>
              </a:extLst>
            </p:cNvPr>
            <p:cNvSpPr/>
            <p:nvPr/>
          </p:nvSpPr>
          <p:spPr>
            <a:xfrm>
              <a:off x="2085252" y="2917758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563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2CA3E6-EF37-B73D-B453-0B360DE5D8BE}"/>
              </a:ext>
            </a:extLst>
          </p:cNvPr>
          <p:cNvGrpSpPr/>
          <p:nvPr/>
        </p:nvGrpSpPr>
        <p:grpSpPr>
          <a:xfrm>
            <a:off x="2003503" y="2737758"/>
            <a:ext cx="8487442" cy="1364234"/>
            <a:chOff x="2003503" y="2737758"/>
            <a:chExt cx="8487442" cy="13642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29"/>
              <a:ext cx="2977350" cy="1247363"/>
              <a:chOff x="1488974" y="3906297"/>
              <a:chExt cx="1803118" cy="86071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4303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loanAmount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amount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BE35B54C-3653-6856-AAC1-4C29262540BA}"/>
                </a:ext>
              </a:extLst>
            </p:cNvPr>
            <p:cNvSpPr/>
            <p:nvPr/>
          </p:nvSpPr>
          <p:spPr>
            <a:xfrm>
              <a:off x="6575079" y="2737758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4D81C3B3-5ED2-0845-EDB7-4FD5F3C8A947}"/>
                </a:ext>
              </a:extLst>
            </p:cNvPr>
            <p:cNvSpPr/>
            <p:nvPr/>
          </p:nvSpPr>
          <p:spPr>
            <a:xfrm>
              <a:off x="2085252" y="2917758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7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3431A2C-ADD4-45DA-332A-E93E49E74140}"/>
              </a:ext>
            </a:extLst>
          </p:cNvPr>
          <p:cNvGrpSpPr/>
          <p:nvPr/>
        </p:nvGrpSpPr>
        <p:grpSpPr>
          <a:xfrm>
            <a:off x="1981200" y="2876394"/>
            <a:ext cx="8472601" cy="1532124"/>
            <a:chOff x="1981200" y="2876394"/>
            <a:chExt cx="8472601" cy="153212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1981200" y="3004382"/>
              <a:ext cx="2977350" cy="1064694"/>
              <a:chOff x="1488974" y="3906297"/>
              <a:chExt cx="1803118" cy="734665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0431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0566D9-1473-9841-AE11-E4C7BA735562}"/>
                </a:ext>
              </a:extLst>
            </p:cNvPr>
            <p:cNvGrpSpPr/>
            <p:nvPr/>
          </p:nvGrpSpPr>
          <p:grpSpPr>
            <a:xfrm>
              <a:off x="7476452" y="3004380"/>
              <a:ext cx="2977349" cy="1404138"/>
              <a:chOff x="9132407" y="3125108"/>
              <a:chExt cx="2302184" cy="968890"/>
            </a:xfrm>
          </p:grpSpPr>
          <p:sp>
            <p:nvSpPr>
              <p:cNvPr id="21" name="矩形 9">
                <a:extLst>
                  <a:ext uri="{FF2B5EF4-FFF2-40B4-BE49-F238E27FC236}">
                    <a16:creationId xmlns:a16="http://schemas.microsoft.com/office/drawing/2014/main" id="{FDA5E86E-2369-BE4F-ABDF-9399A3EDECB4}"/>
                  </a:ext>
                </a:extLst>
              </p:cNvPr>
              <p:cNvSpPr/>
              <p:nvPr/>
            </p:nvSpPr>
            <p:spPr>
              <a:xfrm>
                <a:off x="9132407" y="3125108"/>
                <a:ext cx="2302184" cy="43035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5">
                <a:extLst>
                  <a:ext uri="{FF2B5EF4-FFF2-40B4-BE49-F238E27FC236}">
                    <a16:creationId xmlns:a16="http://schemas.microsoft.com/office/drawing/2014/main" id="{E9BBE84B-33A8-1947-B991-6A4B404F7D2B}"/>
                  </a:ext>
                </a:extLst>
              </p:cNvPr>
              <p:cNvSpPr/>
              <p:nvPr/>
            </p:nvSpPr>
            <p:spPr>
              <a:xfrm>
                <a:off x="9132408" y="3553614"/>
                <a:ext cx="2302184" cy="54038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mediumId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mediumBlocked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1" idx="1"/>
            </p:cNvCxnSpPr>
            <p:nvPr/>
          </p:nvCxnSpPr>
          <p:spPr>
            <a:xfrm>
              <a:off x="4958550" y="3316219"/>
              <a:ext cx="2517901" cy="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188809" y="2887506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70083" y="3406383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" name="Cross 1">
              <a:extLst>
                <a:ext uri="{FF2B5EF4-FFF2-40B4-BE49-F238E27FC236}">
                  <a16:creationId xmlns:a16="http://schemas.microsoft.com/office/drawing/2014/main" id="{2C92516A-FF90-A754-0835-287CDB73D16A}"/>
                </a:ext>
              </a:extLst>
            </p:cNvPr>
            <p:cNvSpPr/>
            <p:nvPr/>
          </p:nvSpPr>
          <p:spPr>
            <a:xfrm>
              <a:off x="6535751" y="2876394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E28E2677-B5CC-E9CE-BDD2-8E9D216DCFC5}"/>
                </a:ext>
              </a:extLst>
            </p:cNvPr>
            <p:cNvSpPr/>
            <p:nvPr/>
          </p:nvSpPr>
          <p:spPr>
            <a:xfrm>
              <a:off x="7561820" y="3066226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28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BF08C8C-D120-6F9C-0240-3F6845DBB350}"/>
              </a:ext>
            </a:extLst>
          </p:cNvPr>
          <p:cNvGrpSpPr/>
          <p:nvPr/>
        </p:nvGrpSpPr>
        <p:grpSpPr>
          <a:xfrm>
            <a:off x="1878405" y="2897885"/>
            <a:ext cx="8487442" cy="1299920"/>
            <a:chOff x="1878405" y="2897885"/>
            <a:chExt cx="8487442" cy="12999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1878405" y="3038327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855755" y="3344799"/>
              <a:ext cx="2532742" cy="53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086014" y="2921455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4967288" y="3440332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388497" y="3032958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94A17D3B-E94A-0ED9-925A-2B1A9477FA5A}"/>
                </a:ext>
              </a:extLst>
            </p:cNvPr>
            <p:cNvSpPr/>
            <p:nvPr/>
          </p:nvSpPr>
          <p:spPr>
            <a:xfrm>
              <a:off x="6512716" y="2897885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5A219355-574B-9392-FB7C-ADE9FDBCE4AC}"/>
                </a:ext>
              </a:extLst>
            </p:cNvPr>
            <p:cNvSpPr/>
            <p:nvPr/>
          </p:nvSpPr>
          <p:spPr>
            <a:xfrm>
              <a:off x="7479793" y="3087717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2099A22-0AF1-084D-7874-17BE566DE353}"/>
              </a:ext>
            </a:extLst>
          </p:cNvPr>
          <p:cNvGrpSpPr/>
          <p:nvPr/>
        </p:nvGrpSpPr>
        <p:grpSpPr>
          <a:xfrm>
            <a:off x="1833684" y="2985955"/>
            <a:ext cx="8487442" cy="1276350"/>
            <a:chOff x="1833684" y="2985955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1833684" y="3102827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20" idx="1"/>
              <a:endCxn id="5" idx="3"/>
            </p:cNvCxnSpPr>
            <p:nvPr/>
          </p:nvCxnSpPr>
          <p:spPr>
            <a:xfrm flipH="1">
              <a:off x="4811034" y="3409299"/>
              <a:ext cx="2532742" cy="53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041293" y="2985955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4922567" y="3504832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343776" y="3097458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4" name="Cross 3">
              <a:extLst>
                <a:ext uri="{FF2B5EF4-FFF2-40B4-BE49-F238E27FC236}">
                  <a16:creationId xmlns:a16="http://schemas.microsoft.com/office/drawing/2014/main" id="{4189C50B-BC2C-45DB-08DB-CCF56FE4A1A2}"/>
                </a:ext>
              </a:extLst>
            </p:cNvPr>
            <p:cNvSpPr/>
            <p:nvPr/>
          </p:nvSpPr>
          <p:spPr>
            <a:xfrm>
              <a:off x="6415094" y="3015452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0141C050-1173-7F60-7772-917311FF5ED1}"/>
                </a:ext>
              </a:extLst>
            </p:cNvPr>
            <p:cNvSpPr/>
            <p:nvPr/>
          </p:nvSpPr>
          <p:spPr>
            <a:xfrm>
              <a:off x="7421499" y="3165956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562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35231</TotalTime>
  <Words>335</Words>
  <Application>Microsoft Macintosh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等线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946</cp:revision>
  <cp:lastPrinted>2021-05-18T09:36:44Z</cp:lastPrinted>
  <dcterms:created xsi:type="dcterms:W3CDTF">2020-11-03T03:20:46Z</dcterms:created>
  <dcterms:modified xsi:type="dcterms:W3CDTF">2023-04-27T08:34:51Z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