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17" r:id="rId3"/>
    <p:sldId id="436" r:id="rId4"/>
    <p:sldId id="437" r:id="rId5"/>
    <p:sldId id="403" r:id="rId6"/>
    <p:sldId id="421" r:id="rId7"/>
    <p:sldId id="408" r:id="rId8"/>
    <p:sldId id="438" r:id="rId9"/>
    <p:sldId id="439" r:id="rId10"/>
    <p:sldId id="440" r:id="rId11"/>
    <p:sldId id="441" r:id="rId12"/>
    <p:sldId id="442" r:id="rId13"/>
    <p:sldId id="407" r:id="rId14"/>
    <p:sldId id="443" r:id="rId15"/>
    <p:sldId id="413" r:id="rId16"/>
    <p:sldId id="444" r:id="rId17"/>
    <p:sldId id="410" r:id="rId18"/>
    <p:sldId id="415" r:id="rId19"/>
    <p:sldId id="455" r:id="rId20"/>
    <p:sldId id="456" r:id="rId21"/>
    <p:sldId id="424" r:id="rId22"/>
    <p:sldId id="423" r:id="rId23"/>
    <p:sldId id="425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7"/>
            <p14:sldId id="436"/>
            <p14:sldId id="437"/>
            <p14:sldId id="403"/>
            <p14:sldId id="421"/>
            <p14:sldId id="408"/>
            <p14:sldId id="438"/>
            <p14:sldId id="439"/>
            <p14:sldId id="440"/>
            <p14:sldId id="441"/>
            <p14:sldId id="442"/>
            <p14:sldId id="407"/>
            <p14:sldId id="443"/>
            <p14:sldId id="413"/>
            <p14:sldId id="444"/>
            <p14:sldId id="410"/>
            <p14:sldId id="415"/>
            <p14:sldId id="455"/>
            <p14:sldId id="456"/>
            <p14:sldId id="424"/>
            <p14:sldId id="423"/>
            <p14:sldId id="4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07560" y="2411095"/>
            <a:ext cx="2977515" cy="62357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Person</a:t>
            </a:r>
            <a:endParaRPr kumimoji="1" lang="en-US" altLang="zh-CN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${personName}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Cross 8"/>
          <p:cNvSpPr/>
          <p:nvPr>
            <p:custDataLst>
              <p:tags r:id="rId1"/>
            </p:custDataLst>
          </p:nvPr>
        </p:nvSpPr>
        <p:spPr>
          <a:xfrm>
            <a:off x="4658360" y="24726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${personId1}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time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personId2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" name="Cross 1"/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03425" y="3477895"/>
            <a:ext cx="2977515" cy="535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${companyId1}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time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5"/>
          <p:cNvSpPr/>
          <p:nvPr/>
        </p:nvSpPr>
        <p:spPr>
          <a:xfrm>
            <a:off x="7513320" y="3472815"/>
            <a:ext cx="2977515" cy="535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companyId2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Cross 1"/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04060" y="285432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7513320" y="284924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accountId1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transfer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sym typeface="+mn-ea"/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673215" y="26892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accountId1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withdraw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sym typeface="+mn-ea"/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673215" y="26892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1833880" y="3102610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810760" y="3409315"/>
            <a:ext cx="2533015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041265" y="2985770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repay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4922520" y="350456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343775" y="3097530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415405" y="301561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7575550" y="3102610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5" idx="1"/>
            <a:endCxn id="20" idx="3"/>
          </p:cNvCxnSpPr>
          <p:nvPr/>
        </p:nvCxnSpPr>
        <p:spPr>
          <a:xfrm flipH="1">
            <a:off x="4564380" y="3414395"/>
            <a:ext cx="30111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041265" y="2985770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deposit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4922520" y="350456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1586865" y="3102610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434455" y="30060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7617460" y="3004185"/>
            <a:ext cx="2977515" cy="1064895"/>
            <a:chOff x="1488974" y="3906297"/>
            <a:chExt cx="1803118" cy="734665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043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1" name="矩形 9"/>
          <p:cNvSpPr/>
          <p:nvPr/>
        </p:nvSpPr>
        <p:spPr>
          <a:xfrm>
            <a:off x="1515110" y="3004185"/>
            <a:ext cx="2977515" cy="6210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Medium</a:t>
            </a:r>
            <a:endParaRPr kumimoji="1"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5"/>
          <p:cNvSpPr/>
          <p:nvPr/>
        </p:nvSpPr>
        <p:spPr>
          <a:xfrm>
            <a:off x="1515110" y="3625215"/>
            <a:ext cx="2977515" cy="4476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mediumId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>
            <a:endCxn id="21" idx="3"/>
          </p:cNvCxnSpPr>
          <p:nvPr/>
        </p:nvCxnSpPr>
        <p:spPr>
          <a:xfrm flipH="1" flipV="1">
            <a:off x="4492625" y="3314700"/>
            <a:ext cx="3107055" cy="825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188585" y="28873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signIn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69840" y="3406140"/>
            <a:ext cx="229489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Cross 1"/>
          <p:cNvSpPr/>
          <p:nvPr/>
        </p:nvSpPr>
        <p:spPr>
          <a:xfrm>
            <a:off x="6536055" y="287655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51380" y="2492375"/>
            <a:ext cx="1610995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1380" y="3287395"/>
            <a:ext cx="1610995" cy="38735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0">
            <a:off x="5040630" y="2877185"/>
            <a:ext cx="1618615" cy="868680"/>
            <a:chOff x="2789712" y="3039762"/>
            <a:chExt cx="1992353" cy="868711"/>
          </a:xfrm>
        </p:grpSpPr>
        <p:sp>
          <p:nvSpPr>
            <p:cNvPr id="15" name="Rectangle 14"/>
            <p:cNvSpPr/>
            <p:nvPr/>
          </p:nvSpPr>
          <p:spPr>
            <a:xfrm>
              <a:off x="2789712" y="3429001"/>
              <a:ext cx="1992353" cy="4794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id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${id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89712" y="3039762"/>
              <a:ext cx="1992353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985" y="2878455"/>
            <a:ext cx="1618615" cy="387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2" idx="1"/>
            <a:endCxn id="16" idx="3"/>
          </p:cNvCxnSpPr>
          <p:nvPr/>
        </p:nvCxnSpPr>
        <p:spPr>
          <a:xfrm rot="10800000">
            <a:off x="6659245" y="3070860"/>
            <a:ext cx="1094740" cy="1270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5460" y="2705735"/>
            <a:ext cx="5270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own</a:t>
            </a:r>
            <a:endParaRPr lang="en-US" altLang="zh-CN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10705" y="276034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signIn</a:t>
            </a:r>
            <a:endParaRPr lang="en-US" altLang="zh-CN" sz="1400" b="1" dirty="0" err="1"/>
          </a:p>
        </p:txBody>
      </p:sp>
      <p:sp>
        <p:nvSpPr>
          <p:cNvPr id="41" name="Rectangle 40"/>
          <p:cNvSpPr/>
          <p:nvPr/>
        </p:nvSpPr>
        <p:spPr>
          <a:xfrm>
            <a:off x="5040630" y="4545330"/>
            <a:ext cx="1618615" cy="387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061075" y="3745865"/>
            <a:ext cx="0" cy="799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8860" y="3991610"/>
            <a:ext cx="785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deposit</a:t>
            </a:r>
            <a:endParaRPr lang="en-US" altLang="zh-CN" sz="14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4670" y="3745865"/>
            <a:ext cx="0" cy="799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0775" y="3991610"/>
            <a:ext cx="6337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repay</a:t>
            </a:r>
            <a:endParaRPr lang="en-US" altLang="zh-CN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784725" y="2323465"/>
            <a:ext cx="8083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transfer</a:t>
            </a:r>
            <a:endParaRPr lang="en-US" altLang="zh-CN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778760" y="2917190"/>
            <a:ext cx="3479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or</a:t>
            </a:r>
            <a:endParaRPr lang="en-US" altLang="zh-CN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83300" y="2323465"/>
            <a:ext cx="932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withdraw</a:t>
            </a:r>
            <a:endParaRPr lang="en-US" altLang="zh-CN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5040630" y="1718945"/>
            <a:ext cx="1618615" cy="38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10" idx="3"/>
            <a:endCxn id="16" idx="1"/>
          </p:cNvCxnSpPr>
          <p:nvPr/>
        </p:nvCxnSpPr>
        <p:spPr>
          <a:xfrm>
            <a:off x="3762375" y="2686050"/>
            <a:ext cx="1278890" cy="384810"/>
          </a:xfrm>
          <a:prstGeom prst="bentConnector3">
            <a:avLst>
              <a:gd name="adj1" fmla="val 33654"/>
            </a:avLst>
          </a:prstGeom>
          <a:ln w="19050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3"/>
            <a:endCxn id="16" idx="1"/>
          </p:cNvCxnSpPr>
          <p:nvPr/>
        </p:nvCxnSpPr>
        <p:spPr>
          <a:xfrm flipV="1">
            <a:off x="3762375" y="3070860"/>
            <a:ext cx="1278890" cy="410210"/>
          </a:xfrm>
          <a:prstGeom prst="bentConnector3">
            <a:avLst>
              <a:gd name="adj1" fmla="val 33654"/>
            </a:avLst>
          </a:prstGeom>
          <a:ln w="19050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14670" y="2106295"/>
            <a:ext cx="0" cy="768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049010" y="2106295"/>
            <a:ext cx="12065" cy="768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ultiply 64"/>
          <p:cNvSpPr/>
          <p:nvPr/>
        </p:nvSpPr>
        <p:spPr>
          <a:xfrm>
            <a:off x="6344920" y="3314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460365" y="3949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880100" y="3949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6668135" y="28829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410835" y="228727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869305" y="228727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4420870" y="290195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6165850" y="4572635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07560" y="2411095"/>
            <a:ext cx="2977515" cy="62357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Person</a:t>
            </a:r>
            <a:endParaRPr kumimoji="1" lang="en-US" altLang="zh-CN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607560" y="241109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4607560" y="241109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Cross 8"/>
          <p:cNvSpPr/>
          <p:nvPr>
            <p:custDataLst>
              <p:tags r:id="rId3"/>
            </p:custDataLst>
          </p:nvPr>
        </p:nvSpPr>
        <p:spPr>
          <a:xfrm>
            <a:off x="4658360" y="24726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/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${{id}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US" sz="1600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US" sz="1600" dirty="0"/>
              </a:p>
            </p:txBody>
          </p:sp>
          <p:sp>
            <p:nvSpPr>
              <p:cNvPr id="65" name="Multiply 64"/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Multiply 65"/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Multiply 66"/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  <a:endParaRPr lang="en-US" altLang="zh-CN" sz="1400" dirty="0"/>
            </a:p>
          </p:txBody>
        </p:sp>
        <p:cxnSp>
          <p:nvCxnSpPr>
            <p:cNvPr id="7" name="Elbow Connector 6"/>
            <p:cNvCxnSpPr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en-US" altLang="zh-CN" sz="16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606925" y="306895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mediumId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mediumType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9"/>
          <p:cNvSpPr/>
          <p:nvPr>
            <p:custDataLst>
              <p:tags r:id="rId2"/>
            </p:custDataLst>
          </p:nvPr>
        </p:nvSpPr>
        <p:spPr>
          <a:xfrm>
            <a:off x="4606925" y="2445385"/>
            <a:ext cx="2977515" cy="623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Medium</a:t>
            </a:r>
            <a:endParaRPr kumimoji="1"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Cross 8"/>
          <p:cNvSpPr/>
          <p:nvPr>
            <p:custDataLst>
              <p:tags r:id="rId3"/>
            </p:custDataLst>
          </p:nvPr>
        </p:nvSpPr>
        <p:spPr>
          <a:xfrm>
            <a:off x="4658360" y="248920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165" y="2179320"/>
            <a:ext cx="8789035" cy="1920240"/>
            <a:chOff x="2679" y="3432"/>
            <a:chExt cx="13841" cy="3024"/>
          </a:xfrm>
        </p:grpSpPr>
        <p:grpSp>
          <p:nvGrpSpPr>
            <p:cNvPr id="3" name="Group 2"/>
            <p:cNvGrpSpPr/>
            <p:nvPr/>
          </p:nvGrpSpPr>
          <p:grpSpPr>
            <a:xfrm rot="0">
              <a:off x="11832" y="3432"/>
              <a:ext cx="4689" cy="3025"/>
              <a:chOff x="1488974" y="3906297"/>
              <a:chExt cx="1803118" cy="132556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${time}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accountBlocked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accountType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0">
              <a:off x="2679" y="3432"/>
              <a:ext cx="4306" cy="1960"/>
              <a:chOff x="9132408" y="3125108"/>
              <a:chExt cx="2114288" cy="85886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/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/>
            <p:cNvCxnSpPr>
              <a:stCxn id="5" idx="1"/>
              <a:endCxn id="10" idx="3"/>
            </p:cNvCxnSpPr>
            <p:nvPr/>
          </p:nvCxnSpPr>
          <p:spPr>
            <a:xfrm flipH="1">
              <a:off x="6985" y="3923"/>
              <a:ext cx="48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/>
            <p:cNvSpPr txBox="1"/>
            <p:nvPr/>
          </p:nvSpPr>
          <p:spPr>
            <a:xfrm>
              <a:off x="8860" y="3923"/>
              <a:ext cx="1007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Cross 6"/>
            <p:cNvSpPr/>
            <p:nvPr/>
          </p:nvSpPr>
          <p:spPr>
            <a:xfrm>
              <a:off x="11894" y="3496"/>
              <a:ext cx="283" cy="283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ross 8"/>
            <p:cNvSpPr/>
            <p:nvPr/>
          </p:nvSpPr>
          <p:spPr>
            <a:xfrm>
              <a:off x="9723" y="3967"/>
              <a:ext cx="283" cy="283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7513320" y="2179320"/>
            <a:ext cx="2977515" cy="1920875"/>
            <a:chOff x="1488974" y="3906297"/>
            <a:chExt cx="1803118" cy="1325564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895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createTime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${time}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accountBlocked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type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accountType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0">
            <a:off x="1701165" y="2179320"/>
            <a:ext cx="2734310" cy="1244600"/>
            <a:chOff x="9132408" y="3125108"/>
            <a:chExt cx="2114288" cy="858862"/>
          </a:xfrm>
        </p:grpSpPr>
        <p:sp>
          <p:nvSpPr>
            <p:cNvPr id="10" name="矩形 9"/>
            <p:cNvSpPr/>
            <p:nvPr/>
          </p:nvSpPr>
          <p:spPr>
            <a:xfrm>
              <a:off x="9132408" y="3125108"/>
              <a:ext cx="2114288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5"/>
            <p:cNvSpPr/>
            <p:nvPr/>
          </p:nvSpPr>
          <p:spPr>
            <a:xfrm>
              <a:off x="9132408" y="3553613"/>
              <a:ext cx="2114288" cy="4303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companyId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3" name="直线箭头连接符 6" descr="jytjh"/>
          <p:cNvCxnSpPr>
            <a:stCxn id="5" idx="1"/>
            <a:endCxn id="10" idx="3"/>
          </p:cNvCxnSpPr>
          <p:nvPr/>
        </p:nvCxnSpPr>
        <p:spPr>
          <a:xfrm flipH="1">
            <a:off x="4435475" y="2491105"/>
            <a:ext cx="307784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/>
          <p:cNvSpPr txBox="1"/>
          <p:nvPr/>
        </p:nvSpPr>
        <p:spPr>
          <a:xfrm>
            <a:off x="5611495" y="2529840"/>
            <a:ext cx="63944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Cross 3"/>
          <p:cNvSpPr/>
          <p:nvPr/>
        </p:nvSpPr>
        <p:spPr>
          <a:xfrm>
            <a:off x="6176010" y="255968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63485" y="223520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3470" y="2765425"/>
            <a:ext cx="2977515" cy="6235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388995"/>
            <a:ext cx="2977515" cy="10020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${loanAmount}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balance &lt;- ${balance}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1729740" y="283146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25385" y="28289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3470" y="2765425"/>
            <a:ext cx="2977515" cy="6235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388995"/>
            <a:ext cx="2977515" cy="10020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${loanAmount}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balance &lt;- ${balance}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5"/>
          <p:cNvSpPr/>
          <p:nvPr/>
        </p:nvSpPr>
        <p:spPr>
          <a:xfrm>
            <a:off x="1729740" y="3455035"/>
            <a:ext cx="2977515" cy="535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25385" y="28289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729740" y="282892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7443470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455035"/>
            <a:ext cx="2977515" cy="527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ratio &lt;- ${ratio}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1729740" y="283146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7443470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455035"/>
            <a:ext cx="2977515" cy="527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companyId2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ratio &lt;- ${ratio}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5"/>
          <p:cNvSpPr/>
          <p:nvPr/>
        </p:nvSpPr>
        <p:spPr>
          <a:xfrm>
            <a:off x="1729740" y="3455035"/>
            <a:ext cx="2977515" cy="535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companyId1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729105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PP_MARK_KEY" val="e5407a5c-3aa7-4a3f-8c63-acb26ca22cb2"/>
  <p:tag name="COMMONDATA" val="eyJoZGlkIjoiY2UzZmQ1NDYyMTk1MjkyNjAxNzY5ZmQ2ZjBmNmY2N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1879</Words>
  <Application>WPS 演示</Application>
  <PresentationFormat>Widescreen</PresentationFormat>
  <Paragraphs>265</Paragraphs>
  <Slides>22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992</cp:revision>
  <cp:lastPrinted>2021-05-18T09:36:00Z</cp:lastPrinted>
  <dcterms:created xsi:type="dcterms:W3CDTF">2020-11-03T03:20:00Z</dcterms:created>
  <dcterms:modified xsi:type="dcterms:W3CDTF">2023-05-31T14:30:02Z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C8AEEE12108D445084EEC6B9D572D5DE_12</vt:lpwstr>
  </property>
  <property fmtid="{D5CDD505-2E9C-101B-9397-08002B2CF9AE}" pid="4" name="KSOProductBuildVer">
    <vt:lpwstr>2052-11.1.0.14309</vt:lpwstr>
  </property>
</Properties>
</file>