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1" autoAdjust="0"/>
    <p:restoredTop sz="96006"/>
  </p:normalViewPr>
  <p:slideViewPr>
    <p:cSldViewPr snapToGrid="0">
      <p:cViewPr varScale="1">
        <p:scale>
          <a:sx n="135" d="100"/>
          <a:sy n="135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A87C0A5-ED2C-7335-36B0-A356AE596AC0}"/>
              </a:ext>
            </a:extLst>
          </p:cNvPr>
          <p:cNvGrpSpPr/>
          <p:nvPr/>
        </p:nvGrpSpPr>
        <p:grpSpPr>
          <a:xfrm>
            <a:off x="361551" y="246794"/>
            <a:ext cx="11468898" cy="6305309"/>
            <a:chOff x="361551" y="246794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4679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60500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6738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3657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474206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endPara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amounåt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amt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44716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03696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4099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31515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61004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490494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54181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4240473"/>
              <a:ext cx="635105" cy="58846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28939"/>
              <a:ext cx="286057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52860"/>
              <a:ext cx="6268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FE211-C861-FE4C-EF35-9FE53276EDDB}"/>
                </a:ext>
              </a:extLst>
            </p:cNvPr>
            <p:cNvGrpSpPr/>
            <p:nvPr/>
          </p:nvGrpSpPr>
          <p:grpSpPr>
            <a:xfrm>
              <a:off x="9279265" y="1928843"/>
              <a:ext cx="2551184" cy="4623260"/>
              <a:chOff x="9279266" y="2061004"/>
              <a:chExt cx="2551184" cy="46232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10771" y="3444057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78" name="Rectangle: Rounded Corners 4">
                <a:extLst>
                  <a:ext uri="{FF2B5EF4-FFF2-40B4-BE49-F238E27FC236}">
                    <a16:creationId xmlns:a16="http://schemas.microsoft.com/office/drawing/2014/main" id="{CC79769B-4498-DBED-CD13-81D2FB73B7C6}"/>
                  </a:ext>
                </a:extLst>
              </p:cNvPr>
              <p:cNvSpPr/>
              <p:nvPr/>
            </p:nvSpPr>
            <p:spPr>
              <a:xfrm>
                <a:off x="9918239" y="2186495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>
                <a:extLst>
                  <a:ext uri="{FF2B5EF4-FFF2-40B4-BE49-F238E27FC236}">
                    <a16:creationId xmlns:a16="http://schemas.microsoft.com/office/drawing/2014/main" id="{3A47F7CC-2E96-4C2A-C5BD-3C630D6A6F8D}"/>
                  </a:ext>
                </a:extLst>
              </p:cNvPr>
              <p:cNvSpPr/>
              <p:nvPr/>
            </p:nvSpPr>
            <p:spPr>
              <a:xfrm>
                <a:off x="9918239" y="6167382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>
                <a:extLst>
                  <a:ext uri="{FF2B5EF4-FFF2-40B4-BE49-F238E27FC236}">
                    <a16:creationId xmlns:a16="http://schemas.microsoft.com/office/drawing/2014/main" id="{4CB9201E-7CFE-0364-3F44-318BFF205A7D}"/>
                  </a:ext>
                </a:extLst>
              </p:cNvPr>
              <p:cNvCxnSpPr>
                <a:cxnSpLocks/>
                <a:stCxn id="78" idx="2"/>
                <a:endCxn id="19" idx="0"/>
              </p:cNvCxnSpPr>
              <p:nvPr/>
            </p:nvCxnSpPr>
            <p:spPr>
              <a:xfrm>
                <a:off x="10531134" y="2571216"/>
                <a:ext cx="0" cy="872841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>
                <a:extLst>
                  <a:ext uri="{FF2B5EF4-FFF2-40B4-BE49-F238E27FC236}">
                    <a16:creationId xmlns:a16="http://schemas.microsoft.com/office/drawing/2014/main" id="{93DDEAB8-11D3-6C70-07B9-CB6B3C0A3154}"/>
                  </a:ext>
                </a:extLst>
              </p:cNvPr>
              <p:cNvCxnSpPr>
                <a:cxnSpLocks/>
                <a:stCxn id="63" idx="2"/>
                <a:endCxn id="92" idx="0"/>
              </p:cNvCxnSpPr>
              <p:nvPr/>
            </p:nvCxnSpPr>
            <p:spPr>
              <a:xfrm>
                <a:off x="10531133" y="5294542"/>
                <a:ext cx="1" cy="87284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5" y="322890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14" name="Rectangle: Rounded Corners 4">
                <a:extLst>
                  <a:ext uri="{FF2B5EF4-FFF2-40B4-BE49-F238E27FC236}">
                    <a16:creationId xmlns:a16="http://schemas.microsoft.com/office/drawing/2014/main" id="{21B3C9ED-407A-CCAC-A0CE-C7569C860737}"/>
                  </a:ext>
                </a:extLst>
              </p:cNvPr>
              <p:cNvSpPr/>
              <p:nvPr/>
            </p:nvSpPr>
            <p:spPr>
              <a:xfrm>
                <a:off x="9279266" y="2061004"/>
                <a:ext cx="2551184" cy="4623260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09134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26879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772516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B434F3-D24B-D093-25DD-A5C050E920E9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010183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endPara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amounåt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amt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766985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4277049"/>
              <a:ext cx="644249" cy="33816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FE211-C861-FE4C-EF35-9FE53276EDDB}"/>
                </a:ext>
              </a:extLst>
            </p:cNvPr>
            <p:cNvGrpSpPr/>
            <p:nvPr/>
          </p:nvGrpSpPr>
          <p:grpSpPr>
            <a:xfrm>
              <a:off x="9059809" y="1965419"/>
              <a:ext cx="2551184" cy="4623260"/>
              <a:chOff x="9279266" y="2061004"/>
              <a:chExt cx="2551184" cy="46232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10771" y="3444057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78" name="Rectangle: Rounded Corners 4">
                <a:extLst>
                  <a:ext uri="{FF2B5EF4-FFF2-40B4-BE49-F238E27FC236}">
                    <a16:creationId xmlns:a16="http://schemas.microsoft.com/office/drawing/2014/main" id="{CC79769B-4498-DBED-CD13-81D2FB73B7C6}"/>
                  </a:ext>
                </a:extLst>
              </p:cNvPr>
              <p:cNvSpPr/>
              <p:nvPr/>
            </p:nvSpPr>
            <p:spPr>
              <a:xfrm>
                <a:off x="9918239" y="2186495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>
                <a:extLst>
                  <a:ext uri="{FF2B5EF4-FFF2-40B4-BE49-F238E27FC236}">
                    <a16:creationId xmlns:a16="http://schemas.microsoft.com/office/drawing/2014/main" id="{3A47F7CC-2E96-4C2A-C5BD-3C630D6A6F8D}"/>
                  </a:ext>
                </a:extLst>
              </p:cNvPr>
              <p:cNvSpPr/>
              <p:nvPr/>
            </p:nvSpPr>
            <p:spPr>
              <a:xfrm>
                <a:off x="9918239" y="6167382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>
                <a:extLst>
                  <a:ext uri="{FF2B5EF4-FFF2-40B4-BE49-F238E27FC236}">
                    <a16:creationId xmlns:a16="http://schemas.microsoft.com/office/drawing/2014/main" id="{4CB9201E-7CFE-0364-3F44-318BFF205A7D}"/>
                  </a:ext>
                </a:extLst>
              </p:cNvPr>
              <p:cNvCxnSpPr>
                <a:cxnSpLocks/>
                <a:stCxn id="78" idx="2"/>
                <a:endCxn id="19" idx="0"/>
              </p:cNvCxnSpPr>
              <p:nvPr/>
            </p:nvCxnSpPr>
            <p:spPr>
              <a:xfrm>
                <a:off x="10531134" y="2571216"/>
                <a:ext cx="0" cy="872841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>
                <a:extLst>
                  <a:ext uri="{FF2B5EF4-FFF2-40B4-BE49-F238E27FC236}">
                    <a16:creationId xmlns:a16="http://schemas.microsoft.com/office/drawing/2014/main" id="{93DDEAB8-11D3-6C70-07B9-CB6B3C0A3154}"/>
                  </a:ext>
                </a:extLst>
              </p:cNvPr>
              <p:cNvCxnSpPr>
                <a:cxnSpLocks/>
                <a:stCxn id="63" idx="2"/>
                <a:endCxn id="92" idx="0"/>
              </p:cNvCxnSpPr>
              <p:nvPr/>
            </p:nvCxnSpPr>
            <p:spPr>
              <a:xfrm>
                <a:off x="10531133" y="5294542"/>
                <a:ext cx="1" cy="87284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5" y="322890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14" name="Rectangle: Rounded Corners 4">
                <a:extLst>
                  <a:ext uri="{FF2B5EF4-FFF2-40B4-BE49-F238E27FC236}">
                    <a16:creationId xmlns:a16="http://schemas.microsoft.com/office/drawing/2014/main" id="{21B3C9ED-407A-CCAC-A0CE-C7569C860737}"/>
                  </a:ext>
                </a:extLst>
              </p:cNvPr>
              <p:cNvSpPr/>
              <p:nvPr/>
            </p:nvSpPr>
            <p:spPr>
              <a:xfrm>
                <a:off x="9279266" y="2061004"/>
                <a:ext cx="2551184" cy="4623260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B9C7240-ADA7-3128-9C96-AFC117995704}"/>
                </a:ext>
              </a:extLst>
            </p:cNvPr>
            <p:cNvGrpSpPr/>
            <p:nvPr/>
          </p:nvGrpSpPr>
          <p:grpSpPr>
            <a:xfrm>
              <a:off x="702313" y="3253381"/>
              <a:ext cx="6080953" cy="2723668"/>
              <a:chOff x="702313" y="3119348"/>
              <a:chExt cx="6080953" cy="2723668"/>
            </a:xfrm>
          </p:grpSpPr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702313" y="3119348"/>
                <a:ext cx="6080953" cy="272366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08A54C5-FD61-7BBD-4F65-E5BA56930215}"/>
                  </a:ext>
                </a:extLst>
              </p:cNvPr>
              <p:cNvGrpSpPr/>
              <p:nvPr/>
            </p:nvGrpSpPr>
            <p:grpSpPr>
              <a:xfrm>
                <a:off x="1298447" y="3209544"/>
                <a:ext cx="4983092" cy="1114496"/>
                <a:chOff x="1051559" y="2807208"/>
                <a:chExt cx="4983092" cy="1114496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63F4EEB-7EE8-33DF-9013-47BB58C2F46B}"/>
                    </a:ext>
                  </a:extLst>
                </p:cNvPr>
                <p:cNvGrpSpPr/>
                <p:nvPr/>
              </p:nvGrpSpPr>
              <p:grpSpPr>
                <a:xfrm>
                  <a:off x="2898647" y="3219738"/>
                  <a:ext cx="1321223" cy="514950"/>
                  <a:chOff x="1058491" y="2170958"/>
                  <a:chExt cx="2116478" cy="514950"/>
                </a:xfrm>
              </p:grpSpPr>
              <p:sp>
                <p:nvSpPr>
                  <p:cNvPr id="122" name="矩形 9">
                    <a:extLst>
                      <a:ext uri="{FF2B5EF4-FFF2-40B4-BE49-F238E27FC236}">
                        <a16:creationId xmlns:a16="http://schemas.microsoft.com/office/drawing/2014/main" id="{BF4D1141-F7F1-E8D5-3858-A97AE0D15C77}"/>
                      </a:ext>
                    </a:extLst>
                  </p:cNvPr>
                  <p:cNvSpPr/>
                  <p:nvPr/>
                </p:nvSpPr>
                <p:spPr>
                  <a:xfrm>
                    <a:off x="1058491" y="2170958"/>
                    <a:ext cx="2116478" cy="27914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>
                        <a:solidFill>
                          <a:sysClr val="windowText" lastClr="000000"/>
                        </a:solidFill>
                      </a:rPr>
                      <a:t>mid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23" name="矩形 10">
                    <a:extLst>
                      <a:ext uri="{FF2B5EF4-FFF2-40B4-BE49-F238E27FC236}">
                        <a16:creationId xmlns:a16="http://schemas.microsoft.com/office/drawing/2014/main" id="{1D32AABF-F1B5-7E1D-6550-553413AB3316}"/>
                      </a:ext>
                    </a:extLst>
                  </p:cNvPr>
                  <p:cNvSpPr/>
                  <p:nvPr/>
                </p:nvSpPr>
                <p:spPr>
                  <a:xfrm>
                    <a:off x="1058492" y="2456857"/>
                    <a:ext cx="2116477" cy="22905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mid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sp>
              <p:nvSpPr>
                <p:cNvPr id="102" name="矩形 14">
                  <a:extLst>
                    <a:ext uri="{FF2B5EF4-FFF2-40B4-BE49-F238E27FC236}">
                      <a16:creationId xmlns:a16="http://schemas.microsoft.com/office/drawing/2014/main" id="{C20EF77E-21F8-7D0E-47D1-85AE9D4169F7}"/>
                    </a:ext>
                  </a:extLst>
                </p:cNvPr>
                <p:cNvSpPr/>
                <p:nvPr/>
              </p:nvSpPr>
              <p:spPr>
                <a:xfrm>
                  <a:off x="4959010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矩形 14">
                  <a:extLst>
                    <a:ext uri="{FF2B5EF4-FFF2-40B4-BE49-F238E27FC236}">
                      <a16:creationId xmlns:a16="http://schemas.microsoft.com/office/drawing/2014/main" id="{BEA18F40-3219-720C-B250-02541D4E07C1}"/>
                    </a:ext>
                  </a:extLst>
                </p:cNvPr>
                <p:cNvSpPr/>
                <p:nvPr/>
              </p:nvSpPr>
              <p:spPr>
                <a:xfrm>
                  <a:off x="4959010" y="3228882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矩形 14">
                  <a:extLst>
                    <a:ext uri="{FF2B5EF4-FFF2-40B4-BE49-F238E27FC236}">
                      <a16:creationId xmlns:a16="http://schemas.microsoft.com/office/drawing/2014/main" id="{8A9CA7F4-B169-15A8-9CD7-D8631BFC56EB}"/>
                    </a:ext>
                  </a:extLst>
                </p:cNvPr>
                <p:cNvSpPr/>
                <p:nvPr/>
              </p:nvSpPr>
              <p:spPr>
                <a:xfrm>
                  <a:off x="4959010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" name="直线箭头连接符 11" descr="jytjh">
                  <a:extLst>
                    <a:ext uri="{FF2B5EF4-FFF2-40B4-BE49-F238E27FC236}">
                      <a16:creationId xmlns:a16="http://schemas.microsoft.com/office/drawing/2014/main" id="{298A706E-E19A-1CB5-7B3D-45ED929ADE6A}"/>
                    </a:ext>
                  </a:extLst>
                </p:cNvPr>
                <p:cNvCxnSpPr>
                  <a:cxnSpLocks/>
                  <a:stCxn id="122" idx="3"/>
                  <a:endCxn id="102" idx="1"/>
                </p:cNvCxnSpPr>
                <p:nvPr/>
              </p:nvCxnSpPr>
              <p:spPr>
                <a:xfrm flipV="1">
                  <a:off x="4219870" y="2943303"/>
                  <a:ext cx="739140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箭头连接符 11" descr="jytjh">
                  <a:extLst>
                    <a:ext uri="{FF2B5EF4-FFF2-40B4-BE49-F238E27FC236}">
                      <a16:creationId xmlns:a16="http://schemas.microsoft.com/office/drawing/2014/main" id="{33E93C21-6F57-2BBD-2919-639932288C76}"/>
                    </a:ext>
                  </a:extLst>
                </p:cNvPr>
                <p:cNvCxnSpPr>
                  <a:cxnSpLocks/>
                  <a:stCxn id="122" idx="3"/>
                  <a:endCxn id="104" idx="1"/>
                </p:cNvCxnSpPr>
                <p:nvPr/>
              </p:nvCxnSpPr>
              <p:spPr>
                <a:xfrm>
                  <a:off x="4219870" y="3359309"/>
                  <a:ext cx="739140" cy="5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线箭头连接符 11" descr="jytjh">
                  <a:extLst>
                    <a:ext uri="{FF2B5EF4-FFF2-40B4-BE49-F238E27FC236}">
                      <a16:creationId xmlns:a16="http://schemas.microsoft.com/office/drawing/2014/main" id="{E4E48401-2E24-CAC3-C716-15E26EE091AB}"/>
                    </a:ext>
                  </a:extLst>
                </p:cNvPr>
                <p:cNvCxnSpPr>
                  <a:cxnSpLocks/>
                  <a:stCxn id="122" idx="3"/>
                  <a:endCxn id="105" idx="1"/>
                </p:cNvCxnSpPr>
                <p:nvPr/>
              </p:nvCxnSpPr>
              <p:spPr>
                <a:xfrm>
                  <a:off x="4219870" y="3359309"/>
                  <a:ext cx="739140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矩形 14">
                  <a:extLst>
                    <a:ext uri="{FF2B5EF4-FFF2-40B4-BE49-F238E27FC236}">
                      <a16:creationId xmlns:a16="http://schemas.microsoft.com/office/drawing/2014/main" id="{6079528A-6D8F-5D05-3A0E-15E96AAAD9DB}"/>
                    </a:ext>
                  </a:extLst>
                </p:cNvPr>
                <p:cNvSpPr/>
                <p:nvPr/>
              </p:nvSpPr>
              <p:spPr>
                <a:xfrm>
                  <a:off x="1051559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矩形 14">
                  <a:extLst>
                    <a:ext uri="{FF2B5EF4-FFF2-40B4-BE49-F238E27FC236}">
                      <a16:creationId xmlns:a16="http://schemas.microsoft.com/office/drawing/2014/main" id="{85B7622E-6E1B-6F26-2658-A1861273FC6F}"/>
                    </a:ext>
                  </a:extLst>
                </p:cNvPr>
                <p:cNvSpPr/>
                <p:nvPr/>
              </p:nvSpPr>
              <p:spPr>
                <a:xfrm>
                  <a:off x="1051559" y="321973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矩形 14">
                  <a:extLst>
                    <a:ext uri="{FF2B5EF4-FFF2-40B4-BE49-F238E27FC236}">
                      <a16:creationId xmlns:a16="http://schemas.microsoft.com/office/drawing/2014/main" id="{E34C3E42-27B1-E6F6-E0D6-4DE8E55A334D}"/>
                    </a:ext>
                  </a:extLst>
                </p:cNvPr>
                <p:cNvSpPr/>
                <p:nvPr/>
              </p:nvSpPr>
              <p:spPr>
                <a:xfrm>
                  <a:off x="1051559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6" name="直线箭头连接符 11" descr="jytjh">
                  <a:extLst>
                    <a:ext uri="{FF2B5EF4-FFF2-40B4-BE49-F238E27FC236}">
                      <a16:creationId xmlns:a16="http://schemas.microsoft.com/office/drawing/2014/main" id="{682923D8-A354-328F-5BF7-0C0856D853E1}"/>
                    </a:ext>
                  </a:extLst>
                </p:cNvPr>
                <p:cNvCxnSpPr>
                  <a:cxnSpLocks/>
                  <a:stCxn id="111" idx="3"/>
                  <a:endCxn id="122" idx="1"/>
                </p:cNvCxnSpPr>
                <p:nvPr/>
              </p:nvCxnSpPr>
              <p:spPr>
                <a:xfrm>
                  <a:off x="2127200" y="2943303"/>
                  <a:ext cx="771447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箭头连接符 11" descr="jytjh">
                  <a:extLst>
                    <a:ext uri="{FF2B5EF4-FFF2-40B4-BE49-F238E27FC236}">
                      <a16:creationId xmlns:a16="http://schemas.microsoft.com/office/drawing/2014/main" id="{00F463FC-00E8-1682-1DF6-42BDBE203A59}"/>
                    </a:ext>
                  </a:extLst>
                </p:cNvPr>
                <p:cNvCxnSpPr>
                  <a:cxnSpLocks/>
                  <a:stCxn id="112" idx="3"/>
                  <a:endCxn id="122" idx="1"/>
                </p:cNvCxnSpPr>
                <p:nvPr/>
              </p:nvCxnSpPr>
              <p:spPr>
                <a:xfrm>
                  <a:off x="2127200" y="3355833"/>
                  <a:ext cx="771447" cy="34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线箭头连接符 11" descr="jytjh">
                  <a:extLst>
                    <a:ext uri="{FF2B5EF4-FFF2-40B4-BE49-F238E27FC236}">
                      <a16:creationId xmlns:a16="http://schemas.microsoft.com/office/drawing/2014/main" id="{DBF28CD9-8067-0E49-AE85-115DFEFDA30E}"/>
                    </a:ext>
                  </a:extLst>
                </p:cNvPr>
                <p:cNvCxnSpPr>
                  <a:cxnSpLocks/>
                  <a:stCxn id="115" idx="3"/>
                  <a:endCxn id="122" idx="1"/>
                </p:cNvCxnSpPr>
                <p:nvPr/>
              </p:nvCxnSpPr>
              <p:spPr>
                <a:xfrm flipV="1">
                  <a:off x="2127200" y="3359309"/>
                  <a:ext cx="771447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矩形 14">
                  <a:extLst>
                    <a:ext uri="{FF2B5EF4-FFF2-40B4-BE49-F238E27FC236}">
                      <a16:creationId xmlns:a16="http://schemas.microsoft.com/office/drawing/2014/main" id="{7C292B19-C563-ED99-A1FD-A4FA35288975}"/>
                    </a:ext>
                  </a:extLst>
                </p:cNvPr>
                <p:cNvSpPr/>
                <p:nvPr/>
              </p:nvSpPr>
              <p:spPr>
                <a:xfrm>
                  <a:off x="2133319" y="3637046"/>
                  <a:ext cx="575130" cy="24916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edge1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1" name="矩形 14">
                  <a:extLst>
                    <a:ext uri="{FF2B5EF4-FFF2-40B4-BE49-F238E27FC236}">
                      <a16:creationId xmlns:a16="http://schemas.microsoft.com/office/drawing/2014/main" id="{6ACAE5D6-15A0-29A6-DBD4-6A4D2E35A245}"/>
                    </a:ext>
                  </a:extLst>
                </p:cNvPr>
                <p:cNvSpPr/>
                <p:nvPr/>
              </p:nvSpPr>
              <p:spPr>
                <a:xfrm>
                  <a:off x="4360661" y="3577826"/>
                  <a:ext cx="544833" cy="34387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edge2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62731AD-E615-9B77-01B2-B3E8AD6F62D8}"/>
                  </a:ext>
                </a:extLst>
              </p:cNvPr>
              <p:cNvGrpSpPr/>
              <p:nvPr/>
            </p:nvGrpSpPr>
            <p:grpSpPr>
              <a:xfrm>
                <a:off x="1298447" y="4551454"/>
                <a:ext cx="4983092" cy="1114496"/>
                <a:chOff x="1051559" y="2807208"/>
                <a:chExt cx="4983092" cy="1114496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4EBDAD0-E0DF-F0CA-063F-F6F7954D5AF5}"/>
                    </a:ext>
                  </a:extLst>
                </p:cNvPr>
                <p:cNvGrpSpPr/>
                <p:nvPr/>
              </p:nvGrpSpPr>
              <p:grpSpPr>
                <a:xfrm>
                  <a:off x="2898647" y="3219738"/>
                  <a:ext cx="1321223" cy="514950"/>
                  <a:chOff x="1058491" y="2170958"/>
                  <a:chExt cx="2116478" cy="514950"/>
                </a:xfrm>
              </p:grpSpPr>
              <p:sp>
                <p:nvSpPr>
                  <p:cNvPr id="140" name="矩形 9">
                    <a:extLst>
                      <a:ext uri="{FF2B5EF4-FFF2-40B4-BE49-F238E27FC236}">
                        <a16:creationId xmlns:a16="http://schemas.microsoft.com/office/drawing/2014/main" id="{0B78C691-D238-04AE-77FF-A7B850E48BB8}"/>
                      </a:ext>
                    </a:extLst>
                  </p:cNvPr>
                  <p:cNvSpPr/>
                  <p:nvPr/>
                </p:nvSpPr>
                <p:spPr>
                  <a:xfrm>
                    <a:off x="1058491" y="2170958"/>
                    <a:ext cx="2116478" cy="27914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>
                        <a:solidFill>
                          <a:sysClr val="windowText" lastClr="000000"/>
                        </a:solidFill>
                      </a:rPr>
                      <a:t>mid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1" name="矩形 10">
                    <a:extLst>
                      <a:ext uri="{FF2B5EF4-FFF2-40B4-BE49-F238E27FC236}">
                        <a16:creationId xmlns:a16="http://schemas.microsoft.com/office/drawing/2014/main" id="{8D87BAC6-CCD0-BCB8-F1CF-C7CBBCF6A927}"/>
                      </a:ext>
                    </a:extLst>
                  </p:cNvPr>
                  <p:cNvSpPr/>
                  <p:nvPr/>
                </p:nvSpPr>
                <p:spPr>
                  <a:xfrm>
                    <a:off x="1058492" y="2456857"/>
                    <a:ext cx="2116477" cy="22905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mid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sp>
              <p:nvSpPr>
                <p:cNvPr id="126" name="矩形 14">
                  <a:extLst>
                    <a:ext uri="{FF2B5EF4-FFF2-40B4-BE49-F238E27FC236}">
                      <a16:creationId xmlns:a16="http://schemas.microsoft.com/office/drawing/2014/main" id="{363E4E33-E1BE-A487-7562-3148B35C604A}"/>
                    </a:ext>
                  </a:extLst>
                </p:cNvPr>
                <p:cNvSpPr/>
                <p:nvPr/>
              </p:nvSpPr>
              <p:spPr>
                <a:xfrm>
                  <a:off x="4959010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7" name="矩形 14">
                  <a:extLst>
                    <a:ext uri="{FF2B5EF4-FFF2-40B4-BE49-F238E27FC236}">
                      <a16:creationId xmlns:a16="http://schemas.microsoft.com/office/drawing/2014/main" id="{7CCB1CDE-3BF6-00FB-0F35-8864B0D3D3A5}"/>
                    </a:ext>
                  </a:extLst>
                </p:cNvPr>
                <p:cNvSpPr/>
                <p:nvPr/>
              </p:nvSpPr>
              <p:spPr>
                <a:xfrm>
                  <a:off x="4959010" y="3228882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矩形 14">
                  <a:extLst>
                    <a:ext uri="{FF2B5EF4-FFF2-40B4-BE49-F238E27FC236}">
                      <a16:creationId xmlns:a16="http://schemas.microsoft.com/office/drawing/2014/main" id="{4F6945E3-BA11-3571-FDFF-8BC81210D1BA}"/>
                    </a:ext>
                  </a:extLst>
                </p:cNvPr>
                <p:cNvSpPr/>
                <p:nvPr/>
              </p:nvSpPr>
              <p:spPr>
                <a:xfrm>
                  <a:off x="4959010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9" name="直线箭头连接符 11" descr="jytjh">
                  <a:extLst>
                    <a:ext uri="{FF2B5EF4-FFF2-40B4-BE49-F238E27FC236}">
                      <a16:creationId xmlns:a16="http://schemas.microsoft.com/office/drawing/2014/main" id="{ADE7D4B5-66C5-1CC0-77CF-D4339AA724CB}"/>
                    </a:ext>
                  </a:extLst>
                </p:cNvPr>
                <p:cNvCxnSpPr>
                  <a:cxnSpLocks/>
                  <a:stCxn id="140" idx="3"/>
                  <a:endCxn id="126" idx="1"/>
                </p:cNvCxnSpPr>
                <p:nvPr/>
              </p:nvCxnSpPr>
              <p:spPr>
                <a:xfrm flipV="1">
                  <a:off x="4219870" y="2943303"/>
                  <a:ext cx="739140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1" descr="jytjh">
                  <a:extLst>
                    <a:ext uri="{FF2B5EF4-FFF2-40B4-BE49-F238E27FC236}">
                      <a16:creationId xmlns:a16="http://schemas.microsoft.com/office/drawing/2014/main" id="{83FC0179-1743-443D-E88D-DEFD7B8023A0}"/>
                    </a:ext>
                  </a:extLst>
                </p:cNvPr>
                <p:cNvCxnSpPr>
                  <a:cxnSpLocks/>
                  <a:stCxn id="140" idx="3"/>
                  <a:endCxn id="127" idx="1"/>
                </p:cNvCxnSpPr>
                <p:nvPr/>
              </p:nvCxnSpPr>
              <p:spPr>
                <a:xfrm>
                  <a:off x="4219870" y="3359309"/>
                  <a:ext cx="739140" cy="5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11" descr="jytjh">
                  <a:extLst>
                    <a:ext uri="{FF2B5EF4-FFF2-40B4-BE49-F238E27FC236}">
                      <a16:creationId xmlns:a16="http://schemas.microsoft.com/office/drawing/2014/main" id="{0F6A722A-9491-6CCF-6872-4D7EAA8EDE5B}"/>
                    </a:ext>
                  </a:extLst>
                </p:cNvPr>
                <p:cNvCxnSpPr>
                  <a:cxnSpLocks/>
                  <a:stCxn id="140" idx="3"/>
                  <a:endCxn id="128" idx="1"/>
                </p:cNvCxnSpPr>
                <p:nvPr/>
              </p:nvCxnSpPr>
              <p:spPr>
                <a:xfrm>
                  <a:off x="4219870" y="3359309"/>
                  <a:ext cx="739140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矩形 14">
                  <a:extLst>
                    <a:ext uri="{FF2B5EF4-FFF2-40B4-BE49-F238E27FC236}">
                      <a16:creationId xmlns:a16="http://schemas.microsoft.com/office/drawing/2014/main" id="{63565340-B79A-5305-EDE0-781720CEAE1D}"/>
                    </a:ext>
                  </a:extLst>
                </p:cNvPr>
                <p:cNvSpPr/>
                <p:nvPr/>
              </p:nvSpPr>
              <p:spPr>
                <a:xfrm>
                  <a:off x="1051559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矩形 14">
                  <a:extLst>
                    <a:ext uri="{FF2B5EF4-FFF2-40B4-BE49-F238E27FC236}">
                      <a16:creationId xmlns:a16="http://schemas.microsoft.com/office/drawing/2014/main" id="{91B7E9E5-1F1A-69B5-61E2-1EE3E29A2912}"/>
                    </a:ext>
                  </a:extLst>
                </p:cNvPr>
                <p:cNvSpPr/>
                <p:nvPr/>
              </p:nvSpPr>
              <p:spPr>
                <a:xfrm>
                  <a:off x="1051559" y="321973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矩形 14">
                  <a:extLst>
                    <a:ext uri="{FF2B5EF4-FFF2-40B4-BE49-F238E27FC236}">
                      <a16:creationId xmlns:a16="http://schemas.microsoft.com/office/drawing/2014/main" id="{DB0CC4C8-AB28-D0CD-745A-57812E1B690F}"/>
                    </a:ext>
                  </a:extLst>
                </p:cNvPr>
                <p:cNvSpPr/>
                <p:nvPr/>
              </p:nvSpPr>
              <p:spPr>
                <a:xfrm>
                  <a:off x="1051559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35" name="直线箭头连接符 11" descr="jytjh">
                  <a:extLst>
                    <a:ext uri="{FF2B5EF4-FFF2-40B4-BE49-F238E27FC236}">
                      <a16:creationId xmlns:a16="http://schemas.microsoft.com/office/drawing/2014/main" id="{4DA8655C-3AF3-F742-5725-8C8A9ED78819}"/>
                    </a:ext>
                  </a:extLst>
                </p:cNvPr>
                <p:cNvCxnSpPr>
                  <a:cxnSpLocks/>
                  <a:stCxn id="132" idx="3"/>
                  <a:endCxn id="140" idx="1"/>
                </p:cNvCxnSpPr>
                <p:nvPr/>
              </p:nvCxnSpPr>
              <p:spPr>
                <a:xfrm>
                  <a:off x="2127200" y="2943303"/>
                  <a:ext cx="771447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箭头连接符 11" descr="jytjh">
                  <a:extLst>
                    <a:ext uri="{FF2B5EF4-FFF2-40B4-BE49-F238E27FC236}">
                      <a16:creationId xmlns:a16="http://schemas.microsoft.com/office/drawing/2014/main" id="{B9778163-C836-B3C0-43ED-D98DBFFAA58C}"/>
                    </a:ext>
                  </a:extLst>
                </p:cNvPr>
                <p:cNvCxnSpPr>
                  <a:cxnSpLocks/>
                  <a:stCxn id="133" idx="3"/>
                  <a:endCxn id="140" idx="1"/>
                </p:cNvCxnSpPr>
                <p:nvPr/>
              </p:nvCxnSpPr>
              <p:spPr>
                <a:xfrm>
                  <a:off x="2127200" y="3355833"/>
                  <a:ext cx="771447" cy="34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线箭头连接符 11" descr="jytjh">
                  <a:extLst>
                    <a:ext uri="{FF2B5EF4-FFF2-40B4-BE49-F238E27FC236}">
                      <a16:creationId xmlns:a16="http://schemas.microsoft.com/office/drawing/2014/main" id="{C3839FE2-1B68-F4A0-83B5-77CF4DDA481B}"/>
                    </a:ext>
                  </a:extLst>
                </p:cNvPr>
                <p:cNvCxnSpPr>
                  <a:cxnSpLocks/>
                  <a:stCxn id="134" idx="3"/>
                  <a:endCxn id="140" idx="1"/>
                </p:cNvCxnSpPr>
                <p:nvPr/>
              </p:nvCxnSpPr>
              <p:spPr>
                <a:xfrm flipV="1">
                  <a:off x="2127200" y="3359309"/>
                  <a:ext cx="771447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矩形 14">
                  <a:extLst>
                    <a:ext uri="{FF2B5EF4-FFF2-40B4-BE49-F238E27FC236}">
                      <a16:creationId xmlns:a16="http://schemas.microsoft.com/office/drawing/2014/main" id="{84C65822-6487-2FBC-30FB-F15FBA0D40AF}"/>
                    </a:ext>
                  </a:extLst>
                </p:cNvPr>
                <p:cNvSpPr/>
                <p:nvPr/>
              </p:nvSpPr>
              <p:spPr>
                <a:xfrm>
                  <a:off x="2133319" y="3637046"/>
                  <a:ext cx="575130" cy="24916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edge1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9" name="矩形 14">
                  <a:extLst>
                    <a:ext uri="{FF2B5EF4-FFF2-40B4-BE49-F238E27FC236}">
                      <a16:creationId xmlns:a16="http://schemas.microsoft.com/office/drawing/2014/main" id="{ABEBD2D0-B52E-EB31-BAC8-82E61F11EAA6}"/>
                    </a:ext>
                  </a:extLst>
                </p:cNvPr>
                <p:cNvSpPr/>
                <p:nvPr/>
              </p:nvSpPr>
              <p:spPr>
                <a:xfrm>
                  <a:off x="4360661" y="3577826"/>
                  <a:ext cx="544833" cy="34387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edge2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AE5BDDC6-0F0C-36B3-8456-A2B8AF50742B}"/>
              </a:ext>
            </a:extLst>
          </p:cNvPr>
          <p:cNvSpPr/>
          <p:nvPr/>
        </p:nvSpPr>
        <p:spPr>
          <a:xfrm>
            <a:off x="6735559" y="766985"/>
            <a:ext cx="724879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76BF111-C6E8-1339-052C-23A93CDDCFA1}"/>
              </a:ext>
            </a:extLst>
          </p:cNvPr>
          <p:cNvSpPr/>
          <p:nvPr/>
        </p:nvSpPr>
        <p:spPr>
          <a:xfrm>
            <a:off x="3806146" y="5889618"/>
            <a:ext cx="1154147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A7601483-3B6B-F5CC-9AF1-B515EB0F833E}"/>
              </a:ext>
            </a:extLst>
          </p:cNvPr>
          <p:cNvSpPr/>
          <p:nvPr/>
        </p:nvSpPr>
        <p:spPr>
          <a:xfrm>
            <a:off x="6761971" y="4067817"/>
            <a:ext cx="818537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5C8C6E-5787-A4E5-8736-DCC0FF333245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4277049"/>
              <a:ext cx="644249" cy="33816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FE211-C861-FE4C-EF35-9FE53276EDDB}"/>
                </a:ext>
              </a:extLst>
            </p:cNvPr>
            <p:cNvGrpSpPr/>
            <p:nvPr/>
          </p:nvGrpSpPr>
          <p:grpSpPr>
            <a:xfrm>
              <a:off x="9059809" y="1965419"/>
              <a:ext cx="2551184" cy="4623260"/>
              <a:chOff x="9279266" y="2061004"/>
              <a:chExt cx="2551184" cy="4623260"/>
            </a:xfrm>
          </p:grpSpPr>
          <p:sp>
            <p:nvSpPr>
              <p:cNvPr id="78" name="Rectangle: Rounded Corners 4">
                <a:extLst>
                  <a:ext uri="{FF2B5EF4-FFF2-40B4-BE49-F238E27FC236}">
                    <a16:creationId xmlns:a16="http://schemas.microsoft.com/office/drawing/2014/main" id="{CC79769B-4498-DBED-CD13-81D2FB73B7C6}"/>
                  </a:ext>
                </a:extLst>
              </p:cNvPr>
              <p:cNvSpPr/>
              <p:nvPr/>
            </p:nvSpPr>
            <p:spPr>
              <a:xfrm>
                <a:off x="9952978" y="2186495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>
                <a:extLst>
                  <a:ext uri="{FF2B5EF4-FFF2-40B4-BE49-F238E27FC236}">
                    <a16:creationId xmlns:a16="http://schemas.microsoft.com/office/drawing/2014/main" id="{3A47F7CC-2E96-4C2A-C5BD-3C630D6A6F8D}"/>
                  </a:ext>
                </a:extLst>
              </p:cNvPr>
              <p:cNvSpPr/>
              <p:nvPr/>
            </p:nvSpPr>
            <p:spPr>
              <a:xfrm>
                <a:off x="9952978" y="6167382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>
                <a:extLst>
                  <a:ext uri="{FF2B5EF4-FFF2-40B4-BE49-F238E27FC236}">
                    <a16:creationId xmlns:a16="http://schemas.microsoft.com/office/drawing/2014/main" id="{4CB9201E-7CFE-0364-3F44-318BFF205A7D}"/>
                  </a:ext>
                </a:extLst>
              </p:cNvPr>
              <p:cNvCxnSpPr>
                <a:cxnSpLocks/>
                <a:stCxn id="78" idx="2"/>
                <a:endCxn id="113" idx="0"/>
              </p:cNvCxnSpPr>
              <p:nvPr/>
            </p:nvCxnSpPr>
            <p:spPr>
              <a:xfrm flipH="1">
                <a:off x="10565872" y="2571216"/>
                <a:ext cx="1" cy="657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>
                <a:extLst>
                  <a:ext uri="{FF2B5EF4-FFF2-40B4-BE49-F238E27FC236}">
                    <a16:creationId xmlns:a16="http://schemas.microsoft.com/office/drawing/2014/main" id="{93DDEAB8-11D3-6C70-07B9-CB6B3C0A3154}"/>
                  </a:ext>
                </a:extLst>
              </p:cNvPr>
              <p:cNvCxnSpPr>
                <a:cxnSpLocks/>
                <a:stCxn id="113" idx="2"/>
                <a:endCxn id="92" idx="0"/>
              </p:cNvCxnSpPr>
              <p:nvPr/>
            </p:nvCxnSpPr>
            <p:spPr>
              <a:xfrm>
                <a:off x="10565872" y="5462574"/>
                <a:ext cx="1" cy="70480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5" y="322890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14" name="Rectangle: Rounded Corners 4">
                <a:extLst>
                  <a:ext uri="{FF2B5EF4-FFF2-40B4-BE49-F238E27FC236}">
                    <a16:creationId xmlns:a16="http://schemas.microsoft.com/office/drawing/2014/main" id="{21B3C9ED-407A-CCAC-A0CE-C7569C860737}"/>
                  </a:ext>
                </a:extLst>
              </p:cNvPr>
              <p:cNvSpPr/>
              <p:nvPr/>
            </p:nvSpPr>
            <p:spPr>
              <a:xfrm>
                <a:off x="9279266" y="2061004"/>
                <a:ext cx="2551184" cy="4623260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A10628D-C6D7-9D8F-7A86-34910CC292E0}"/>
                </a:ext>
              </a:extLst>
            </p:cNvPr>
            <p:cNvGrpSpPr/>
            <p:nvPr/>
          </p:nvGrpSpPr>
          <p:grpSpPr>
            <a:xfrm>
              <a:off x="1712524" y="945452"/>
              <a:ext cx="4068816" cy="654353"/>
              <a:chOff x="1556354" y="920882"/>
              <a:chExt cx="4068816" cy="65435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E76F9EC-E320-90AE-75BD-3038FD4D8ABC}"/>
                  </a:ext>
                </a:extLst>
              </p:cNvPr>
              <p:cNvGrpSpPr/>
              <p:nvPr/>
            </p:nvGrpSpPr>
            <p:grpSpPr>
              <a:xfrm>
                <a:off x="1556354" y="922839"/>
                <a:ext cx="1577684" cy="652396"/>
                <a:chOff x="6743980" y="2882432"/>
                <a:chExt cx="2116478" cy="870527"/>
              </a:xfrm>
            </p:grpSpPr>
            <p:sp>
              <p:nvSpPr>
                <p:cNvPr id="3" name="矩形 3">
                  <a:extLst>
                    <a:ext uri="{FF2B5EF4-FFF2-40B4-BE49-F238E27FC236}">
                      <a16:creationId xmlns:a16="http://schemas.microsoft.com/office/drawing/2014/main" id="{8F12623E-F63D-0BAD-DD63-3F5BA94932D1}"/>
                    </a:ext>
                  </a:extLst>
                </p:cNvPr>
                <p:cNvSpPr/>
                <p:nvPr/>
              </p:nvSpPr>
              <p:spPr>
                <a:xfrm>
                  <a:off x="6743980" y="3314373"/>
                  <a:ext cx="2116478" cy="43858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50FEE619-02E9-8DC5-D5C2-A25879926CC7}"/>
                    </a:ext>
                  </a:extLst>
                </p:cNvPr>
                <p:cNvSpPr/>
                <p:nvPr/>
              </p:nvSpPr>
              <p:spPr>
                <a:xfrm>
                  <a:off x="6743980" y="2882432"/>
                  <a:ext cx="2116478" cy="4385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D010806-E46F-F21B-D1AB-2B10C38987A7}"/>
                  </a:ext>
                </a:extLst>
              </p:cNvPr>
              <p:cNvGrpSpPr/>
              <p:nvPr/>
            </p:nvGrpSpPr>
            <p:grpSpPr>
              <a:xfrm>
                <a:off x="4047486" y="920882"/>
                <a:ext cx="1577684" cy="652396"/>
                <a:chOff x="6743980" y="2882432"/>
                <a:chExt cx="2116478" cy="870527"/>
              </a:xfrm>
            </p:grpSpPr>
            <p:sp>
              <p:nvSpPr>
                <p:cNvPr id="21" name="矩形 3">
                  <a:extLst>
                    <a:ext uri="{FF2B5EF4-FFF2-40B4-BE49-F238E27FC236}">
                      <a16:creationId xmlns:a16="http://schemas.microsoft.com/office/drawing/2014/main" id="{1236B52D-95B6-4831-E01E-EF4988530D4F}"/>
                    </a:ext>
                  </a:extLst>
                </p:cNvPr>
                <p:cNvSpPr/>
                <p:nvPr/>
              </p:nvSpPr>
              <p:spPr>
                <a:xfrm>
                  <a:off x="6743980" y="3314373"/>
                  <a:ext cx="2116478" cy="43858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2" name="矩形 9">
                  <a:extLst>
                    <a:ext uri="{FF2B5EF4-FFF2-40B4-BE49-F238E27FC236}">
                      <a16:creationId xmlns:a16="http://schemas.microsoft.com/office/drawing/2014/main" id="{101B88CC-D5B6-36EC-4F9D-417DDAE3ED99}"/>
                    </a:ext>
                  </a:extLst>
                </p:cNvPr>
                <p:cNvSpPr/>
                <p:nvPr/>
              </p:nvSpPr>
              <p:spPr>
                <a:xfrm>
                  <a:off x="6743980" y="2882432"/>
                  <a:ext cx="2116478" cy="4385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41B035-F4F7-F528-179D-1BF114383B3A}"/>
                </a:ext>
              </a:extLst>
            </p:cNvPr>
            <p:cNvGrpSpPr/>
            <p:nvPr/>
          </p:nvGrpSpPr>
          <p:grpSpPr>
            <a:xfrm>
              <a:off x="1112901" y="2110369"/>
              <a:ext cx="5213199" cy="815916"/>
              <a:chOff x="2333410" y="2752321"/>
              <a:chExt cx="7347917" cy="126178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423D10F-F3B0-39F5-180C-6A27E93831E7}"/>
                  </a:ext>
                </a:extLst>
              </p:cNvPr>
              <p:cNvGrpSpPr/>
              <p:nvPr/>
            </p:nvGrpSpPr>
            <p:grpSpPr>
              <a:xfrm>
                <a:off x="2333410" y="2854630"/>
                <a:ext cx="2174266" cy="1159478"/>
                <a:chOff x="1688770" y="3906297"/>
                <a:chExt cx="1316761" cy="800069"/>
              </a:xfrm>
            </p:grpSpPr>
            <p:sp>
              <p:nvSpPr>
                <p:cNvPr id="32" name="矩形 4">
                  <a:extLst>
                    <a:ext uri="{FF2B5EF4-FFF2-40B4-BE49-F238E27FC236}">
                      <a16:creationId xmlns:a16="http://schemas.microsoft.com/office/drawing/2014/main" id="{DFFFDB3A-0F2B-E642-A956-A46EA84F6231}"/>
                    </a:ext>
                  </a:extLst>
                </p:cNvPr>
                <p:cNvSpPr/>
                <p:nvPr/>
              </p:nvSpPr>
              <p:spPr>
                <a:xfrm>
                  <a:off x="1688770" y="3906297"/>
                  <a:ext cx="1316760" cy="43035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person:</a:t>
                  </a:r>
                  <a:r>
                    <a:rPr kumimoji="1" lang="zh-CN" altLang="en-US" sz="11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5">
                  <a:extLst>
                    <a:ext uri="{FF2B5EF4-FFF2-40B4-BE49-F238E27FC236}">
                      <a16:creationId xmlns:a16="http://schemas.microsoft.com/office/drawing/2014/main" id="{E7269ECB-BE76-BDC7-D470-DD87AAF70412}"/>
                    </a:ext>
                  </a:extLst>
                </p:cNvPr>
                <p:cNvSpPr/>
                <p:nvPr/>
              </p:nvSpPr>
              <p:spPr>
                <a:xfrm>
                  <a:off x="1688770" y="4336653"/>
                  <a:ext cx="1316761" cy="36971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26" name="直线箭头连接符 6" descr="jytjh">
                <a:extLst>
                  <a:ext uri="{FF2B5EF4-FFF2-40B4-BE49-F238E27FC236}">
                    <a16:creationId xmlns:a16="http://schemas.microsoft.com/office/drawing/2014/main" id="{47FD0362-27EC-49BB-4629-B2EBDF26E75C}"/>
                  </a:ext>
                </a:extLst>
              </p:cNvPr>
              <p:cNvCxnSpPr>
                <a:cxnSpLocks/>
                <a:stCxn id="32" idx="3"/>
                <a:endCxn id="30" idx="1"/>
              </p:cNvCxnSpPr>
              <p:nvPr/>
            </p:nvCxnSpPr>
            <p:spPr>
              <a:xfrm flipV="1">
                <a:off x="4507675" y="3161102"/>
                <a:ext cx="3116270" cy="53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91D8187F-8E8F-FE27-1B1E-AC79F3BFA0D1}"/>
                  </a:ext>
                </a:extLst>
              </p:cNvPr>
              <p:cNvSpPr txBox="1"/>
              <p:nvPr/>
            </p:nvSpPr>
            <p:spPr>
              <a:xfrm>
                <a:off x="4978212" y="2752321"/>
                <a:ext cx="2057382" cy="340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gurantee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3189A410-A816-4DE5-9FD2-CF2BEC9EFDEE}"/>
                  </a:ext>
                </a:extLst>
              </p:cNvPr>
              <p:cNvSpPr txBox="1"/>
              <p:nvPr/>
            </p:nvSpPr>
            <p:spPr>
              <a:xfrm>
                <a:off x="4806294" y="3270657"/>
                <a:ext cx="2519016" cy="40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647380B-4222-57C1-9AA9-6675F8E8C4BE}"/>
                  </a:ext>
                </a:extLst>
              </p:cNvPr>
              <p:cNvGrpSpPr/>
              <p:nvPr/>
            </p:nvGrpSpPr>
            <p:grpSpPr>
              <a:xfrm>
                <a:off x="7623937" y="2849261"/>
                <a:ext cx="2057390" cy="1159478"/>
                <a:chOff x="1555802" y="3906297"/>
                <a:chExt cx="1245980" cy="800069"/>
              </a:xfrm>
            </p:grpSpPr>
            <p:sp>
              <p:nvSpPr>
                <p:cNvPr id="30" name="矩形 4">
                  <a:extLst>
                    <a:ext uri="{FF2B5EF4-FFF2-40B4-BE49-F238E27FC236}">
                      <a16:creationId xmlns:a16="http://schemas.microsoft.com/office/drawing/2014/main" id="{85A17C45-8FCA-D2F9-D2CA-F910854DAC66}"/>
                    </a:ext>
                  </a:extLst>
                </p:cNvPr>
                <p:cNvSpPr/>
                <p:nvPr/>
              </p:nvSpPr>
              <p:spPr>
                <a:xfrm>
                  <a:off x="1555807" y="3906297"/>
                  <a:ext cx="1245975" cy="43035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person:</a:t>
                  </a:r>
                  <a:r>
                    <a:rPr kumimoji="1" lang="zh-CN" altLang="en-US" sz="11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矩形 5">
                  <a:extLst>
                    <a:ext uri="{FF2B5EF4-FFF2-40B4-BE49-F238E27FC236}">
                      <a16:creationId xmlns:a16="http://schemas.microsoft.com/office/drawing/2014/main" id="{B9A1B24C-9082-215A-1977-88CB06BE0668}"/>
                    </a:ext>
                  </a:extLst>
                </p:cNvPr>
                <p:cNvSpPr/>
                <p:nvPr/>
              </p:nvSpPr>
              <p:spPr>
                <a:xfrm>
                  <a:off x="1555802" y="4336653"/>
                  <a:ext cx="1245975" cy="36971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</p:grp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690715F-ED84-BE0D-E1DB-F672E1D9B558}"/>
                </a:ext>
              </a:extLst>
            </p:cNvPr>
            <p:cNvGrpSpPr/>
            <p:nvPr/>
          </p:nvGrpSpPr>
          <p:grpSpPr>
            <a:xfrm>
              <a:off x="702313" y="3253381"/>
              <a:ext cx="6080953" cy="2723668"/>
              <a:chOff x="702313" y="3253381"/>
              <a:chExt cx="6080953" cy="2723668"/>
            </a:xfrm>
          </p:grpSpPr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702313" y="3253381"/>
                <a:ext cx="6080953" cy="272366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735284F-94FD-90AC-418F-02F1502D4B30}"/>
                  </a:ext>
                </a:extLst>
              </p:cNvPr>
              <p:cNvGrpSpPr/>
              <p:nvPr/>
            </p:nvGrpSpPr>
            <p:grpSpPr>
              <a:xfrm>
                <a:off x="776911" y="3490653"/>
                <a:ext cx="5916562" cy="2331488"/>
                <a:chOff x="2267319" y="2657820"/>
                <a:chExt cx="5916562" cy="2331488"/>
              </a:xfrm>
            </p:grpSpPr>
            <p:sp>
              <p:nvSpPr>
                <p:cNvPr id="153" name="矩形 9">
                  <a:extLst>
                    <a:ext uri="{FF2B5EF4-FFF2-40B4-BE49-F238E27FC236}">
                      <a16:creationId xmlns:a16="http://schemas.microsoft.com/office/drawing/2014/main" id="{930F62C1-4494-A006-3962-33107A82E934}"/>
                    </a:ext>
                  </a:extLst>
                </p:cNvPr>
                <p:cNvSpPr/>
                <p:nvPr/>
              </p:nvSpPr>
              <p:spPr>
                <a:xfrm>
                  <a:off x="2267319" y="3813049"/>
                  <a:ext cx="1200747" cy="3052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4" name="直线箭头连接符 11" descr="jytjh">
                  <a:extLst>
                    <a:ext uri="{FF2B5EF4-FFF2-40B4-BE49-F238E27FC236}">
                      <a16:creationId xmlns:a16="http://schemas.microsoft.com/office/drawing/2014/main" id="{E34EE26E-3D72-74EC-5406-33EAE463D3C7}"/>
                    </a:ext>
                  </a:extLst>
                </p:cNvPr>
                <p:cNvCxnSpPr>
                  <a:cxnSpLocks/>
                  <a:stCxn id="153" idx="3"/>
                  <a:endCxn id="157" idx="1"/>
                </p:cNvCxnSpPr>
                <p:nvPr/>
              </p:nvCxnSpPr>
              <p:spPr>
                <a:xfrm>
                  <a:off x="3468066" y="3965678"/>
                  <a:ext cx="46231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文本框 12">
                  <a:extLst>
                    <a:ext uri="{FF2B5EF4-FFF2-40B4-BE49-F238E27FC236}">
                      <a16:creationId xmlns:a16="http://schemas.microsoft.com/office/drawing/2014/main" id="{9CD9F9C8-F63B-18B5-555D-13294D2779F2}"/>
                    </a:ext>
                  </a:extLst>
                </p:cNvPr>
                <p:cNvSpPr txBox="1"/>
                <p:nvPr/>
              </p:nvSpPr>
              <p:spPr>
                <a:xfrm>
                  <a:off x="3403947" y="3686479"/>
                  <a:ext cx="5887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g1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56" name="矩形 13">
                  <a:extLst>
                    <a:ext uri="{FF2B5EF4-FFF2-40B4-BE49-F238E27FC236}">
                      <a16:creationId xmlns:a16="http://schemas.microsoft.com/office/drawing/2014/main" id="{74108C34-6033-6B25-DADB-103847B55395}"/>
                    </a:ext>
                  </a:extLst>
                </p:cNvPr>
                <p:cNvSpPr/>
                <p:nvPr/>
              </p:nvSpPr>
              <p:spPr>
                <a:xfrm>
                  <a:off x="3776473" y="2657820"/>
                  <a:ext cx="4407408" cy="9402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zh-CN" sz="1200" b="1" dirty="0">
                      <a:solidFill>
                        <a:srgbClr val="FF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RESULT</a:t>
                  </a:r>
                  <a:r>
                    <a:rPr kumimoji="1" lang="zh-CN" altLang="en-US" sz="1200" b="1" dirty="0">
                      <a:solidFill>
                        <a:srgbClr val="FF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SUM(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loan.loanAmount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),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COUNT(loan)</a:t>
                  </a:r>
                </a:p>
              </p:txBody>
            </p:sp>
            <p:sp>
              <p:nvSpPr>
                <p:cNvPr id="157" name="矩形 14">
                  <a:extLst>
                    <a:ext uri="{FF2B5EF4-FFF2-40B4-BE49-F238E27FC236}">
                      <a16:creationId xmlns:a16="http://schemas.microsoft.com/office/drawing/2014/main" id="{91EE3CF0-2D02-E6B8-360E-A686A6385658}"/>
                    </a:ext>
                  </a:extLst>
                </p:cNvPr>
                <p:cNvSpPr/>
                <p:nvPr/>
              </p:nvSpPr>
              <p:spPr>
                <a:xfrm>
                  <a:off x="3930381" y="3813049"/>
                  <a:ext cx="1200746" cy="3052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矩形 14">
                  <a:extLst>
                    <a:ext uri="{FF2B5EF4-FFF2-40B4-BE49-F238E27FC236}">
                      <a16:creationId xmlns:a16="http://schemas.microsoft.com/office/drawing/2014/main" id="{AE356B99-B66D-2119-8213-5322B91153EA}"/>
                    </a:ext>
                  </a:extLst>
                </p:cNvPr>
                <p:cNvSpPr/>
                <p:nvPr/>
              </p:nvSpPr>
              <p:spPr>
                <a:xfrm>
                  <a:off x="5593442" y="3707258"/>
                  <a:ext cx="799362" cy="5051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ysClr val="windowText" lastClr="000000"/>
                      </a:solidFill>
                    </a:rPr>
                    <a:t>…</a:t>
                  </a:r>
                  <a:endParaRPr kumimoji="1"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矩形 14">
                  <a:extLst>
                    <a:ext uri="{FF2B5EF4-FFF2-40B4-BE49-F238E27FC236}">
                      <a16:creationId xmlns:a16="http://schemas.microsoft.com/office/drawing/2014/main" id="{E075C904-7171-EA7E-A0DF-B596F18990A8}"/>
                    </a:ext>
                  </a:extLst>
                </p:cNvPr>
                <p:cNvSpPr/>
                <p:nvPr/>
              </p:nvSpPr>
              <p:spPr>
                <a:xfrm>
                  <a:off x="6855118" y="3813049"/>
                  <a:ext cx="1200746" cy="3052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pN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0" name="直线箭头连接符 11" descr="jytjh">
                  <a:extLst>
                    <a:ext uri="{FF2B5EF4-FFF2-40B4-BE49-F238E27FC236}">
                      <a16:creationId xmlns:a16="http://schemas.microsoft.com/office/drawing/2014/main" id="{4CB3E205-BC21-A5CF-982D-E3B00BBC8058}"/>
                    </a:ext>
                  </a:extLst>
                </p:cNvPr>
                <p:cNvCxnSpPr>
                  <a:cxnSpLocks/>
                  <a:stCxn id="157" idx="3"/>
                  <a:endCxn id="158" idx="1"/>
                </p:cNvCxnSpPr>
                <p:nvPr/>
              </p:nvCxnSpPr>
              <p:spPr>
                <a:xfrm flipV="1">
                  <a:off x="5131127" y="3959832"/>
                  <a:ext cx="462315" cy="58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线箭头连接符 11" descr="jytjh">
                  <a:extLst>
                    <a:ext uri="{FF2B5EF4-FFF2-40B4-BE49-F238E27FC236}">
                      <a16:creationId xmlns:a16="http://schemas.microsoft.com/office/drawing/2014/main" id="{5840E459-9FB4-4B6F-CD59-6B4B3F02F5EA}"/>
                    </a:ext>
                  </a:extLst>
                </p:cNvPr>
                <p:cNvCxnSpPr>
                  <a:cxnSpLocks/>
                  <a:stCxn id="158" idx="3"/>
                  <a:endCxn id="159" idx="1"/>
                </p:cNvCxnSpPr>
                <p:nvPr/>
              </p:nvCxnSpPr>
              <p:spPr>
                <a:xfrm>
                  <a:off x="6392804" y="3959832"/>
                  <a:ext cx="462314" cy="58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矩形 14">
                  <a:extLst>
                    <a:ext uri="{FF2B5EF4-FFF2-40B4-BE49-F238E27FC236}">
                      <a16:creationId xmlns:a16="http://schemas.microsoft.com/office/drawing/2014/main" id="{F3F38903-0485-C314-1FCD-B46FB1F69A71}"/>
                    </a:ext>
                  </a:extLst>
                </p:cNvPr>
                <p:cNvSpPr/>
                <p:nvPr/>
              </p:nvSpPr>
              <p:spPr>
                <a:xfrm>
                  <a:off x="3930381" y="3052179"/>
                  <a:ext cx="1200745" cy="37192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文本框 12">
                  <a:extLst>
                    <a:ext uri="{FF2B5EF4-FFF2-40B4-BE49-F238E27FC236}">
                      <a16:creationId xmlns:a16="http://schemas.microsoft.com/office/drawing/2014/main" id="{095014AC-C92D-3D54-5A95-EBB1D1213053}"/>
                    </a:ext>
                  </a:extLst>
                </p:cNvPr>
                <p:cNvSpPr txBox="1"/>
                <p:nvPr/>
              </p:nvSpPr>
              <p:spPr>
                <a:xfrm>
                  <a:off x="5055398" y="3679535"/>
                  <a:ext cx="5887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g2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64" name="文本框 12">
                  <a:extLst>
                    <a:ext uri="{FF2B5EF4-FFF2-40B4-BE49-F238E27FC236}">
                      <a16:creationId xmlns:a16="http://schemas.microsoft.com/office/drawing/2014/main" id="{BF8F12F2-279E-7852-6C66-02CC68C31312}"/>
                    </a:ext>
                  </a:extLst>
                </p:cNvPr>
                <p:cNvSpPr txBox="1"/>
                <p:nvPr/>
              </p:nvSpPr>
              <p:spPr>
                <a:xfrm>
                  <a:off x="6341190" y="3662430"/>
                  <a:ext cx="5887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165" name="直线箭头连接符 11" descr="jytjh">
                  <a:extLst>
                    <a:ext uri="{FF2B5EF4-FFF2-40B4-BE49-F238E27FC236}">
                      <a16:creationId xmlns:a16="http://schemas.microsoft.com/office/drawing/2014/main" id="{8FF0F5BF-4EB4-B434-F2C5-74E27E3428E7}"/>
                    </a:ext>
                  </a:extLst>
                </p:cNvPr>
                <p:cNvCxnSpPr>
                  <a:cxnSpLocks/>
                  <a:stCxn id="157" idx="0"/>
                  <a:endCxn id="162" idx="2"/>
                </p:cNvCxnSpPr>
                <p:nvPr/>
              </p:nvCxnSpPr>
              <p:spPr>
                <a:xfrm flipV="1">
                  <a:off x="4530754" y="3424104"/>
                  <a:ext cx="0" cy="3889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矩形 14">
                  <a:extLst>
                    <a:ext uri="{FF2B5EF4-FFF2-40B4-BE49-F238E27FC236}">
                      <a16:creationId xmlns:a16="http://schemas.microsoft.com/office/drawing/2014/main" id="{97DF9EF1-93A6-0568-3EC6-4746C8E50F08}"/>
                    </a:ext>
                  </a:extLst>
                </p:cNvPr>
                <p:cNvSpPr/>
                <p:nvPr/>
              </p:nvSpPr>
              <p:spPr>
                <a:xfrm>
                  <a:off x="6855118" y="3052179"/>
                  <a:ext cx="1200745" cy="37192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7" name="直线箭头连接符 11" descr="jytjh">
                  <a:extLst>
                    <a:ext uri="{FF2B5EF4-FFF2-40B4-BE49-F238E27FC236}">
                      <a16:creationId xmlns:a16="http://schemas.microsoft.com/office/drawing/2014/main" id="{252C121C-C089-5A76-A55C-47461A5BFC3D}"/>
                    </a:ext>
                  </a:extLst>
                </p:cNvPr>
                <p:cNvCxnSpPr>
                  <a:cxnSpLocks/>
                  <a:stCxn id="159" idx="0"/>
                  <a:endCxn id="166" idx="2"/>
                </p:cNvCxnSpPr>
                <p:nvPr/>
              </p:nvCxnSpPr>
              <p:spPr>
                <a:xfrm flipV="1">
                  <a:off x="7455491" y="3424104"/>
                  <a:ext cx="0" cy="3889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矩形 10">
                  <a:extLst>
                    <a:ext uri="{FF2B5EF4-FFF2-40B4-BE49-F238E27FC236}">
                      <a16:creationId xmlns:a16="http://schemas.microsoft.com/office/drawing/2014/main" id="{974A8B10-3F2A-80BB-103F-D30C1574BC00}"/>
                    </a:ext>
                  </a:extLst>
                </p:cNvPr>
                <p:cNvSpPr/>
                <p:nvPr/>
              </p:nvSpPr>
              <p:spPr>
                <a:xfrm>
                  <a:off x="2267319" y="4115094"/>
                  <a:ext cx="1200747" cy="249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69" name="文本框 12">
                  <a:extLst>
                    <a:ext uri="{FF2B5EF4-FFF2-40B4-BE49-F238E27FC236}">
                      <a16:creationId xmlns:a16="http://schemas.microsoft.com/office/drawing/2014/main" id="{00B00A61-772A-D117-CA3D-31EE00116DEF}"/>
                    </a:ext>
                  </a:extLst>
                </p:cNvPr>
                <p:cNvSpPr txBox="1"/>
                <p:nvPr/>
              </p:nvSpPr>
              <p:spPr>
                <a:xfrm>
                  <a:off x="4630780" y="4212405"/>
                  <a:ext cx="2422812" cy="776903"/>
                </a:xfrm>
                <a:prstGeom prst="rect">
                  <a:avLst/>
                </a:prstGeom>
                <a:noFill/>
              </p:spPr>
              <p:txBody>
                <a:bodyPr wrap="square" lIns="90000" numCol="1" rtlCol="0" anchor="ctr">
                  <a:noAutofit/>
                </a:bodyPr>
                <a:lstStyle/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r>
                    <a:rPr kumimoji="1" lang="en-US" altLang="zh-CN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gurantee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5127D49-070F-B8C8-A1F5-C84BC638AAA5}"/>
                </a:ext>
              </a:extLst>
            </p:cNvPr>
            <p:cNvGrpSpPr/>
            <p:nvPr/>
          </p:nvGrpSpPr>
          <p:grpSpPr>
            <a:xfrm>
              <a:off x="9498645" y="3344733"/>
              <a:ext cx="1626061" cy="808537"/>
              <a:chOff x="1488974" y="4015489"/>
              <a:chExt cx="1803118" cy="751521"/>
            </a:xfrm>
          </p:grpSpPr>
          <p:sp>
            <p:nvSpPr>
              <p:cNvPr id="172" name="矩形 4">
                <a:extLst>
                  <a:ext uri="{FF2B5EF4-FFF2-40B4-BE49-F238E27FC236}">
                    <a16:creationId xmlns:a16="http://schemas.microsoft.com/office/drawing/2014/main" id="{4FF4F16F-AC16-4518-7F18-8A07C1D4C078}"/>
                  </a:ext>
                </a:extLst>
              </p:cNvPr>
              <p:cNvSpPr/>
              <p:nvPr/>
            </p:nvSpPr>
            <p:spPr>
              <a:xfrm>
                <a:off x="1488974" y="4015489"/>
                <a:ext cx="1803118" cy="321164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矩形 5">
                <a:extLst>
                  <a:ext uri="{FF2B5EF4-FFF2-40B4-BE49-F238E27FC236}">
                    <a16:creationId xmlns:a16="http://schemas.microsoft.com/office/drawing/2014/main" id="{80BE7C78-B943-E9CA-6B8B-AD7C74D81B41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5ABF317-2DA5-B665-FAF6-882A9B86A278}"/>
                </a:ext>
              </a:extLst>
            </p:cNvPr>
            <p:cNvGrpSpPr/>
            <p:nvPr/>
          </p:nvGrpSpPr>
          <p:grpSpPr>
            <a:xfrm>
              <a:off x="9498645" y="4339233"/>
              <a:ext cx="1626061" cy="808537"/>
              <a:chOff x="1488974" y="4015489"/>
              <a:chExt cx="1803118" cy="751521"/>
            </a:xfrm>
          </p:grpSpPr>
          <p:sp>
            <p:nvSpPr>
              <p:cNvPr id="177" name="矩形 4">
                <a:extLst>
                  <a:ext uri="{FF2B5EF4-FFF2-40B4-BE49-F238E27FC236}">
                    <a16:creationId xmlns:a16="http://schemas.microsoft.com/office/drawing/2014/main" id="{3A81FCE7-279E-E6D3-1192-2CD59DC9C1FC}"/>
                  </a:ext>
                </a:extLst>
              </p:cNvPr>
              <p:cNvSpPr/>
              <p:nvPr/>
            </p:nvSpPr>
            <p:spPr>
              <a:xfrm>
                <a:off x="1488974" y="4015489"/>
                <a:ext cx="1803118" cy="321164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矩形 5">
                <a:extLst>
                  <a:ext uri="{FF2B5EF4-FFF2-40B4-BE49-F238E27FC236}">
                    <a16:creationId xmlns:a16="http://schemas.microsoft.com/office/drawing/2014/main" id="{265563E3-24C0-858C-5365-2E9B99EB4DAB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500CC8-98D8-350E-DB12-AEB2CEB412A0}"/>
              </a:ext>
            </a:extLst>
          </p:cNvPr>
          <p:cNvSpPr/>
          <p:nvPr/>
        </p:nvSpPr>
        <p:spPr>
          <a:xfrm>
            <a:off x="6712815" y="745932"/>
            <a:ext cx="770368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B53455A4-18F6-692B-4DA2-B37D7393F1C5}"/>
              </a:ext>
            </a:extLst>
          </p:cNvPr>
          <p:cNvSpPr/>
          <p:nvPr/>
        </p:nvSpPr>
        <p:spPr>
          <a:xfrm>
            <a:off x="3768568" y="5896079"/>
            <a:ext cx="1133827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169D944E-261D-8E2B-50E1-110102F6FFE9}"/>
              </a:ext>
            </a:extLst>
          </p:cNvPr>
          <p:cNvSpPr/>
          <p:nvPr/>
        </p:nvSpPr>
        <p:spPr>
          <a:xfrm>
            <a:off x="6670416" y="4067070"/>
            <a:ext cx="867132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41501</TotalTime>
  <Words>481</Words>
  <Application>Microsoft Macintosh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1248</cp:revision>
  <cp:lastPrinted>2021-05-18T09:36:44Z</cp:lastPrinted>
  <dcterms:created xsi:type="dcterms:W3CDTF">2020-11-03T03:20:46Z</dcterms:created>
  <dcterms:modified xsi:type="dcterms:W3CDTF">2023-01-15T04:28:27Z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