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67" r:id="rId4"/>
    <p:sldId id="259" r:id="rId5"/>
    <p:sldId id="269" r:id="rId6"/>
    <p:sldId id="268" r:id="rId7"/>
    <p:sldId id="270" r:id="rId8"/>
    <p:sldId id="261" r:id="rId9"/>
    <p:sldId id="278" r:id="rId10"/>
    <p:sldId id="286" r:id="rId11"/>
    <p:sldId id="287" r:id="rId12"/>
    <p:sldId id="280" r:id="rId13"/>
    <p:sldId id="272" r:id="rId14"/>
    <p:sldId id="276" r:id="rId15"/>
    <p:sldId id="279" r:id="rId16"/>
    <p:sldId id="28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20" autoAdjust="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000C8-C299-2C43-B3B0-86D29CEE4AB7}" type="doc">
      <dgm:prSet loTypeId="urn:microsoft.com/office/officeart/2005/8/layout/hierarchy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A0F7F1-8494-1645-9F86-126ECE6D34A9}">
      <dgm:prSet phldrT="[Text]"/>
      <dgm:spPr/>
      <dgm:t>
        <a:bodyPr/>
        <a:lstStyle/>
        <a:p>
          <a:r>
            <a:rPr lang="en-US" dirty="0" smtClean="0"/>
            <a:t>Country</a:t>
          </a:r>
          <a:endParaRPr lang="en-US" dirty="0"/>
        </a:p>
      </dgm:t>
    </dgm:pt>
    <dgm:pt modelId="{6C527537-C463-B448-8B5F-E0DA6F97670D}" type="parTrans" cxnId="{76A415FB-F257-A848-AD35-8703964FDE87}">
      <dgm:prSet/>
      <dgm:spPr/>
      <dgm:t>
        <a:bodyPr/>
        <a:lstStyle/>
        <a:p>
          <a:endParaRPr lang="en-US"/>
        </a:p>
      </dgm:t>
    </dgm:pt>
    <dgm:pt modelId="{49BECDAA-F95B-B14A-890E-AACD22A3DFB3}" type="sibTrans" cxnId="{76A415FB-F257-A848-AD35-8703964FDE87}">
      <dgm:prSet/>
      <dgm:spPr/>
      <dgm:t>
        <a:bodyPr/>
        <a:lstStyle/>
        <a:p>
          <a:endParaRPr lang="en-US"/>
        </a:p>
      </dgm:t>
    </dgm:pt>
    <dgm:pt modelId="{FD1E8BA8-126B-2A47-B69E-6A3B72EE69D7}">
      <dgm:prSet phldrT="[Text]"/>
      <dgm:spPr/>
      <dgm:t>
        <a:bodyPr/>
        <a:lstStyle/>
        <a:p>
          <a:r>
            <a:rPr lang="en-US" dirty="0" smtClean="0"/>
            <a:t>Archive</a:t>
          </a:r>
          <a:endParaRPr lang="en-US" dirty="0"/>
        </a:p>
      </dgm:t>
    </dgm:pt>
    <dgm:pt modelId="{DC16B4E7-BA78-4A4D-9DC4-739320D6F8D0}" type="parTrans" cxnId="{EEBB493F-671E-584D-8E53-E211C2925884}">
      <dgm:prSet/>
      <dgm:spPr/>
      <dgm:t>
        <a:bodyPr/>
        <a:lstStyle/>
        <a:p>
          <a:endParaRPr lang="en-US"/>
        </a:p>
      </dgm:t>
    </dgm:pt>
    <dgm:pt modelId="{6AD96856-250F-8D4F-9D9C-C1A478DF7054}" type="sibTrans" cxnId="{EEBB493F-671E-584D-8E53-E211C2925884}">
      <dgm:prSet/>
      <dgm:spPr/>
      <dgm:t>
        <a:bodyPr/>
        <a:lstStyle/>
        <a:p>
          <a:endParaRPr lang="en-US"/>
        </a:p>
      </dgm:t>
    </dgm:pt>
    <dgm:pt modelId="{6B7B7FE5-3076-7F46-80D5-0382F53674AB}">
      <dgm:prSet phldrT="[Text]"/>
      <dgm:spPr/>
      <dgm:t>
        <a:bodyPr/>
        <a:lstStyle/>
        <a:p>
          <a:r>
            <a:rPr lang="en-US" dirty="0" smtClean="0"/>
            <a:t>Fonds</a:t>
          </a:r>
          <a:endParaRPr lang="en-US" dirty="0"/>
        </a:p>
      </dgm:t>
    </dgm:pt>
    <dgm:pt modelId="{0A9FDBE8-11C9-E948-B884-4E008D1E996C}" type="parTrans" cxnId="{E2244AAB-6557-724B-8809-32E35464C8D5}">
      <dgm:prSet/>
      <dgm:spPr/>
      <dgm:t>
        <a:bodyPr/>
        <a:lstStyle/>
        <a:p>
          <a:endParaRPr lang="en-US"/>
        </a:p>
      </dgm:t>
    </dgm:pt>
    <dgm:pt modelId="{25B9AD8B-7DFB-9449-AE1B-451A0E1DDEB2}" type="sibTrans" cxnId="{E2244AAB-6557-724B-8809-32E35464C8D5}">
      <dgm:prSet/>
      <dgm:spPr/>
      <dgm:t>
        <a:bodyPr/>
        <a:lstStyle/>
        <a:p>
          <a:endParaRPr lang="en-US"/>
        </a:p>
      </dgm:t>
    </dgm:pt>
    <dgm:pt modelId="{11D92074-7670-B54E-A2B3-C29447B9BB5E}">
      <dgm:prSet phldrT="[Text]"/>
      <dgm:spPr/>
      <dgm:t>
        <a:bodyPr/>
        <a:lstStyle/>
        <a:p>
          <a:r>
            <a:rPr lang="en-US" dirty="0" smtClean="0"/>
            <a:t>Fonds</a:t>
          </a:r>
          <a:endParaRPr lang="en-US" dirty="0"/>
        </a:p>
      </dgm:t>
    </dgm:pt>
    <dgm:pt modelId="{E6105A3F-0B9C-9E4D-B2BA-16F09D4349A9}" type="parTrans" cxnId="{9DD69B08-2EF1-5D45-884A-0B7E1DEBAAE6}">
      <dgm:prSet/>
      <dgm:spPr/>
      <dgm:t>
        <a:bodyPr/>
        <a:lstStyle/>
        <a:p>
          <a:endParaRPr lang="en-US"/>
        </a:p>
      </dgm:t>
    </dgm:pt>
    <dgm:pt modelId="{5EA3B0F5-A838-4243-8BE7-E6B0F4177483}" type="sibTrans" cxnId="{9DD69B08-2EF1-5D45-884A-0B7E1DEBAAE6}">
      <dgm:prSet/>
      <dgm:spPr/>
      <dgm:t>
        <a:bodyPr/>
        <a:lstStyle/>
        <a:p>
          <a:endParaRPr lang="en-US"/>
        </a:p>
      </dgm:t>
    </dgm:pt>
    <dgm:pt modelId="{AB6155AC-957B-7144-B456-28B53CB29075}">
      <dgm:prSet phldrT="[Text]"/>
      <dgm:spPr/>
      <dgm:t>
        <a:bodyPr/>
        <a:lstStyle/>
        <a:p>
          <a:r>
            <a:rPr lang="en-US" dirty="0" smtClean="0"/>
            <a:t>Archive</a:t>
          </a:r>
          <a:endParaRPr lang="en-US" dirty="0"/>
        </a:p>
      </dgm:t>
    </dgm:pt>
    <dgm:pt modelId="{2F6552BC-31FF-3F41-A062-4532F21C9DF7}" type="parTrans" cxnId="{4AD54121-B587-4C4D-886D-51D6D28FCC44}">
      <dgm:prSet/>
      <dgm:spPr/>
      <dgm:t>
        <a:bodyPr/>
        <a:lstStyle/>
        <a:p>
          <a:endParaRPr lang="en-US"/>
        </a:p>
      </dgm:t>
    </dgm:pt>
    <dgm:pt modelId="{0934D123-23A8-E942-8A58-DB5C08E2B292}" type="sibTrans" cxnId="{4AD54121-B587-4C4D-886D-51D6D28FCC44}">
      <dgm:prSet/>
      <dgm:spPr/>
      <dgm:t>
        <a:bodyPr/>
        <a:lstStyle/>
        <a:p>
          <a:endParaRPr lang="en-US"/>
        </a:p>
      </dgm:t>
    </dgm:pt>
    <dgm:pt modelId="{B84D586E-4FFD-0941-B6A3-9143402CEEC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Series</a:t>
          </a:r>
          <a:endParaRPr lang="en-US" dirty="0"/>
        </a:p>
      </dgm:t>
    </dgm:pt>
    <dgm:pt modelId="{0BDAD4C9-C4CB-D04A-95AE-EFE976810374}" type="parTrans" cxnId="{223A42BF-D6B0-EF49-8F57-599F5B7280D0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FB927EC-029C-AE4C-B1C4-BE96F9DDE2DB}" type="sibTrans" cxnId="{223A42BF-D6B0-EF49-8F57-599F5B7280D0}">
      <dgm:prSet/>
      <dgm:spPr/>
      <dgm:t>
        <a:bodyPr/>
        <a:lstStyle/>
        <a:p>
          <a:endParaRPr lang="en-US"/>
        </a:p>
      </dgm:t>
    </dgm:pt>
    <dgm:pt modelId="{06D03404-CFFA-AC45-81FE-72A792628B8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93D7D339-40A9-FE48-B16E-D59BEB1BCF08}" type="parTrans" cxnId="{B011A550-05B4-F146-A757-B843CC0BD96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04A2BD8-4ECC-C441-B520-DA7F31CB637F}" type="sibTrans" cxnId="{B011A550-05B4-F146-A757-B843CC0BD96F}">
      <dgm:prSet/>
      <dgm:spPr/>
      <dgm:t>
        <a:bodyPr/>
        <a:lstStyle/>
        <a:p>
          <a:endParaRPr lang="en-US"/>
        </a:p>
      </dgm:t>
    </dgm:pt>
    <dgm:pt modelId="{AAC58D87-DDAE-E945-BA88-E0FD2DA209E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6DDAB7EA-4132-F346-885D-ED7BD9213A35}" type="parTrans" cxnId="{EC62F9DF-BA24-6149-895A-DFBDEC71041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85E67FD-322A-EC44-80EC-A238621A9ADD}" type="sibTrans" cxnId="{EC62F9DF-BA24-6149-895A-DFBDEC710415}">
      <dgm:prSet/>
      <dgm:spPr/>
      <dgm:t>
        <a:bodyPr/>
        <a:lstStyle/>
        <a:p>
          <a:endParaRPr lang="en-US"/>
        </a:p>
      </dgm:t>
    </dgm:pt>
    <dgm:pt modelId="{25CC0D25-BFC5-BA49-A685-355816FBA0E4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123F556C-0354-274F-928B-1A60DB7CC563}" type="parTrans" cxnId="{33B75E3A-ACB0-394B-8A37-6F960DD1344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738F8D7-3319-FE45-99F0-A92E3B993DF5}" type="sibTrans" cxnId="{33B75E3A-ACB0-394B-8A37-6F960DD13441}">
      <dgm:prSet/>
      <dgm:spPr/>
      <dgm:t>
        <a:bodyPr/>
        <a:lstStyle/>
        <a:p>
          <a:endParaRPr lang="en-US"/>
        </a:p>
      </dgm:t>
    </dgm:pt>
    <dgm:pt modelId="{0A818B34-53E6-E442-BBD6-8878806F641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E2E0236C-C268-0448-802D-B07057C93903}" type="parTrans" cxnId="{3AF6FAB3-C90C-0F46-8255-5C8BBC02214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016B537-EC8F-8F4F-8D2D-292EF8D70940}" type="sibTrans" cxnId="{3AF6FAB3-C90C-0F46-8255-5C8BBC02214F}">
      <dgm:prSet/>
      <dgm:spPr/>
      <dgm:t>
        <a:bodyPr/>
        <a:lstStyle/>
        <a:p>
          <a:endParaRPr lang="en-US"/>
        </a:p>
      </dgm:t>
    </dgm:pt>
    <dgm:pt modelId="{C30FE9D5-C205-7042-A146-8532086447F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57651D3F-6957-7843-8525-9CC66BEB5D51}" type="parTrans" cxnId="{B6BB7603-CB74-4543-B82E-23688D2F6A0D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CF246A9-7572-D24C-AAC1-08C9C53887CE}" type="sibTrans" cxnId="{B6BB7603-CB74-4543-B82E-23688D2F6A0D}">
      <dgm:prSet/>
      <dgm:spPr/>
      <dgm:t>
        <a:bodyPr/>
        <a:lstStyle/>
        <a:p>
          <a:endParaRPr lang="en-US"/>
        </a:p>
      </dgm:t>
    </dgm:pt>
    <dgm:pt modelId="{C990F7CB-2482-9548-86F8-7238381C659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Series</a:t>
          </a:r>
          <a:endParaRPr lang="en-US" dirty="0"/>
        </a:p>
      </dgm:t>
    </dgm:pt>
    <dgm:pt modelId="{321D4A46-78B8-4E4B-804F-1E75735EFB21}" type="parTrans" cxnId="{2297BD4D-6A71-0B41-B17C-4A3EE488D85C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9FF6CBF-7283-644D-8BAD-7E211A6E1EF6}" type="sibTrans" cxnId="{2297BD4D-6A71-0B41-B17C-4A3EE488D85C}">
      <dgm:prSet/>
      <dgm:spPr/>
      <dgm:t>
        <a:bodyPr/>
        <a:lstStyle/>
        <a:p>
          <a:endParaRPr lang="en-US"/>
        </a:p>
      </dgm:t>
    </dgm:pt>
    <dgm:pt modelId="{9104D032-8A30-2741-8890-9D0D1C9FE57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44A46FFE-B1DF-BD40-85F0-8BE9FB80C618}" type="parTrans" cxnId="{F58CDD6D-8C51-6D4D-A34E-0420657CD5A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156872-2BBC-2241-ACF1-6B25A3629D13}" type="sibTrans" cxnId="{F58CDD6D-8C51-6D4D-A34E-0420657CD5AF}">
      <dgm:prSet/>
      <dgm:spPr/>
      <dgm:t>
        <a:bodyPr/>
        <a:lstStyle/>
        <a:p>
          <a:endParaRPr lang="en-US"/>
        </a:p>
      </dgm:t>
    </dgm:pt>
    <dgm:pt modelId="{37AD997C-57A9-044C-98DD-C78C74A7A949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74BA0A88-FA9A-624E-9351-DA1FB8CF676E}" type="parTrans" cxnId="{9F40F574-56D6-E14B-BC46-D3DF9289930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BDAB51B-5648-724F-BA22-9F04FD702597}" type="sibTrans" cxnId="{9F40F574-56D6-E14B-BC46-D3DF92899302}">
      <dgm:prSet/>
      <dgm:spPr/>
      <dgm:t>
        <a:bodyPr/>
        <a:lstStyle/>
        <a:p>
          <a:endParaRPr lang="en-US"/>
        </a:p>
      </dgm:t>
    </dgm:pt>
    <dgm:pt modelId="{8C87B2C7-1056-374D-AC8D-8E629AC3F487}">
      <dgm:prSet phldrT="[Text]"/>
      <dgm:spPr/>
      <dgm:t>
        <a:bodyPr/>
        <a:lstStyle/>
        <a:p>
          <a:r>
            <a:rPr lang="en-US" dirty="0" smtClean="0"/>
            <a:t>Fonds</a:t>
          </a:r>
          <a:endParaRPr lang="en-US" dirty="0"/>
        </a:p>
      </dgm:t>
    </dgm:pt>
    <dgm:pt modelId="{5518BFDD-749C-6C4F-9C7C-E3AD2F687176}" type="parTrans" cxnId="{0FE77BF4-E451-114C-BFA6-B0B8216E45F5}">
      <dgm:prSet/>
      <dgm:spPr/>
      <dgm:t>
        <a:bodyPr/>
        <a:lstStyle/>
        <a:p>
          <a:endParaRPr lang="en-US"/>
        </a:p>
      </dgm:t>
    </dgm:pt>
    <dgm:pt modelId="{7E7F21F1-5ECE-9240-A8CA-DB13A02C8915}" type="sibTrans" cxnId="{0FE77BF4-E451-114C-BFA6-B0B8216E45F5}">
      <dgm:prSet/>
      <dgm:spPr/>
      <dgm:t>
        <a:bodyPr/>
        <a:lstStyle/>
        <a:p>
          <a:endParaRPr lang="en-US"/>
        </a:p>
      </dgm:t>
    </dgm:pt>
    <dgm:pt modelId="{A6E96F56-0501-6C46-896B-33F5B845694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Series</a:t>
          </a:r>
          <a:endParaRPr lang="en-US" dirty="0"/>
        </a:p>
      </dgm:t>
    </dgm:pt>
    <dgm:pt modelId="{DA8A2CC6-6CF9-364E-B0E4-5CED726BD00C}" type="parTrans" cxnId="{9B515CD7-2F89-BF47-B76A-760006486AD8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35F509E-35A4-E54C-AFEC-1FDD0A0BE03A}" type="sibTrans" cxnId="{9B515CD7-2F89-BF47-B76A-760006486AD8}">
      <dgm:prSet/>
      <dgm:spPr/>
      <dgm:t>
        <a:bodyPr/>
        <a:lstStyle/>
        <a:p>
          <a:endParaRPr lang="en-US"/>
        </a:p>
      </dgm:t>
    </dgm:pt>
    <dgm:pt modelId="{85482FC5-BC7F-1A47-B919-0106F62EB61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83A65D21-6E63-0040-9E87-243C7CAEA2D2}" type="parTrans" cxnId="{23DF901D-06F8-6145-9BDD-CD13A3A6A164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32ECC9F-F574-6542-8BF5-13C2E2D9CAF9}" type="sibTrans" cxnId="{23DF901D-06F8-6145-9BDD-CD13A3A6A164}">
      <dgm:prSet/>
      <dgm:spPr/>
      <dgm:t>
        <a:bodyPr/>
        <a:lstStyle/>
        <a:p>
          <a:endParaRPr lang="en-US"/>
        </a:p>
      </dgm:t>
    </dgm:pt>
    <dgm:pt modelId="{FC419BE4-372E-1E46-8D0D-95FBA0753E96}" type="pres">
      <dgm:prSet presAssocID="{68F000C8-C299-2C43-B3B0-86D29CEE4AB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6019AC-00AB-714A-94DC-A1BD9198B2AC}" type="pres">
      <dgm:prSet presAssocID="{68F000C8-C299-2C43-B3B0-86D29CEE4AB7}" presName="hierFlow" presStyleCnt="0"/>
      <dgm:spPr/>
    </dgm:pt>
    <dgm:pt modelId="{EBD92686-1D5D-7643-8046-540A009C07F7}" type="pres">
      <dgm:prSet presAssocID="{68F000C8-C299-2C43-B3B0-86D29CEE4AB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FC9315-9B0B-7D4C-9AF8-5B3EF88F4D75}" type="pres">
      <dgm:prSet presAssocID="{63A0F7F1-8494-1645-9F86-126ECE6D34A9}" presName="Name14" presStyleCnt="0"/>
      <dgm:spPr/>
    </dgm:pt>
    <dgm:pt modelId="{7ADA1A24-FC9F-A74B-80EC-CD0BFC56E895}" type="pres">
      <dgm:prSet presAssocID="{63A0F7F1-8494-1645-9F86-126ECE6D34A9}" presName="level1Shape" presStyleLbl="node0" presStyleIdx="0" presStyleCnt="1" custAng="0" custScaleX="45595" custScaleY="34988" custLinFactNeighborX="671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76313-7722-E248-BACF-6B4CC3946A07}" type="pres">
      <dgm:prSet presAssocID="{63A0F7F1-8494-1645-9F86-126ECE6D34A9}" presName="hierChild2" presStyleCnt="0"/>
      <dgm:spPr/>
    </dgm:pt>
    <dgm:pt modelId="{3FE2BC78-F894-7847-B8DA-B7E69DFA05E0}" type="pres">
      <dgm:prSet presAssocID="{DC16B4E7-BA78-4A4D-9DC4-739320D6F8D0}" presName="Name19" presStyleLbl="parChTrans1D2" presStyleIdx="0" presStyleCnt="2" custScaleX="2000000" custScaleY="2000000"/>
      <dgm:spPr/>
      <dgm:t>
        <a:bodyPr/>
        <a:lstStyle/>
        <a:p>
          <a:endParaRPr lang="en-US"/>
        </a:p>
      </dgm:t>
    </dgm:pt>
    <dgm:pt modelId="{9693706A-28D5-AD44-8D67-21F9B2408A1D}" type="pres">
      <dgm:prSet presAssocID="{FD1E8BA8-126B-2A47-B69E-6A3B72EE69D7}" presName="Name21" presStyleCnt="0"/>
      <dgm:spPr/>
    </dgm:pt>
    <dgm:pt modelId="{F07B52DF-1A99-5142-8B8F-10D7782E959D}" type="pres">
      <dgm:prSet presAssocID="{FD1E8BA8-126B-2A47-B69E-6A3B72EE69D7}" presName="level2Shape" presStyleLbl="node2" presStyleIdx="0" presStyleCnt="2" custAng="0" custScaleX="45595" custScaleY="34988" custLinFactNeighborX="-3236"/>
      <dgm:spPr/>
      <dgm:t>
        <a:bodyPr/>
        <a:lstStyle/>
        <a:p>
          <a:endParaRPr lang="en-US"/>
        </a:p>
      </dgm:t>
    </dgm:pt>
    <dgm:pt modelId="{10416467-CA82-F841-854D-9F57091B7894}" type="pres">
      <dgm:prSet presAssocID="{FD1E8BA8-126B-2A47-B69E-6A3B72EE69D7}" presName="hierChild3" presStyleCnt="0"/>
      <dgm:spPr/>
    </dgm:pt>
    <dgm:pt modelId="{F855E8F1-11AE-E342-AD72-458DB175BC67}" type="pres">
      <dgm:prSet presAssocID="{0A9FDBE8-11C9-E948-B884-4E008D1E996C}" presName="Name19" presStyleLbl="parChTrans1D3" presStyleIdx="0" presStyleCnt="3" custScaleX="2000000" custScaleY="2000000"/>
      <dgm:spPr/>
      <dgm:t>
        <a:bodyPr/>
        <a:lstStyle/>
        <a:p>
          <a:endParaRPr lang="en-US"/>
        </a:p>
      </dgm:t>
    </dgm:pt>
    <dgm:pt modelId="{C3EC5DAB-5996-544A-97BE-E1C4FADDD6C5}" type="pres">
      <dgm:prSet presAssocID="{6B7B7FE5-3076-7F46-80D5-0382F53674AB}" presName="Name21" presStyleCnt="0"/>
      <dgm:spPr/>
    </dgm:pt>
    <dgm:pt modelId="{6C71F9B3-81C5-3146-B2AB-B3521014D99D}" type="pres">
      <dgm:prSet presAssocID="{6B7B7FE5-3076-7F46-80D5-0382F53674AB}" presName="level2Shape" presStyleLbl="node3" presStyleIdx="0" presStyleCnt="3" custAng="0" custScaleX="45595" custScaleY="34988" custLinFactNeighborX="-3236"/>
      <dgm:spPr/>
      <dgm:t>
        <a:bodyPr/>
        <a:lstStyle/>
        <a:p>
          <a:endParaRPr lang="en-US"/>
        </a:p>
      </dgm:t>
    </dgm:pt>
    <dgm:pt modelId="{BD08D2A8-6EEC-F34C-97FE-976B05C3EFDF}" type="pres">
      <dgm:prSet presAssocID="{6B7B7FE5-3076-7F46-80D5-0382F53674AB}" presName="hierChild3" presStyleCnt="0"/>
      <dgm:spPr/>
    </dgm:pt>
    <dgm:pt modelId="{E283E655-8FB8-D04E-86B7-84788170A616}" type="pres">
      <dgm:prSet presAssocID="{0BDAD4C9-C4CB-D04A-95AE-EFE976810374}" presName="Name19" presStyleLbl="parChTrans1D4" presStyleIdx="0" presStyleCnt="11" custScaleX="2000000" custScaleY="2000000"/>
      <dgm:spPr/>
      <dgm:t>
        <a:bodyPr/>
        <a:lstStyle/>
        <a:p>
          <a:endParaRPr lang="en-US"/>
        </a:p>
      </dgm:t>
    </dgm:pt>
    <dgm:pt modelId="{682E4AB3-3A62-5244-91D4-DEB20DD046CC}" type="pres">
      <dgm:prSet presAssocID="{B84D586E-4FFD-0941-B6A3-9143402CEECF}" presName="Name21" presStyleCnt="0"/>
      <dgm:spPr/>
    </dgm:pt>
    <dgm:pt modelId="{40F0E31E-58F6-354A-8FFA-399DDA48F734}" type="pres">
      <dgm:prSet presAssocID="{B84D586E-4FFD-0941-B6A3-9143402CEECF}" presName="level2Shape" presStyleLbl="node4" presStyleIdx="0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54FBBDB9-0C3C-2945-B369-4F1808450046}" type="pres">
      <dgm:prSet presAssocID="{B84D586E-4FFD-0941-B6A3-9143402CEECF}" presName="hierChild3" presStyleCnt="0"/>
      <dgm:spPr/>
    </dgm:pt>
    <dgm:pt modelId="{8F02EFFD-7FB7-154D-BBCE-4FD756CE9A33}" type="pres">
      <dgm:prSet presAssocID="{93D7D339-40A9-FE48-B16E-D59BEB1BCF08}" presName="Name19" presStyleLbl="parChTrans1D4" presStyleIdx="1" presStyleCnt="11" custScaleX="2000000" custScaleY="2000000"/>
      <dgm:spPr/>
      <dgm:t>
        <a:bodyPr/>
        <a:lstStyle/>
        <a:p>
          <a:endParaRPr lang="en-US"/>
        </a:p>
      </dgm:t>
    </dgm:pt>
    <dgm:pt modelId="{1FECA2D8-E893-9141-B3A5-2C49B24D7B36}" type="pres">
      <dgm:prSet presAssocID="{06D03404-CFFA-AC45-81FE-72A792628B84}" presName="Name21" presStyleCnt="0"/>
      <dgm:spPr/>
    </dgm:pt>
    <dgm:pt modelId="{0892BC0E-200C-9A4D-8BD9-9A689FE5D32C}" type="pres">
      <dgm:prSet presAssocID="{06D03404-CFFA-AC45-81FE-72A792628B84}" presName="level2Shape" presStyleLbl="node4" presStyleIdx="1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EC2B5620-8B92-1840-929C-E8DA2B8F6766}" type="pres">
      <dgm:prSet presAssocID="{06D03404-CFFA-AC45-81FE-72A792628B84}" presName="hierChild3" presStyleCnt="0"/>
      <dgm:spPr/>
    </dgm:pt>
    <dgm:pt modelId="{91256193-5E7A-AF49-BF92-F414DB56F99C}" type="pres">
      <dgm:prSet presAssocID="{6DDAB7EA-4132-F346-885D-ED7BD9213A35}" presName="Name19" presStyleLbl="parChTrans1D4" presStyleIdx="2" presStyleCnt="11" custScaleX="2000000" custScaleY="2000000"/>
      <dgm:spPr/>
      <dgm:t>
        <a:bodyPr/>
        <a:lstStyle/>
        <a:p>
          <a:endParaRPr lang="en-US"/>
        </a:p>
      </dgm:t>
    </dgm:pt>
    <dgm:pt modelId="{095A7E85-F2C5-7847-BF1F-C7E3314A3159}" type="pres">
      <dgm:prSet presAssocID="{AAC58D87-DDAE-E945-BA88-E0FD2DA209E7}" presName="Name21" presStyleCnt="0"/>
      <dgm:spPr/>
    </dgm:pt>
    <dgm:pt modelId="{E4701787-DAF8-9743-9273-92098386BCC9}" type="pres">
      <dgm:prSet presAssocID="{AAC58D87-DDAE-E945-BA88-E0FD2DA209E7}" presName="level2Shape" presStyleLbl="node4" presStyleIdx="2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D6921349-D94F-4440-AE06-FEB30A786216}" type="pres">
      <dgm:prSet presAssocID="{AAC58D87-DDAE-E945-BA88-E0FD2DA209E7}" presName="hierChild3" presStyleCnt="0"/>
      <dgm:spPr/>
    </dgm:pt>
    <dgm:pt modelId="{49C1F0DE-43DB-5C4A-B955-B4F1D0691F75}" type="pres">
      <dgm:prSet presAssocID="{123F556C-0354-274F-928B-1A60DB7CC563}" presName="Name19" presStyleLbl="parChTrans1D4" presStyleIdx="3" presStyleCnt="11" custScaleX="2000000" custScaleY="2000000"/>
      <dgm:spPr/>
      <dgm:t>
        <a:bodyPr/>
        <a:lstStyle/>
        <a:p>
          <a:endParaRPr lang="en-US"/>
        </a:p>
      </dgm:t>
    </dgm:pt>
    <dgm:pt modelId="{7EDFE3D7-B641-6447-AADB-3E9128C4BD73}" type="pres">
      <dgm:prSet presAssocID="{25CC0D25-BFC5-BA49-A685-355816FBA0E4}" presName="Name21" presStyleCnt="0"/>
      <dgm:spPr/>
    </dgm:pt>
    <dgm:pt modelId="{884CAB1E-C72B-EE42-BD5C-7B5E23ADA023}" type="pres">
      <dgm:prSet presAssocID="{25CC0D25-BFC5-BA49-A685-355816FBA0E4}" presName="level2Shape" presStyleLbl="node4" presStyleIdx="3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AE4F46E2-FF70-FA44-BBE4-4F2F35B59208}" type="pres">
      <dgm:prSet presAssocID="{25CC0D25-BFC5-BA49-A685-355816FBA0E4}" presName="hierChild3" presStyleCnt="0"/>
      <dgm:spPr/>
    </dgm:pt>
    <dgm:pt modelId="{F4639D39-43B6-7F4B-BBAA-727F89AB38B7}" type="pres">
      <dgm:prSet presAssocID="{E2E0236C-C268-0448-802D-B07057C93903}" presName="Name19" presStyleLbl="parChTrans1D4" presStyleIdx="4" presStyleCnt="11" custScaleX="2000000" custScaleY="2000000"/>
      <dgm:spPr/>
      <dgm:t>
        <a:bodyPr/>
        <a:lstStyle/>
        <a:p>
          <a:endParaRPr lang="en-US"/>
        </a:p>
      </dgm:t>
    </dgm:pt>
    <dgm:pt modelId="{6F702EF2-C261-AE4B-9E57-049F63FBDD74}" type="pres">
      <dgm:prSet presAssocID="{0A818B34-53E6-E442-BBD6-8878806F641B}" presName="Name21" presStyleCnt="0"/>
      <dgm:spPr/>
    </dgm:pt>
    <dgm:pt modelId="{5E49C458-3D51-0243-9E54-F300A9FE8C21}" type="pres">
      <dgm:prSet presAssocID="{0A818B34-53E6-E442-BBD6-8878806F641B}" presName="level2Shape" presStyleLbl="node4" presStyleIdx="4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76812927-7A19-8543-B25D-0FC96DACF030}" type="pres">
      <dgm:prSet presAssocID="{0A818B34-53E6-E442-BBD6-8878806F641B}" presName="hierChild3" presStyleCnt="0"/>
      <dgm:spPr/>
    </dgm:pt>
    <dgm:pt modelId="{FE4A7B8E-90F9-E54A-A9A4-33F8409F02D8}" type="pres">
      <dgm:prSet presAssocID="{57651D3F-6957-7843-8525-9CC66BEB5D51}" presName="Name19" presStyleLbl="parChTrans1D4" presStyleIdx="5" presStyleCnt="11" custScaleX="2000000" custScaleY="2000000"/>
      <dgm:spPr/>
      <dgm:t>
        <a:bodyPr/>
        <a:lstStyle/>
        <a:p>
          <a:endParaRPr lang="en-US"/>
        </a:p>
      </dgm:t>
    </dgm:pt>
    <dgm:pt modelId="{15FEBD02-4F9B-2040-AF64-B4C9DDF8547B}" type="pres">
      <dgm:prSet presAssocID="{C30FE9D5-C205-7042-A146-8532086447F2}" presName="Name21" presStyleCnt="0"/>
      <dgm:spPr/>
    </dgm:pt>
    <dgm:pt modelId="{6A0FAFBE-D288-D14B-8A36-3A1B420535A3}" type="pres">
      <dgm:prSet presAssocID="{C30FE9D5-C205-7042-A146-8532086447F2}" presName="level2Shape" presStyleLbl="node4" presStyleIdx="5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5AA1E00D-6615-F54F-93C1-C39B07C5B873}" type="pres">
      <dgm:prSet presAssocID="{C30FE9D5-C205-7042-A146-8532086447F2}" presName="hierChild3" presStyleCnt="0"/>
      <dgm:spPr/>
    </dgm:pt>
    <dgm:pt modelId="{6CB37DC6-B844-B444-B345-5B5BB411E627}" type="pres">
      <dgm:prSet presAssocID="{321D4A46-78B8-4E4B-804F-1E75735EFB21}" presName="Name19" presStyleLbl="parChTrans1D4" presStyleIdx="6" presStyleCnt="11" custScaleX="2000000" custScaleY="2000000"/>
      <dgm:spPr/>
      <dgm:t>
        <a:bodyPr/>
        <a:lstStyle/>
        <a:p>
          <a:endParaRPr lang="en-US"/>
        </a:p>
      </dgm:t>
    </dgm:pt>
    <dgm:pt modelId="{6363B71F-DF30-1F41-A446-BE237CE0F4DB}" type="pres">
      <dgm:prSet presAssocID="{C990F7CB-2482-9548-86F8-7238381C6593}" presName="Name21" presStyleCnt="0"/>
      <dgm:spPr/>
    </dgm:pt>
    <dgm:pt modelId="{6A505641-7461-DD43-B77C-33F8FD14471D}" type="pres">
      <dgm:prSet presAssocID="{C990F7CB-2482-9548-86F8-7238381C6593}" presName="level2Shape" presStyleLbl="node4" presStyleIdx="6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09206F4F-E32F-0E44-8B29-E931D5A23769}" type="pres">
      <dgm:prSet presAssocID="{C990F7CB-2482-9548-86F8-7238381C6593}" presName="hierChild3" presStyleCnt="0"/>
      <dgm:spPr/>
    </dgm:pt>
    <dgm:pt modelId="{04EEFEEF-2527-9943-9F19-019F4C358B3B}" type="pres">
      <dgm:prSet presAssocID="{44A46FFE-B1DF-BD40-85F0-8BE9FB80C618}" presName="Name19" presStyleLbl="parChTrans1D4" presStyleIdx="7" presStyleCnt="11" custScaleX="2000000" custScaleY="2000000"/>
      <dgm:spPr/>
      <dgm:t>
        <a:bodyPr/>
        <a:lstStyle/>
        <a:p>
          <a:endParaRPr lang="en-US"/>
        </a:p>
      </dgm:t>
    </dgm:pt>
    <dgm:pt modelId="{3DD2600E-ECB2-EA4D-9AA6-262957D8E3DE}" type="pres">
      <dgm:prSet presAssocID="{9104D032-8A30-2741-8890-9D0D1C9FE579}" presName="Name21" presStyleCnt="0"/>
      <dgm:spPr/>
    </dgm:pt>
    <dgm:pt modelId="{C70370E8-4ADF-2741-B288-9B3E83F92D38}" type="pres">
      <dgm:prSet presAssocID="{9104D032-8A30-2741-8890-9D0D1C9FE579}" presName="level2Shape" presStyleLbl="node4" presStyleIdx="7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3CE20296-C07A-1C4C-8282-BB4EBA284EB6}" type="pres">
      <dgm:prSet presAssocID="{9104D032-8A30-2741-8890-9D0D1C9FE579}" presName="hierChild3" presStyleCnt="0"/>
      <dgm:spPr/>
    </dgm:pt>
    <dgm:pt modelId="{342B3468-EAF9-E64E-8F08-DA355D3AAD84}" type="pres">
      <dgm:prSet presAssocID="{74BA0A88-FA9A-624E-9351-DA1FB8CF676E}" presName="Name19" presStyleLbl="parChTrans1D4" presStyleIdx="8" presStyleCnt="11" custScaleX="2000000" custScaleY="2000000"/>
      <dgm:spPr/>
      <dgm:t>
        <a:bodyPr/>
        <a:lstStyle/>
        <a:p>
          <a:endParaRPr lang="en-US"/>
        </a:p>
      </dgm:t>
    </dgm:pt>
    <dgm:pt modelId="{CF9C0885-E910-374B-A923-E806CB6DC560}" type="pres">
      <dgm:prSet presAssocID="{37AD997C-57A9-044C-98DD-C78C74A7A949}" presName="Name21" presStyleCnt="0"/>
      <dgm:spPr/>
    </dgm:pt>
    <dgm:pt modelId="{530D54B7-B7B7-354F-BCBC-FE5E39BA745F}" type="pres">
      <dgm:prSet presAssocID="{37AD997C-57A9-044C-98DD-C78C74A7A949}" presName="level2Shape" presStyleLbl="node4" presStyleIdx="8" presStyleCnt="11" custAng="0" custScaleX="45595" custScaleY="34988" custLinFactNeighborX="-3236"/>
      <dgm:spPr/>
      <dgm:t>
        <a:bodyPr/>
        <a:lstStyle/>
        <a:p>
          <a:endParaRPr lang="en-US"/>
        </a:p>
      </dgm:t>
    </dgm:pt>
    <dgm:pt modelId="{40103484-900F-2844-A57D-6D897D6B3BD2}" type="pres">
      <dgm:prSet presAssocID="{37AD997C-57A9-044C-98DD-C78C74A7A949}" presName="hierChild3" presStyleCnt="0"/>
      <dgm:spPr/>
    </dgm:pt>
    <dgm:pt modelId="{68205A4E-03F1-E745-AD9C-8A64CA797855}" type="pres">
      <dgm:prSet presAssocID="{E6105A3F-0B9C-9E4D-B2BA-16F09D4349A9}" presName="Name19" presStyleLbl="parChTrans1D3" presStyleIdx="1" presStyleCnt="3" custScaleX="2000000" custScaleY="2000000"/>
      <dgm:spPr/>
      <dgm:t>
        <a:bodyPr/>
        <a:lstStyle/>
        <a:p>
          <a:endParaRPr lang="en-US"/>
        </a:p>
      </dgm:t>
    </dgm:pt>
    <dgm:pt modelId="{4FF0C50A-CC9C-9444-B1A5-3DEB93D4321A}" type="pres">
      <dgm:prSet presAssocID="{11D92074-7670-B54E-A2B3-C29447B9BB5E}" presName="Name21" presStyleCnt="0"/>
      <dgm:spPr/>
    </dgm:pt>
    <dgm:pt modelId="{8D601AB1-F978-0A41-86EB-CD8EECE2256E}" type="pres">
      <dgm:prSet presAssocID="{11D92074-7670-B54E-A2B3-C29447B9BB5E}" presName="level2Shape" presStyleLbl="node3" presStyleIdx="1" presStyleCnt="3" custAng="0" custScaleX="45595" custScaleY="34988" custLinFactNeighborX="-3236"/>
      <dgm:spPr/>
      <dgm:t>
        <a:bodyPr/>
        <a:lstStyle/>
        <a:p>
          <a:endParaRPr lang="en-US"/>
        </a:p>
      </dgm:t>
    </dgm:pt>
    <dgm:pt modelId="{07D9F468-E5E2-4343-8064-6A5410A5A7BF}" type="pres">
      <dgm:prSet presAssocID="{11D92074-7670-B54E-A2B3-C29447B9BB5E}" presName="hierChild3" presStyleCnt="0"/>
      <dgm:spPr/>
    </dgm:pt>
    <dgm:pt modelId="{F1CC8E07-CD22-6648-92FC-800B17DE626D}" type="pres">
      <dgm:prSet presAssocID="{2F6552BC-31FF-3F41-A062-4532F21C9DF7}" presName="Name19" presStyleLbl="parChTrans1D2" presStyleIdx="1" presStyleCnt="2" custScaleX="2000000" custScaleY="2000000"/>
      <dgm:spPr/>
      <dgm:t>
        <a:bodyPr/>
        <a:lstStyle/>
        <a:p>
          <a:endParaRPr lang="en-US"/>
        </a:p>
      </dgm:t>
    </dgm:pt>
    <dgm:pt modelId="{267847F0-A80A-014A-BEDB-8C45C8237E2E}" type="pres">
      <dgm:prSet presAssocID="{AB6155AC-957B-7144-B456-28B53CB29075}" presName="Name21" presStyleCnt="0"/>
      <dgm:spPr/>
    </dgm:pt>
    <dgm:pt modelId="{B8D9CCB4-61CE-304E-B88B-2EFC94E1CD69}" type="pres">
      <dgm:prSet presAssocID="{AB6155AC-957B-7144-B456-28B53CB29075}" presName="level2Shape" presStyleLbl="node2" presStyleIdx="1" presStyleCnt="2" custAng="0" custScaleX="45595" custScaleY="34988" custLinFactNeighborX="58615" custLinFactNeighborY="-1160"/>
      <dgm:spPr/>
      <dgm:t>
        <a:bodyPr/>
        <a:lstStyle/>
        <a:p>
          <a:endParaRPr lang="en-US"/>
        </a:p>
      </dgm:t>
    </dgm:pt>
    <dgm:pt modelId="{7D56E615-DB6D-1C46-8F27-DA95313AE051}" type="pres">
      <dgm:prSet presAssocID="{AB6155AC-957B-7144-B456-28B53CB29075}" presName="hierChild3" presStyleCnt="0"/>
      <dgm:spPr/>
    </dgm:pt>
    <dgm:pt modelId="{759186C6-F83D-EF4D-9C0F-F0F55A2D6490}" type="pres">
      <dgm:prSet presAssocID="{5518BFDD-749C-6C4F-9C7C-E3AD2F687176}" presName="Name19" presStyleLbl="parChTrans1D3" presStyleIdx="2" presStyleCnt="3" custScaleX="2000000" custScaleY="2000000"/>
      <dgm:spPr/>
      <dgm:t>
        <a:bodyPr/>
        <a:lstStyle/>
        <a:p>
          <a:endParaRPr lang="en-US"/>
        </a:p>
      </dgm:t>
    </dgm:pt>
    <dgm:pt modelId="{14D83F8D-4528-3A44-86D4-182DE5C5F1B8}" type="pres">
      <dgm:prSet presAssocID="{8C87B2C7-1056-374D-AC8D-8E629AC3F487}" presName="Name21" presStyleCnt="0"/>
      <dgm:spPr/>
    </dgm:pt>
    <dgm:pt modelId="{50C1C15B-E2BB-F24E-8C37-A7EEB2B77CBF}" type="pres">
      <dgm:prSet presAssocID="{8C87B2C7-1056-374D-AC8D-8E629AC3F487}" presName="level2Shape" presStyleLbl="node3" presStyleIdx="2" presStyleCnt="3" custAng="0" custScaleX="45595" custScaleY="34988" custLinFactNeighborX="58615" custLinFactNeighborY="-1160"/>
      <dgm:spPr/>
      <dgm:t>
        <a:bodyPr/>
        <a:lstStyle/>
        <a:p>
          <a:endParaRPr lang="en-US"/>
        </a:p>
      </dgm:t>
    </dgm:pt>
    <dgm:pt modelId="{FC95577B-E454-E44D-BDB5-C9670FE77817}" type="pres">
      <dgm:prSet presAssocID="{8C87B2C7-1056-374D-AC8D-8E629AC3F487}" presName="hierChild3" presStyleCnt="0"/>
      <dgm:spPr/>
    </dgm:pt>
    <dgm:pt modelId="{A17ADC96-B273-4443-946C-6B4B9E542F06}" type="pres">
      <dgm:prSet presAssocID="{DA8A2CC6-6CF9-364E-B0E4-5CED726BD00C}" presName="Name19" presStyleLbl="parChTrans1D4" presStyleIdx="9" presStyleCnt="11" custScaleX="2000000" custScaleY="2000000"/>
      <dgm:spPr/>
      <dgm:t>
        <a:bodyPr/>
        <a:lstStyle/>
        <a:p>
          <a:endParaRPr lang="en-US"/>
        </a:p>
      </dgm:t>
    </dgm:pt>
    <dgm:pt modelId="{4BA0E9AB-327A-1749-91A4-721518561209}" type="pres">
      <dgm:prSet presAssocID="{A6E96F56-0501-6C46-896B-33F5B845694F}" presName="Name21" presStyleCnt="0"/>
      <dgm:spPr/>
    </dgm:pt>
    <dgm:pt modelId="{72C11EA7-1198-DC46-8854-DDDC74CAA2B3}" type="pres">
      <dgm:prSet presAssocID="{A6E96F56-0501-6C46-896B-33F5B845694F}" presName="level2Shape" presStyleLbl="node4" presStyleIdx="9" presStyleCnt="11" custAng="0" custScaleX="45595" custScaleY="34988" custLinFactNeighborX="58615" custLinFactNeighborY="-1160"/>
      <dgm:spPr/>
      <dgm:t>
        <a:bodyPr/>
        <a:lstStyle/>
        <a:p>
          <a:endParaRPr lang="en-US"/>
        </a:p>
      </dgm:t>
    </dgm:pt>
    <dgm:pt modelId="{390D4D1E-D609-9648-B742-651A14D8BB1F}" type="pres">
      <dgm:prSet presAssocID="{A6E96F56-0501-6C46-896B-33F5B845694F}" presName="hierChild3" presStyleCnt="0"/>
      <dgm:spPr/>
    </dgm:pt>
    <dgm:pt modelId="{89EE58BE-53B5-5540-AE84-FDEDA33B9AE7}" type="pres">
      <dgm:prSet presAssocID="{83A65D21-6E63-0040-9E87-243C7CAEA2D2}" presName="Name19" presStyleLbl="parChTrans1D4" presStyleIdx="10" presStyleCnt="11" custScaleX="2000000" custScaleY="2000000"/>
      <dgm:spPr/>
      <dgm:t>
        <a:bodyPr/>
        <a:lstStyle/>
        <a:p>
          <a:endParaRPr lang="en-US"/>
        </a:p>
      </dgm:t>
    </dgm:pt>
    <dgm:pt modelId="{62EB3CFF-3AED-E74C-8E5C-B67B1BC6680E}" type="pres">
      <dgm:prSet presAssocID="{85482FC5-BC7F-1A47-B919-0106F62EB613}" presName="Name21" presStyleCnt="0"/>
      <dgm:spPr/>
    </dgm:pt>
    <dgm:pt modelId="{C0CB3818-CAF9-CE44-89BD-85C1679A5372}" type="pres">
      <dgm:prSet presAssocID="{85482FC5-BC7F-1A47-B919-0106F62EB613}" presName="level2Shape" presStyleLbl="node4" presStyleIdx="10" presStyleCnt="11" custAng="0" custScaleX="45595" custScaleY="34988" custLinFactNeighborX="58615" custLinFactNeighborY="-1160"/>
      <dgm:spPr/>
      <dgm:t>
        <a:bodyPr/>
        <a:lstStyle/>
        <a:p>
          <a:endParaRPr lang="en-US"/>
        </a:p>
      </dgm:t>
    </dgm:pt>
    <dgm:pt modelId="{46E61173-5697-944B-9D3B-DDB3F46EBE38}" type="pres">
      <dgm:prSet presAssocID="{85482FC5-BC7F-1A47-B919-0106F62EB613}" presName="hierChild3" presStyleCnt="0"/>
      <dgm:spPr/>
    </dgm:pt>
    <dgm:pt modelId="{4902A8E0-162D-CA4F-AE7B-790F41E11457}" type="pres">
      <dgm:prSet presAssocID="{68F000C8-C299-2C43-B3B0-86D29CEE4AB7}" presName="bgShapesFlow" presStyleCnt="0"/>
      <dgm:spPr/>
    </dgm:pt>
  </dgm:ptLst>
  <dgm:cxnLst>
    <dgm:cxn modelId="{9DD69B08-2EF1-5D45-884A-0B7E1DEBAAE6}" srcId="{FD1E8BA8-126B-2A47-B69E-6A3B72EE69D7}" destId="{11D92074-7670-B54E-A2B3-C29447B9BB5E}" srcOrd="1" destOrd="0" parTransId="{E6105A3F-0B9C-9E4D-B2BA-16F09D4349A9}" sibTransId="{5EA3B0F5-A838-4243-8BE7-E6B0F4177483}"/>
    <dgm:cxn modelId="{9B515CD7-2F89-BF47-B76A-760006486AD8}" srcId="{8C87B2C7-1056-374D-AC8D-8E629AC3F487}" destId="{A6E96F56-0501-6C46-896B-33F5B845694F}" srcOrd="0" destOrd="0" parTransId="{DA8A2CC6-6CF9-364E-B0E4-5CED726BD00C}" sibTransId="{835F509E-35A4-E54C-AFEC-1FDD0A0BE03A}"/>
    <dgm:cxn modelId="{CA381282-D9FC-A843-B66D-3787003E8A9B}" type="presOf" srcId="{B84D586E-4FFD-0941-B6A3-9143402CEECF}" destId="{40F0E31E-58F6-354A-8FFA-399DDA48F734}" srcOrd="0" destOrd="0" presId="urn:microsoft.com/office/officeart/2005/8/layout/hierarchy6"/>
    <dgm:cxn modelId="{0FE77BF4-E451-114C-BFA6-B0B8216E45F5}" srcId="{AB6155AC-957B-7144-B456-28B53CB29075}" destId="{8C87B2C7-1056-374D-AC8D-8E629AC3F487}" srcOrd="0" destOrd="0" parTransId="{5518BFDD-749C-6C4F-9C7C-E3AD2F687176}" sibTransId="{7E7F21F1-5ECE-9240-A8CA-DB13A02C8915}"/>
    <dgm:cxn modelId="{770E25FD-FC7E-3146-BE15-E2D3C1A0A3D1}" type="presOf" srcId="{85482FC5-BC7F-1A47-B919-0106F62EB613}" destId="{C0CB3818-CAF9-CE44-89BD-85C1679A5372}" srcOrd="0" destOrd="0" presId="urn:microsoft.com/office/officeart/2005/8/layout/hierarchy6"/>
    <dgm:cxn modelId="{7D17206A-4CDD-444D-BBA1-2E52903E8D84}" type="presOf" srcId="{123F556C-0354-274F-928B-1A60DB7CC563}" destId="{49C1F0DE-43DB-5C4A-B955-B4F1D0691F75}" srcOrd="0" destOrd="0" presId="urn:microsoft.com/office/officeart/2005/8/layout/hierarchy6"/>
    <dgm:cxn modelId="{33B75E3A-ACB0-394B-8A37-6F960DD13441}" srcId="{06D03404-CFFA-AC45-81FE-72A792628B84}" destId="{25CC0D25-BFC5-BA49-A685-355816FBA0E4}" srcOrd="1" destOrd="0" parTransId="{123F556C-0354-274F-928B-1A60DB7CC563}" sibTransId="{2738F8D7-3319-FE45-99F0-A92E3B993DF5}"/>
    <dgm:cxn modelId="{9F40F574-56D6-E14B-BC46-D3DF92899302}" srcId="{9104D032-8A30-2741-8890-9D0D1C9FE579}" destId="{37AD997C-57A9-044C-98DD-C78C74A7A949}" srcOrd="0" destOrd="0" parTransId="{74BA0A88-FA9A-624E-9351-DA1FB8CF676E}" sibTransId="{8BDAB51B-5648-724F-BA22-9F04FD702597}"/>
    <dgm:cxn modelId="{65E84721-BA11-2D48-A8AA-FA3295410C94}" type="presOf" srcId="{11D92074-7670-B54E-A2B3-C29447B9BB5E}" destId="{8D601AB1-F978-0A41-86EB-CD8EECE2256E}" srcOrd="0" destOrd="0" presId="urn:microsoft.com/office/officeart/2005/8/layout/hierarchy6"/>
    <dgm:cxn modelId="{EC62F9DF-BA24-6149-895A-DFBDEC710415}" srcId="{06D03404-CFFA-AC45-81FE-72A792628B84}" destId="{AAC58D87-DDAE-E945-BA88-E0FD2DA209E7}" srcOrd="0" destOrd="0" parTransId="{6DDAB7EA-4132-F346-885D-ED7BD9213A35}" sibTransId="{185E67FD-322A-EC44-80EC-A238621A9ADD}"/>
    <dgm:cxn modelId="{C6E06978-CA03-E344-B292-BB624C2E8F07}" type="presOf" srcId="{A6E96F56-0501-6C46-896B-33F5B845694F}" destId="{72C11EA7-1198-DC46-8854-DDDC74CAA2B3}" srcOrd="0" destOrd="0" presId="urn:microsoft.com/office/officeart/2005/8/layout/hierarchy6"/>
    <dgm:cxn modelId="{DF06FAA6-38C8-E04D-B1F4-7D41DBA807C1}" type="presOf" srcId="{37AD997C-57A9-044C-98DD-C78C74A7A949}" destId="{530D54B7-B7B7-354F-BCBC-FE5E39BA745F}" srcOrd="0" destOrd="0" presId="urn:microsoft.com/office/officeart/2005/8/layout/hierarchy6"/>
    <dgm:cxn modelId="{4AD54121-B587-4C4D-886D-51D6D28FCC44}" srcId="{63A0F7F1-8494-1645-9F86-126ECE6D34A9}" destId="{AB6155AC-957B-7144-B456-28B53CB29075}" srcOrd="1" destOrd="0" parTransId="{2F6552BC-31FF-3F41-A062-4532F21C9DF7}" sibTransId="{0934D123-23A8-E942-8A58-DB5C08E2B292}"/>
    <dgm:cxn modelId="{7B9B02FC-ED79-764A-B94A-D27DBD45160A}" type="presOf" srcId="{93D7D339-40A9-FE48-B16E-D59BEB1BCF08}" destId="{8F02EFFD-7FB7-154D-BBCE-4FD756CE9A33}" srcOrd="0" destOrd="0" presId="urn:microsoft.com/office/officeart/2005/8/layout/hierarchy6"/>
    <dgm:cxn modelId="{FA34642D-62DC-0B46-BB94-02E2786A9E1B}" type="presOf" srcId="{0A818B34-53E6-E442-BBD6-8878806F641B}" destId="{5E49C458-3D51-0243-9E54-F300A9FE8C21}" srcOrd="0" destOrd="0" presId="urn:microsoft.com/office/officeart/2005/8/layout/hierarchy6"/>
    <dgm:cxn modelId="{223A42BF-D6B0-EF49-8F57-599F5B7280D0}" srcId="{6B7B7FE5-3076-7F46-80D5-0382F53674AB}" destId="{B84D586E-4FFD-0941-B6A3-9143402CEECF}" srcOrd="0" destOrd="0" parTransId="{0BDAD4C9-C4CB-D04A-95AE-EFE976810374}" sibTransId="{AFB927EC-029C-AE4C-B1C4-BE96F9DDE2DB}"/>
    <dgm:cxn modelId="{2297BD4D-6A71-0B41-B17C-4A3EE488D85C}" srcId="{6B7B7FE5-3076-7F46-80D5-0382F53674AB}" destId="{C990F7CB-2482-9548-86F8-7238381C6593}" srcOrd="1" destOrd="0" parTransId="{321D4A46-78B8-4E4B-804F-1E75735EFB21}" sibTransId="{09FF6CBF-7283-644D-8BAD-7E211A6E1EF6}"/>
    <dgm:cxn modelId="{D008560A-4CDB-9F4D-A85D-8093EC84054A}" type="presOf" srcId="{6B7B7FE5-3076-7F46-80D5-0382F53674AB}" destId="{6C71F9B3-81C5-3146-B2AB-B3521014D99D}" srcOrd="0" destOrd="0" presId="urn:microsoft.com/office/officeart/2005/8/layout/hierarchy6"/>
    <dgm:cxn modelId="{B011A550-05B4-F146-A757-B843CC0BD96F}" srcId="{B84D586E-4FFD-0941-B6A3-9143402CEECF}" destId="{06D03404-CFFA-AC45-81FE-72A792628B84}" srcOrd="0" destOrd="0" parTransId="{93D7D339-40A9-FE48-B16E-D59BEB1BCF08}" sibTransId="{704A2BD8-4ECC-C441-B520-DA7F31CB637F}"/>
    <dgm:cxn modelId="{979C7C01-0E51-3549-AA56-5921F615FAF2}" type="presOf" srcId="{FD1E8BA8-126B-2A47-B69E-6A3B72EE69D7}" destId="{F07B52DF-1A99-5142-8B8F-10D7782E959D}" srcOrd="0" destOrd="0" presId="urn:microsoft.com/office/officeart/2005/8/layout/hierarchy6"/>
    <dgm:cxn modelId="{95121817-5E13-CD4F-9833-B28075D473EB}" type="presOf" srcId="{9104D032-8A30-2741-8890-9D0D1C9FE579}" destId="{C70370E8-4ADF-2741-B288-9B3E83F92D38}" srcOrd="0" destOrd="0" presId="urn:microsoft.com/office/officeart/2005/8/layout/hierarchy6"/>
    <dgm:cxn modelId="{4ACEE2EC-00C7-B841-A3C5-9F7282C20DBC}" type="presOf" srcId="{63A0F7F1-8494-1645-9F86-126ECE6D34A9}" destId="{7ADA1A24-FC9F-A74B-80EC-CD0BFC56E895}" srcOrd="0" destOrd="0" presId="urn:microsoft.com/office/officeart/2005/8/layout/hierarchy6"/>
    <dgm:cxn modelId="{E2244AAB-6557-724B-8809-32E35464C8D5}" srcId="{FD1E8BA8-126B-2A47-B69E-6A3B72EE69D7}" destId="{6B7B7FE5-3076-7F46-80D5-0382F53674AB}" srcOrd="0" destOrd="0" parTransId="{0A9FDBE8-11C9-E948-B884-4E008D1E996C}" sibTransId="{25B9AD8B-7DFB-9449-AE1B-451A0E1DDEB2}"/>
    <dgm:cxn modelId="{3817913A-8D49-2440-9D1A-B779477AC06B}" type="presOf" srcId="{0BDAD4C9-C4CB-D04A-95AE-EFE976810374}" destId="{E283E655-8FB8-D04E-86B7-84788170A616}" srcOrd="0" destOrd="0" presId="urn:microsoft.com/office/officeart/2005/8/layout/hierarchy6"/>
    <dgm:cxn modelId="{F55796B8-19DC-C34F-91D4-E69751C3D222}" type="presOf" srcId="{C990F7CB-2482-9548-86F8-7238381C6593}" destId="{6A505641-7461-DD43-B77C-33F8FD14471D}" srcOrd="0" destOrd="0" presId="urn:microsoft.com/office/officeart/2005/8/layout/hierarchy6"/>
    <dgm:cxn modelId="{5156C1DA-C231-4A4B-BE68-DB90F90FCE09}" type="presOf" srcId="{6DDAB7EA-4132-F346-885D-ED7BD9213A35}" destId="{91256193-5E7A-AF49-BF92-F414DB56F99C}" srcOrd="0" destOrd="0" presId="urn:microsoft.com/office/officeart/2005/8/layout/hierarchy6"/>
    <dgm:cxn modelId="{3FD11A95-CBF6-F44F-9405-0FC76563A706}" type="presOf" srcId="{57651D3F-6957-7843-8525-9CC66BEB5D51}" destId="{FE4A7B8E-90F9-E54A-A9A4-33F8409F02D8}" srcOrd="0" destOrd="0" presId="urn:microsoft.com/office/officeart/2005/8/layout/hierarchy6"/>
    <dgm:cxn modelId="{8BA69406-8CEB-604E-AAD1-1475415FD600}" type="presOf" srcId="{DC16B4E7-BA78-4A4D-9DC4-739320D6F8D0}" destId="{3FE2BC78-F894-7847-B8DA-B7E69DFA05E0}" srcOrd="0" destOrd="0" presId="urn:microsoft.com/office/officeart/2005/8/layout/hierarchy6"/>
    <dgm:cxn modelId="{CE381F67-A023-8047-AFBC-13DD0A837990}" type="presOf" srcId="{25CC0D25-BFC5-BA49-A685-355816FBA0E4}" destId="{884CAB1E-C72B-EE42-BD5C-7B5E23ADA023}" srcOrd="0" destOrd="0" presId="urn:microsoft.com/office/officeart/2005/8/layout/hierarchy6"/>
    <dgm:cxn modelId="{7CBEB140-C703-4A4D-9AC5-897DF9D16AEE}" type="presOf" srcId="{5518BFDD-749C-6C4F-9C7C-E3AD2F687176}" destId="{759186C6-F83D-EF4D-9C0F-F0F55A2D6490}" srcOrd="0" destOrd="0" presId="urn:microsoft.com/office/officeart/2005/8/layout/hierarchy6"/>
    <dgm:cxn modelId="{C663B16E-449E-9C4C-8FA4-7F92660BFAA4}" type="presOf" srcId="{0A9FDBE8-11C9-E948-B884-4E008D1E996C}" destId="{F855E8F1-11AE-E342-AD72-458DB175BC67}" srcOrd="0" destOrd="0" presId="urn:microsoft.com/office/officeart/2005/8/layout/hierarchy6"/>
    <dgm:cxn modelId="{71A89B36-424B-5443-B419-F7D202DBCF83}" type="presOf" srcId="{44A46FFE-B1DF-BD40-85F0-8BE9FB80C618}" destId="{04EEFEEF-2527-9943-9F19-019F4C358B3B}" srcOrd="0" destOrd="0" presId="urn:microsoft.com/office/officeart/2005/8/layout/hierarchy6"/>
    <dgm:cxn modelId="{3B4E2F73-9DBB-834D-9C2C-123CAFA5033E}" type="presOf" srcId="{E2E0236C-C268-0448-802D-B07057C93903}" destId="{F4639D39-43B6-7F4B-BBAA-727F89AB38B7}" srcOrd="0" destOrd="0" presId="urn:microsoft.com/office/officeart/2005/8/layout/hierarchy6"/>
    <dgm:cxn modelId="{0DB48265-319B-D547-9CAA-1CA7026D000D}" type="presOf" srcId="{2F6552BC-31FF-3F41-A062-4532F21C9DF7}" destId="{F1CC8E07-CD22-6648-92FC-800B17DE626D}" srcOrd="0" destOrd="0" presId="urn:microsoft.com/office/officeart/2005/8/layout/hierarchy6"/>
    <dgm:cxn modelId="{5B038838-F100-2045-A54F-7A807F017855}" type="presOf" srcId="{83A65D21-6E63-0040-9E87-243C7CAEA2D2}" destId="{89EE58BE-53B5-5540-AE84-FDEDA33B9AE7}" srcOrd="0" destOrd="0" presId="urn:microsoft.com/office/officeart/2005/8/layout/hierarchy6"/>
    <dgm:cxn modelId="{76A415FB-F257-A848-AD35-8703964FDE87}" srcId="{68F000C8-C299-2C43-B3B0-86D29CEE4AB7}" destId="{63A0F7F1-8494-1645-9F86-126ECE6D34A9}" srcOrd="0" destOrd="0" parTransId="{6C527537-C463-B448-8B5F-E0DA6F97670D}" sibTransId="{49BECDAA-F95B-B14A-890E-AACD22A3DFB3}"/>
    <dgm:cxn modelId="{046D4266-35B8-5A45-88E3-4971A4C663C6}" type="presOf" srcId="{E6105A3F-0B9C-9E4D-B2BA-16F09D4349A9}" destId="{68205A4E-03F1-E745-AD9C-8A64CA797855}" srcOrd="0" destOrd="0" presId="urn:microsoft.com/office/officeart/2005/8/layout/hierarchy6"/>
    <dgm:cxn modelId="{15ED15FF-7266-C04D-820B-1BFC9074ACC9}" type="presOf" srcId="{68F000C8-C299-2C43-B3B0-86D29CEE4AB7}" destId="{FC419BE4-372E-1E46-8D0D-95FBA0753E96}" srcOrd="0" destOrd="0" presId="urn:microsoft.com/office/officeart/2005/8/layout/hierarchy6"/>
    <dgm:cxn modelId="{EEBB493F-671E-584D-8E53-E211C2925884}" srcId="{63A0F7F1-8494-1645-9F86-126ECE6D34A9}" destId="{FD1E8BA8-126B-2A47-B69E-6A3B72EE69D7}" srcOrd="0" destOrd="0" parTransId="{DC16B4E7-BA78-4A4D-9DC4-739320D6F8D0}" sibTransId="{6AD96856-250F-8D4F-9D9C-C1A478DF7054}"/>
    <dgm:cxn modelId="{B6BB7603-CB74-4543-B82E-23688D2F6A0D}" srcId="{0A818B34-53E6-E442-BBD6-8878806F641B}" destId="{C30FE9D5-C205-7042-A146-8532086447F2}" srcOrd="0" destOrd="0" parTransId="{57651D3F-6957-7843-8525-9CC66BEB5D51}" sibTransId="{6CF246A9-7572-D24C-AAC1-08C9C53887CE}"/>
    <dgm:cxn modelId="{FB77A403-4D7C-E949-A800-1EBAD20CAB19}" type="presOf" srcId="{AAC58D87-DDAE-E945-BA88-E0FD2DA209E7}" destId="{E4701787-DAF8-9743-9273-92098386BCC9}" srcOrd="0" destOrd="0" presId="urn:microsoft.com/office/officeart/2005/8/layout/hierarchy6"/>
    <dgm:cxn modelId="{707D2E38-D879-F344-95E2-2D90ED407474}" type="presOf" srcId="{8C87B2C7-1056-374D-AC8D-8E629AC3F487}" destId="{50C1C15B-E2BB-F24E-8C37-A7EEB2B77CBF}" srcOrd="0" destOrd="0" presId="urn:microsoft.com/office/officeart/2005/8/layout/hierarchy6"/>
    <dgm:cxn modelId="{C5C30444-D9F4-8447-9BE0-8D80514D618A}" type="presOf" srcId="{06D03404-CFFA-AC45-81FE-72A792628B84}" destId="{0892BC0E-200C-9A4D-8BD9-9A689FE5D32C}" srcOrd="0" destOrd="0" presId="urn:microsoft.com/office/officeart/2005/8/layout/hierarchy6"/>
    <dgm:cxn modelId="{C57DDAF5-4E45-2747-A7CF-38D8441FD49F}" type="presOf" srcId="{DA8A2CC6-6CF9-364E-B0E4-5CED726BD00C}" destId="{A17ADC96-B273-4443-946C-6B4B9E542F06}" srcOrd="0" destOrd="0" presId="urn:microsoft.com/office/officeart/2005/8/layout/hierarchy6"/>
    <dgm:cxn modelId="{60223344-68C7-514F-88AF-D08DD9C6D5FB}" type="presOf" srcId="{74BA0A88-FA9A-624E-9351-DA1FB8CF676E}" destId="{342B3468-EAF9-E64E-8F08-DA355D3AAD84}" srcOrd="0" destOrd="0" presId="urn:microsoft.com/office/officeart/2005/8/layout/hierarchy6"/>
    <dgm:cxn modelId="{74FBD222-94F6-5D4E-82FC-4FC1F307D0A7}" type="presOf" srcId="{321D4A46-78B8-4E4B-804F-1E75735EFB21}" destId="{6CB37DC6-B844-B444-B345-5B5BB411E627}" srcOrd="0" destOrd="0" presId="urn:microsoft.com/office/officeart/2005/8/layout/hierarchy6"/>
    <dgm:cxn modelId="{1AF878A0-2090-7D45-B3F1-479CF2401163}" type="presOf" srcId="{C30FE9D5-C205-7042-A146-8532086447F2}" destId="{6A0FAFBE-D288-D14B-8A36-3A1B420535A3}" srcOrd="0" destOrd="0" presId="urn:microsoft.com/office/officeart/2005/8/layout/hierarchy6"/>
    <dgm:cxn modelId="{3AF6FAB3-C90C-0F46-8255-5C8BBC02214F}" srcId="{B84D586E-4FFD-0941-B6A3-9143402CEECF}" destId="{0A818B34-53E6-E442-BBD6-8878806F641B}" srcOrd="1" destOrd="0" parTransId="{E2E0236C-C268-0448-802D-B07057C93903}" sibTransId="{E016B537-EC8F-8F4F-8D2D-292EF8D70940}"/>
    <dgm:cxn modelId="{23DF901D-06F8-6145-9BDD-CD13A3A6A164}" srcId="{A6E96F56-0501-6C46-896B-33F5B845694F}" destId="{85482FC5-BC7F-1A47-B919-0106F62EB613}" srcOrd="0" destOrd="0" parTransId="{83A65D21-6E63-0040-9E87-243C7CAEA2D2}" sibTransId="{832ECC9F-F574-6542-8BF5-13C2E2D9CAF9}"/>
    <dgm:cxn modelId="{F58CDD6D-8C51-6D4D-A34E-0420657CD5AF}" srcId="{C990F7CB-2482-9548-86F8-7238381C6593}" destId="{9104D032-8A30-2741-8890-9D0D1C9FE579}" srcOrd="0" destOrd="0" parTransId="{44A46FFE-B1DF-BD40-85F0-8BE9FB80C618}" sibTransId="{75156872-2BBC-2241-ACF1-6B25A3629D13}"/>
    <dgm:cxn modelId="{42A522CF-B77C-F241-95AA-0EEA93F73612}" type="presOf" srcId="{AB6155AC-957B-7144-B456-28B53CB29075}" destId="{B8D9CCB4-61CE-304E-B88B-2EFC94E1CD69}" srcOrd="0" destOrd="0" presId="urn:microsoft.com/office/officeart/2005/8/layout/hierarchy6"/>
    <dgm:cxn modelId="{6B79C95D-CF99-5E4F-91B9-52F703E25397}" type="presParOf" srcId="{FC419BE4-372E-1E46-8D0D-95FBA0753E96}" destId="{DC6019AC-00AB-714A-94DC-A1BD9198B2AC}" srcOrd="0" destOrd="0" presId="urn:microsoft.com/office/officeart/2005/8/layout/hierarchy6"/>
    <dgm:cxn modelId="{B5F811DC-36DB-B54B-818A-E4F6909A64DD}" type="presParOf" srcId="{DC6019AC-00AB-714A-94DC-A1BD9198B2AC}" destId="{EBD92686-1D5D-7643-8046-540A009C07F7}" srcOrd="0" destOrd="0" presId="urn:microsoft.com/office/officeart/2005/8/layout/hierarchy6"/>
    <dgm:cxn modelId="{953A24B3-422E-C142-A6C9-A642CE3C80C2}" type="presParOf" srcId="{EBD92686-1D5D-7643-8046-540A009C07F7}" destId="{4FFC9315-9B0B-7D4C-9AF8-5B3EF88F4D75}" srcOrd="0" destOrd="0" presId="urn:microsoft.com/office/officeart/2005/8/layout/hierarchy6"/>
    <dgm:cxn modelId="{541196CD-B582-804C-9BFF-054E92A4F5A8}" type="presParOf" srcId="{4FFC9315-9B0B-7D4C-9AF8-5B3EF88F4D75}" destId="{7ADA1A24-FC9F-A74B-80EC-CD0BFC56E895}" srcOrd="0" destOrd="0" presId="urn:microsoft.com/office/officeart/2005/8/layout/hierarchy6"/>
    <dgm:cxn modelId="{9E60CDB2-9B63-DA4E-A8D5-B3828A532DE0}" type="presParOf" srcId="{4FFC9315-9B0B-7D4C-9AF8-5B3EF88F4D75}" destId="{7F576313-7722-E248-BACF-6B4CC3946A07}" srcOrd="1" destOrd="0" presId="urn:microsoft.com/office/officeart/2005/8/layout/hierarchy6"/>
    <dgm:cxn modelId="{7E33BFF7-30C0-0646-89CB-81C1567D0F0E}" type="presParOf" srcId="{7F576313-7722-E248-BACF-6B4CC3946A07}" destId="{3FE2BC78-F894-7847-B8DA-B7E69DFA05E0}" srcOrd="0" destOrd="0" presId="urn:microsoft.com/office/officeart/2005/8/layout/hierarchy6"/>
    <dgm:cxn modelId="{082EE0DB-A862-0A4A-904A-41B8CF079586}" type="presParOf" srcId="{7F576313-7722-E248-BACF-6B4CC3946A07}" destId="{9693706A-28D5-AD44-8D67-21F9B2408A1D}" srcOrd="1" destOrd="0" presId="urn:microsoft.com/office/officeart/2005/8/layout/hierarchy6"/>
    <dgm:cxn modelId="{E69293E1-A952-FD4B-B37C-9F97FECA228E}" type="presParOf" srcId="{9693706A-28D5-AD44-8D67-21F9B2408A1D}" destId="{F07B52DF-1A99-5142-8B8F-10D7782E959D}" srcOrd="0" destOrd="0" presId="urn:microsoft.com/office/officeart/2005/8/layout/hierarchy6"/>
    <dgm:cxn modelId="{8B74A975-D48F-6E4F-9257-0E9FBAC8864F}" type="presParOf" srcId="{9693706A-28D5-AD44-8D67-21F9B2408A1D}" destId="{10416467-CA82-F841-854D-9F57091B7894}" srcOrd="1" destOrd="0" presId="urn:microsoft.com/office/officeart/2005/8/layout/hierarchy6"/>
    <dgm:cxn modelId="{4E226F6E-C3A2-3E46-9BD5-9DD303843302}" type="presParOf" srcId="{10416467-CA82-F841-854D-9F57091B7894}" destId="{F855E8F1-11AE-E342-AD72-458DB175BC67}" srcOrd="0" destOrd="0" presId="urn:microsoft.com/office/officeart/2005/8/layout/hierarchy6"/>
    <dgm:cxn modelId="{37517FD5-A5AD-FD4C-9E69-B9BF24B60145}" type="presParOf" srcId="{10416467-CA82-F841-854D-9F57091B7894}" destId="{C3EC5DAB-5996-544A-97BE-E1C4FADDD6C5}" srcOrd="1" destOrd="0" presId="urn:microsoft.com/office/officeart/2005/8/layout/hierarchy6"/>
    <dgm:cxn modelId="{364C2751-94CA-3645-91A9-AA08771EB2CE}" type="presParOf" srcId="{C3EC5DAB-5996-544A-97BE-E1C4FADDD6C5}" destId="{6C71F9B3-81C5-3146-B2AB-B3521014D99D}" srcOrd="0" destOrd="0" presId="urn:microsoft.com/office/officeart/2005/8/layout/hierarchy6"/>
    <dgm:cxn modelId="{95C94B6B-4BF2-A648-8BE1-AD24A36470DF}" type="presParOf" srcId="{C3EC5DAB-5996-544A-97BE-E1C4FADDD6C5}" destId="{BD08D2A8-6EEC-F34C-97FE-976B05C3EFDF}" srcOrd="1" destOrd="0" presId="urn:microsoft.com/office/officeart/2005/8/layout/hierarchy6"/>
    <dgm:cxn modelId="{F9C10CE9-8F02-A447-902A-B9F5A42FAAEC}" type="presParOf" srcId="{BD08D2A8-6EEC-F34C-97FE-976B05C3EFDF}" destId="{E283E655-8FB8-D04E-86B7-84788170A616}" srcOrd="0" destOrd="0" presId="urn:microsoft.com/office/officeart/2005/8/layout/hierarchy6"/>
    <dgm:cxn modelId="{ACE1C7A9-0CEA-2845-B5C6-0D78B7238200}" type="presParOf" srcId="{BD08D2A8-6EEC-F34C-97FE-976B05C3EFDF}" destId="{682E4AB3-3A62-5244-91D4-DEB20DD046CC}" srcOrd="1" destOrd="0" presId="urn:microsoft.com/office/officeart/2005/8/layout/hierarchy6"/>
    <dgm:cxn modelId="{AEDDB380-B53E-1840-AC18-823C842798F5}" type="presParOf" srcId="{682E4AB3-3A62-5244-91D4-DEB20DD046CC}" destId="{40F0E31E-58F6-354A-8FFA-399DDA48F734}" srcOrd="0" destOrd="0" presId="urn:microsoft.com/office/officeart/2005/8/layout/hierarchy6"/>
    <dgm:cxn modelId="{6317A6B2-881E-9C4C-A009-A4CA10CE1281}" type="presParOf" srcId="{682E4AB3-3A62-5244-91D4-DEB20DD046CC}" destId="{54FBBDB9-0C3C-2945-B369-4F1808450046}" srcOrd="1" destOrd="0" presId="urn:microsoft.com/office/officeart/2005/8/layout/hierarchy6"/>
    <dgm:cxn modelId="{F1ECAB27-3075-4547-AAB1-577ED5667863}" type="presParOf" srcId="{54FBBDB9-0C3C-2945-B369-4F1808450046}" destId="{8F02EFFD-7FB7-154D-BBCE-4FD756CE9A33}" srcOrd="0" destOrd="0" presId="urn:microsoft.com/office/officeart/2005/8/layout/hierarchy6"/>
    <dgm:cxn modelId="{39A43245-5957-D44F-8ADD-DD7E4E9BAFC6}" type="presParOf" srcId="{54FBBDB9-0C3C-2945-B369-4F1808450046}" destId="{1FECA2D8-E893-9141-B3A5-2C49B24D7B36}" srcOrd="1" destOrd="0" presId="urn:microsoft.com/office/officeart/2005/8/layout/hierarchy6"/>
    <dgm:cxn modelId="{EEED039D-88ED-E948-A9BB-030FDF2B6A58}" type="presParOf" srcId="{1FECA2D8-E893-9141-B3A5-2C49B24D7B36}" destId="{0892BC0E-200C-9A4D-8BD9-9A689FE5D32C}" srcOrd="0" destOrd="0" presId="urn:microsoft.com/office/officeart/2005/8/layout/hierarchy6"/>
    <dgm:cxn modelId="{00F8A0B4-7C91-8E4A-BA16-8284F9CE74D1}" type="presParOf" srcId="{1FECA2D8-E893-9141-B3A5-2C49B24D7B36}" destId="{EC2B5620-8B92-1840-929C-E8DA2B8F6766}" srcOrd="1" destOrd="0" presId="urn:microsoft.com/office/officeart/2005/8/layout/hierarchy6"/>
    <dgm:cxn modelId="{20EE56CD-904D-9A4C-B08A-8987B3262706}" type="presParOf" srcId="{EC2B5620-8B92-1840-929C-E8DA2B8F6766}" destId="{91256193-5E7A-AF49-BF92-F414DB56F99C}" srcOrd="0" destOrd="0" presId="urn:microsoft.com/office/officeart/2005/8/layout/hierarchy6"/>
    <dgm:cxn modelId="{79D31CD5-2902-C048-ACE4-63946C69F61B}" type="presParOf" srcId="{EC2B5620-8B92-1840-929C-E8DA2B8F6766}" destId="{095A7E85-F2C5-7847-BF1F-C7E3314A3159}" srcOrd="1" destOrd="0" presId="urn:microsoft.com/office/officeart/2005/8/layout/hierarchy6"/>
    <dgm:cxn modelId="{E9933EBF-2A69-AB4C-8D5C-BF85357B3B1F}" type="presParOf" srcId="{095A7E85-F2C5-7847-BF1F-C7E3314A3159}" destId="{E4701787-DAF8-9743-9273-92098386BCC9}" srcOrd="0" destOrd="0" presId="urn:microsoft.com/office/officeart/2005/8/layout/hierarchy6"/>
    <dgm:cxn modelId="{0AE13FD8-BE9F-E54A-AFD6-DDBE9859A55E}" type="presParOf" srcId="{095A7E85-F2C5-7847-BF1F-C7E3314A3159}" destId="{D6921349-D94F-4440-AE06-FEB30A786216}" srcOrd="1" destOrd="0" presId="urn:microsoft.com/office/officeart/2005/8/layout/hierarchy6"/>
    <dgm:cxn modelId="{5E2C9BB2-05C7-5049-BDD7-92A78A73796A}" type="presParOf" srcId="{EC2B5620-8B92-1840-929C-E8DA2B8F6766}" destId="{49C1F0DE-43DB-5C4A-B955-B4F1D0691F75}" srcOrd="2" destOrd="0" presId="urn:microsoft.com/office/officeart/2005/8/layout/hierarchy6"/>
    <dgm:cxn modelId="{8B5156B1-8F8D-0049-8A55-BAADD99482AC}" type="presParOf" srcId="{EC2B5620-8B92-1840-929C-E8DA2B8F6766}" destId="{7EDFE3D7-B641-6447-AADB-3E9128C4BD73}" srcOrd="3" destOrd="0" presId="urn:microsoft.com/office/officeart/2005/8/layout/hierarchy6"/>
    <dgm:cxn modelId="{277CE6C0-E5A3-4C4A-97D6-1CF3830DFBAC}" type="presParOf" srcId="{7EDFE3D7-B641-6447-AADB-3E9128C4BD73}" destId="{884CAB1E-C72B-EE42-BD5C-7B5E23ADA023}" srcOrd="0" destOrd="0" presId="urn:microsoft.com/office/officeart/2005/8/layout/hierarchy6"/>
    <dgm:cxn modelId="{928797F7-68EC-9642-A452-33627169F1B3}" type="presParOf" srcId="{7EDFE3D7-B641-6447-AADB-3E9128C4BD73}" destId="{AE4F46E2-FF70-FA44-BBE4-4F2F35B59208}" srcOrd="1" destOrd="0" presId="urn:microsoft.com/office/officeart/2005/8/layout/hierarchy6"/>
    <dgm:cxn modelId="{D5C03F71-2E88-2D41-BCAC-FA656F27AE76}" type="presParOf" srcId="{54FBBDB9-0C3C-2945-B369-4F1808450046}" destId="{F4639D39-43B6-7F4B-BBAA-727F89AB38B7}" srcOrd="2" destOrd="0" presId="urn:microsoft.com/office/officeart/2005/8/layout/hierarchy6"/>
    <dgm:cxn modelId="{F09E1586-BA9B-5F4C-AC5E-BA2BF424A8BC}" type="presParOf" srcId="{54FBBDB9-0C3C-2945-B369-4F1808450046}" destId="{6F702EF2-C261-AE4B-9E57-049F63FBDD74}" srcOrd="3" destOrd="0" presId="urn:microsoft.com/office/officeart/2005/8/layout/hierarchy6"/>
    <dgm:cxn modelId="{8979CEA1-CF4C-2542-A909-42834A15D901}" type="presParOf" srcId="{6F702EF2-C261-AE4B-9E57-049F63FBDD74}" destId="{5E49C458-3D51-0243-9E54-F300A9FE8C21}" srcOrd="0" destOrd="0" presId="urn:microsoft.com/office/officeart/2005/8/layout/hierarchy6"/>
    <dgm:cxn modelId="{BE86F9B6-AC65-6348-A948-D0FA18096A39}" type="presParOf" srcId="{6F702EF2-C261-AE4B-9E57-049F63FBDD74}" destId="{76812927-7A19-8543-B25D-0FC96DACF030}" srcOrd="1" destOrd="0" presId="urn:microsoft.com/office/officeart/2005/8/layout/hierarchy6"/>
    <dgm:cxn modelId="{FD6C6C22-6DCD-4E45-939A-05C441552157}" type="presParOf" srcId="{76812927-7A19-8543-B25D-0FC96DACF030}" destId="{FE4A7B8E-90F9-E54A-A9A4-33F8409F02D8}" srcOrd="0" destOrd="0" presId="urn:microsoft.com/office/officeart/2005/8/layout/hierarchy6"/>
    <dgm:cxn modelId="{2AC97D00-2A7E-5948-BABE-F8F2B2ADD4D0}" type="presParOf" srcId="{76812927-7A19-8543-B25D-0FC96DACF030}" destId="{15FEBD02-4F9B-2040-AF64-B4C9DDF8547B}" srcOrd="1" destOrd="0" presId="urn:microsoft.com/office/officeart/2005/8/layout/hierarchy6"/>
    <dgm:cxn modelId="{F599B540-9F54-7840-A666-7B40B2385363}" type="presParOf" srcId="{15FEBD02-4F9B-2040-AF64-B4C9DDF8547B}" destId="{6A0FAFBE-D288-D14B-8A36-3A1B420535A3}" srcOrd="0" destOrd="0" presId="urn:microsoft.com/office/officeart/2005/8/layout/hierarchy6"/>
    <dgm:cxn modelId="{591E03DA-F83D-ED4A-9CA9-0D1696CB16B1}" type="presParOf" srcId="{15FEBD02-4F9B-2040-AF64-B4C9DDF8547B}" destId="{5AA1E00D-6615-F54F-93C1-C39B07C5B873}" srcOrd="1" destOrd="0" presId="urn:microsoft.com/office/officeart/2005/8/layout/hierarchy6"/>
    <dgm:cxn modelId="{7A354F07-7A04-9944-BE54-187B9DF69F2C}" type="presParOf" srcId="{BD08D2A8-6EEC-F34C-97FE-976B05C3EFDF}" destId="{6CB37DC6-B844-B444-B345-5B5BB411E627}" srcOrd="2" destOrd="0" presId="urn:microsoft.com/office/officeart/2005/8/layout/hierarchy6"/>
    <dgm:cxn modelId="{4A70BD6A-CEEB-094C-8DDF-303321137E88}" type="presParOf" srcId="{BD08D2A8-6EEC-F34C-97FE-976B05C3EFDF}" destId="{6363B71F-DF30-1F41-A446-BE237CE0F4DB}" srcOrd="3" destOrd="0" presId="urn:microsoft.com/office/officeart/2005/8/layout/hierarchy6"/>
    <dgm:cxn modelId="{10D4AD8F-5D07-4C4B-9659-B1BF29EFC652}" type="presParOf" srcId="{6363B71F-DF30-1F41-A446-BE237CE0F4DB}" destId="{6A505641-7461-DD43-B77C-33F8FD14471D}" srcOrd="0" destOrd="0" presId="urn:microsoft.com/office/officeart/2005/8/layout/hierarchy6"/>
    <dgm:cxn modelId="{E14AB7CD-1C33-444E-8F83-4677C95DEA99}" type="presParOf" srcId="{6363B71F-DF30-1F41-A446-BE237CE0F4DB}" destId="{09206F4F-E32F-0E44-8B29-E931D5A23769}" srcOrd="1" destOrd="0" presId="urn:microsoft.com/office/officeart/2005/8/layout/hierarchy6"/>
    <dgm:cxn modelId="{01CB4161-0864-BB4C-8DC2-8B9022D512F6}" type="presParOf" srcId="{09206F4F-E32F-0E44-8B29-E931D5A23769}" destId="{04EEFEEF-2527-9943-9F19-019F4C358B3B}" srcOrd="0" destOrd="0" presId="urn:microsoft.com/office/officeart/2005/8/layout/hierarchy6"/>
    <dgm:cxn modelId="{7EC650E9-97A3-4F48-84DD-D529CECCDA52}" type="presParOf" srcId="{09206F4F-E32F-0E44-8B29-E931D5A23769}" destId="{3DD2600E-ECB2-EA4D-9AA6-262957D8E3DE}" srcOrd="1" destOrd="0" presId="urn:microsoft.com/office/officeart/2005/8/layout/hierarchy6"/>
    <dgm:cxn modelId="{D417F4BB-3038-CC4B-B5FA-B8DCF0C2B158}" type="presParOf" srcId="{3DD2600E-ECB2-EA4D-9AA6-262957D8E3DE}" destId="{C70370E8-4ADF-2741-B288-9B3E83F92D38}" srcOrd="0" destOrd="0" presId="urn:microsoft.com/office/officeart/2005/8/layout/hierarchy6"/>
    <dgm:cxn modelId="{2CF52C34-55A2-A642-B2A0-3B365F79246E}" type="presParOf" srcId="{3DD2600E-ECB2-EA4D-9AA6-262957D8E3DE}" destId="{3CE20296-C07A-1C4C-8282-BB4EBA284EB6}" srcOrd="1" destOrd="0" presId="urn:microsoft.com/office/officeart/2005/8/layout/hierarchy6"/>
    <dgm:cxn modelId="{662D6AFF-D4AD-914C-8571-34012F272E17}" type="presParOf" srcId="{3CE20296-C07A-1C4C-8282-BB4EBA284EB6}" destId="{342B3468-EAF9-E64E-8F08-DA355D3AAD84}" srcOrd="0" destOrd="0" presId="urn:microsoft.com/office/officeart/2005/8/layout/hierarchy6"/>
    <dgm:cxn modelId="{6BD90ACF-F97A-CE40-9F94-8B848285F7C3}" type="presParOf" srcId="{3CE20296-C07A-1C4C-8282-BB4EBA284EB6}" destId="{CF9C0885-E910-374B-A923-E806CB6DC560}" srcOrd="1" destOrd="0" presId="urn:microsoft.com/office/officeart/2005/8/layout/hierarchy6"/>
    <dgm:cxn modelId="{CFBAED27-CB62-274C-94B0-2781EC2F9348}" type="presParOf" srcId="{CF9C0885-E910-374B-A923-E806CB6DC560}" destId="{530D54B7-B7B7-354F-BCBC-FE5E39BA745F}" srcOrd="0" destOrd="0" presId="urn:microsoft.com/office/officeart/2005/8/layout/hierarchy6"/>
    <dgm:cxn modelId="{27C5E033-6921-1941-8644-EC2318C90103}" type="presParOf" srcId="{CF9C0885-E910-374B-A923-E806CB6DC560}" destId="{40103484-900F-2844-A57D-6D897D6B3BD2}" srcOrd="1" destOrd="0" presId="urn:microsoft.com/office/officeart/2005/8/layout/hierarchy6"/>
    <dgm:cxn modelId="{67A4FD33-C2B7-5049-99BC-827216D622FE}" type="presParOf" srcId="{10416467-CA82-F841-854D-9F57091B7894}" destId="{68205A4E-03F1-E745-AD9C-8A64CA797855}" srcOrd="2" destOrd="0" presId="urn:microsoft.com/office/officeart/2005/8/layout/hierarchy6"/>
    <dgm:cxn modelId="{6709FDD3-0472-E641-9003-4CBE5AB89194}" type="presParOf" srcId="{10416467-CA82-F841-854D-9F57091B7894}" destId="{4FF0C50A-CC9C-9444-B1A5-3DEB93D4321A}" srcOrd="3" destOrd="0" presId="urn:microsoft.com/office/officeart/2005/8/layout/hierarchy6"/>
    <dgm:cxn modelId="{F9EFA554-4C81-9F46-98AB-F78B4CE5E6F2}" type="presParOf" srcId="{4FF0C50A-CC9C-9444-B1A5-3DEB93D4321A}" destId="{8D601AB1-F978-0A41-86EB-CD8EECE2256E}" srcOrd="0" destOrd="0" presId="urn:microsoft.com/office/officeart/2005/8/layout/hierarchy6"/>
    <dgm:cxn modelId="{1F4F8794-6CAF-1744-852F-77C6FC39DD73}" type="presParOf" srcId="{4FF0C50A-CC9C-9444-B1A5-3DEB93D4321A}" destId="{07D9F468-E5E2-4343-8064-6A5410A5A7BF}" srcOrd="1" destOrd="0" presId="urn:microsoft.com/office/officeart/2005/8/layout/hierarchy6"/>
    <dgm:cxn modelId="{7C76E124-C77B-C040-AC18-5AEDA1FC52FE}" type="presParOf" srcId="{7F576313-7722-E248-BACF-6B4CC3946A07}" destId="{F1CC8E07-CD22-6648-92FC-800B17DE626D}" srcOrd="2" destOrd="0" presId="urn:microsoft.com/office/officeart/2005/8/layout/hierarchy6"/>
    <dgm:cxn modelId="{64FFEBC8-EF02-B644-A385-458A7EFD7491}" type="presParOf" srcId="{7F576313-7722-E248-BACF-6B4CC3946A07}" destId="{267847F0-A80A-014A-BEDB-8C45C8237E2E}" srcOrd="3" destOrd="0" presId="urn:microsoft.com/office/officeart/2005/8/layout/hierarchy6"/>
    <dgm:cxn modelId="{613FACB1-80DD-0842-AF39-2F28577327E4}" type="presParOf" srcId="{267847F0-A80A-014A-BEDB-8C45C8237E2E}" destId="{B8D9CCB4-61CE-304E-B88B-2EFC94E1CD69}" srcOrd="0" destOrd="0" presId="urn:microsoft.com/office/officeart/2005/8/layout/hierarchy6"/>
    <dgm:cxn modelId="{9BD5B657-2EB2-1A4F-A23A-C78ADD4ED2E3}" type="presParOf" srcId="{267847F0-A80A-014A-BEDB-8C45C8237E2E}" destId="{7D56E615-DB6D-1C46-8F27-DA95313AE051}" srcOrd="1" destOrd="0" presId="urn:microsoft.com/office/officeart/2005/8/layout/hierarchy6"/>
    <dgm:cxn modelId="{2C0525F9-1068-8140-901C-0667503EC441}" type="presParOf" srcId="{7D56E615-DB6D-1C46-8F27-DA95313AE051}" destId="{759186C6-F83D-EF4D-9C0F-F0F55A2D6490}" srcOrd="0" destOrd="0" presId="urn:microsoft.com/office/officeart/2005/8/layout/hierarchy6"/>
    <dgm:cxn modelId="{98F29331-87EB-4145-B220-CB0BE6CFE94D}" type="presParOf" srcId="{7D56E615-DB6D-1C46-8F27-DA95313AE051}" destId="{14D83F8D-4528-3A44-86D4-182DE5C5F1B8}" srcOrd="1" destOrd="0" presId="urn:microsoft.com/office/officeart/2005/8/layout/hierarchy6"/>
    <dgm:cxn modelId="{B3206ED3-0229-A340-92D4-4FBD8DA9A988}" type="presParOf" srcId="{14D83F8D-4528-3A44-86D4-182DE5C5F1B8}" destId="{50C1C15B-E2BB-F24E-8C37-A7EEB2B77CBF}" srcOrd="0" destOrd="0" presId="urn:microsoft.com/office/officeart/2005/8/layout/hierarchy6"/>
    <dgm:cxn modelId="{47C4BA3E-F6CB-DC43-9909-DA5093AABB0B}" type="presParOf" srcId="{14D83F8D-4528-3A44-86D4-182DE5C5F1B8}" destId="{FC95577B-E454-E44D-BDB5-C9670FE77817}" srcOrd="1" destOrd="0" presId="urn:microsoft.com/office/officeart/2005/8/layout/hierarchy6"/>
    <dgm:cxn modelId="{2B6D0FDC-A7A7-1345-B8E6-88015AF43CF4}" type="presParOf" srcId="{FC95577B-E454-E44D-BDB5-C9670FE77817}" destId="{A17ADC96-B273-4443-946C-6B4B9E542F06}" srcOrd="0" destOrd="0" presId="urn:microsoft.com/office/officeart/2005/8/layout/hierarchy6"/>
    <dgm:cxn modelId="{43A1B091-56F9-D74F-93BB-83FF4CEC4858}" type="presParOf" srcId="{FC95577B-E454-E44D-BDB5-C9670FE77817}" destId="{4BA0E9AB-327A-1749-91A4-721518561209}" srcOrd="1" destOrd="0" presId="urn:microsoft.com/office/officeart/2005/8/layout/hierarchy6"/>
    <dgm:cxn modelId="{741B87D6-D9BF-8944-B9A4-661F6C38F880}" type="presParOf" srcId="{4BA0E9AB-327A-1749-91A4-721518561209}" destId="{72C11EA7-1198-DC46-8854-DDDC74CAA2B3}" srcOrd="0" destOrd="0" presId="urn:microsoft.com/office/officeart/2005/8/layout/hierarchy6"/>
    <dgm:cxn modelId="{31E8FD50-F8E1-6346-B914-B5A135B50A33}" type="presParOf" srcId="{4BA0E9AB-327A-1749-91A4-721518561209}" destId="{390D4D1E-D609-9648-B742-651A14D8BB1F}" srcOrd="1" destOrd="0" presId="urn:microsoft.com/office/officeart/2005/8/layout/hierarchy6"/>
    <dgm:cxn modelId="{AA7E0453-EA8A-6E44-A06D-C03B00609A9C}" type="presParOf" srcId="{390D4D1E-D609-9648-B742-651A14D8BB1F}" destId="{89EE58BE-53B5-5540-AE84-FDEDA33B9AE7}" srcOrd="0" destOrd="0" presId="urn:microsoft.com/office/officeart/2005/8/layout/hierarchy6"/>
    <dgm:cxn modelId="{56473643-C7A9-6D4D-97ED-6BEA0DA42BCB}" type="presParOf" srcId="{390D4D1E-D609-9648-B742-651A14D8BB1F}" destId="{62EB3CFF-3AED-E74C-8E5C-B67B1BC6680E}" srcOrd="1" destOrd="0" presId="urn:microsoft.com/office/officeart/2005/8/layout/hierarchy6"/>
    <dgm:cxn modelId="{E3EC1943-2CB6-AB41-B913-097B4F981DBC}" type="presParOf" srcId="{62EB3CFF-3AED-E74C-8E5C-B67B1BC6680E}" destId="{C0CB3818-CAF9-CE44-89BD-85C1679A5372}" srcOrd="0" destOrd="0" presId="urn:microsoft.com/office/officeart/2005/8/layout/hierarchy6"/>
    <dgm:cxn modelId="{19CAD544-86CD-EF4F-A81F-44786F4FEE38}" type="presParOf" srcId="{62EB3CFF-3AED-E74C-8E5C-B67B1BC6680E}" destId="{46E61173-5697-944B-9D3B-DDB3F46EBE38}" srcOrd="1" destOrd="0" presId="urn:microsoft.com/office/officeart/2005/8/layout/hierarchy6"/>
    <dgm:cxn modelId="{BE9CF806-976D-794C-86A2-04B9CF3F0BAD}" type="presParOf" srcId="{FC419BE4-372E-1E46-8D0D-95FBA0753E96}" destId="{4902A8E0-162D-CA4F-AE7B-790F41E1145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F000C8-C299-2C43-B3B0-86D29CEE4AB7}" type="doc">
      <dgm:prSet loTypeId="urn:microsoft.com/office/officeart/2005/8/layout/hierarchy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3A0F7F1-8494-1645-9F86-126ECE6D34A9}">
      <dgm:prSet phldrT="[Text]"/>
      <dgm:spPr/>
      <dgm:t>
        <a:bodyPr/>
        <a:lstStyle/>
        <a:p>
          <a:r>
            <a:rPr lang="en-US" dirty="0" smtClean="0"/>
            <a:t>Country</a:t>
          </a:r>
          <a:endParaRPr lang="en-US" dirty="0"/>
        </a:p>
      </dgm:t>
    </dgm:pt>
    <dgm:pt modelId="{6C527537-C463-B448-8B5F-E0DA6F97670D}" type="parTrans" cxnId="{76A415FB-F257-A848-AD35-8703964FDE87}">
      <dgm:prSet/>
      <dgm:spPr/>
      <dgm:t>
        <a:bodyPr/>
        <a:lstStyle/>
        <a:p>
          <a:endParaRPr lang="en-US"/>
        </a:p>
      </dgm:t>
    </dgm:pt>
    <dgm:pt modelId="{49BECDAA-F95B-B14A-890E-AACD22A3DFB3}" type="sibTrans" cxnId="{76A415FB-F257-A848-AD35-8703964FDE87}">
      <dgm:prSet/>
      <dgm:spPr/>
      <dgm:t>
        <a:bodyPr/>
        <a:lstStyle/>
        <a:p>
          <a:endParaRPr lang="en-US"/>
        </a:p>
      </dgm:t>
    </dgm:pt>
    <dgm:pt modelId="{FD1E8BA8-126B-2A47-B69E-6A3B72EE69D7}">
      <dgm:prSet phldrT="[Text]"/>
      <dgm:spPr/>
      <dgm:t>
        <a:bodyPr/>
        <a:lstStyle/>
        <a:p>
          <a:r>
            <a:rPr lang="en-US" dirty="0" smtClean="0"/>
            <a:t>Archive</a:t>
          </a:r>
          <a:endParaRPr lang="en-US" dirty="0"/>
        </a:p>
      </dgm:t>
    </dgm:pt>
    <dgm:pt modelId="{DC16B4E7-BA78-4A4D-9DC4-739320D6F8D0}" type="parTrans" cxnId="{EEBB493F-671E-584D-8E53-E211C2925884}">
      <dgm:prSet/>
      <dgm:spPr/>
      <dgm:t>
        <a:bodyPr/>
        <a:lstStyle/>
        <a:p>
          <a:endParaRPr lang="en-US"/>
        </a:p>
      </dgm:t>
    </dgm:pt>
    <dgm:pt modelId="{6AD96856-250F-8D4F-9D9C-C1A478DF7054}" type="sibTrans" cxnId="{EEBB493F-671E-584D-8E53-E211C2925884}">
      <dgm:prSet/>
      <dgm:spPr/>
      <dgm:t>
        <a:bodyPr/>
        <a:lstStyle/>
        <a:p>
          <a:endParaRPr lang="en-US"/>
        </a:p>
      </dgm:t>
    </dgm:pt>
    <dgm:pt modelId="{6B7B7FE5-3076-7F46-80D5-0382F53674AB}">
      <dgm:prSet phldrT="[Text]"/>
      <dgm:spPr/>
      <dgm:t>
        <a:bodyPr/>
        <a:lstStyle/>
        <a:p>
          <a:r>
            <a:rPr lang="en-US" dirty="0" smtClean="0"/>
            <a:t>Fonds</a:t>
          </a:r>
          <a:endParaRPr lang="en-US" dirty="0"/>
        </a:p>
      </dgm:t>
    </dgm:pt>
    <dgm:pt modelId="{0A9FDBE8-11C9-E948-B884-4E008D1E996C}" type="parTrans" cxnId="{E2244AAB-6557-724B-8809-32E35464C8D5}">
      <dgm:prSet/>
      <dgm:spPr/>
      <dgm:t>
        <a:bodyPr/>
        <a:lstStyle/>
        <a:p>
          <a:endParaRPr lang="en-US"/>
        </a:p>
      </dgm:t>
    </dgm:pt>
    <dgm:pt modelId="{25B9AD8B-7DFB-9449-AE1B-451A0E1DDEB2}" type="sibTrans" cxnId="{E2244AAB-6557-724B-8809-32E35464C8D5}">
      <dgm:prSet/>
      <dgm:spPr/>
      <dgm:t>
        <a:bodyPr/>
        <a:lstStyle/>
        <a:p>
          <a:endParaRPr lang="en-US"/>
        </a:p>
      </dgm:t>
    </dgm:pt>
    <dgm:pt modelId="{11D92074-7670-B54E-A2B3-C29447B9BB5E}">
      <dgm:prSet phldrT="[Text]"/>
      <dgm:spPr/>
      <dgm:t>
        <a:bodyPr/>
        <a:lstStyle/>
        <a:p>
          <a:r>
            <a:rPr lang="en-US" dirty="0" smtClean="0"/>
            <a:t>Fonds</a:t>
          </a:r>
          <a:endParaRPr lang="en-US" dirty="0"/>
        </a:p>
      </dgm:t>
    </dgm:pt>
    <dgm:pt modelId="{E6105A3F-0B9C-9E4D-B2BA-16F09D4349A9}" type="parTrans" cxnId="{9DD69B08-2EF1-5D45-884A-0B7E1DEBAAE6}">
      <dgm:prSet/>
      <dgm:spPr/>
      <dgm:t>
        <a:bodyPr/>
        <a:lstStyle/>
        <a:p>
          <a:endParaRPr lang="en-US"/>
        </a:p>
      </dgm:t>
    </dgm:pt>
    <dgm:pt modelId="{5EA3B0F5-A838-4243-8BE7-E6B0F4177483}" type="sibTrans" cxnId="{9DD69B08-2EF1-5D45-884A-0B7E1DEBAAE6}">
      <dgm:prSet/>
      <dgm:spPr/>
      <dgm:t>
        <a:bodyPr/>
        <a:lstStyle/>
        <a:p>
          <a:endParaRPr lang="en-US"/>
        </a:p>
      </dgm:t>
    </dgm:pt>
    <dgm:pt modelId="{B84D586E-4FFD-0941-B6A3-9143402CEEC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Series</a:t>
          </a:r>
          <a:endParaRPr lang="en-US" dirty="0"/>
        </a:p>
      </dgm:t>
    </dgm:pt>
    <dgm:pt modelId="{0BDAD4C9-C4CB-D04A-95AE-EFE976810374}" type="parTrans" cxnId="{223A42BF-D6B0-EF49-8F57-599F5B7280D0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FB927EC-029C-AE4C-B1C4-BE96F9DDE2DB}" type="sibTrans" cxnId="{223A42BF-D6B0-EF49-8F57-599F5B7280D0}">
      <dgm:prSet/>
      <dgm:spPr/>
      <dgm:t>
        <a:bodyPr/>
        <a:lstStyle/>
        <a:p>
          <a:endParaRPr lang="en-US"/>
        </a:p>
      </dgm:t>
    </dgm:pt>
    <dgm:pt modelId="{0A818B34-53E6-E442-BBD6-8878806F641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E2E0236C-C268-0448-802D-B07057C93903}" type="parTrans" cxnId="{3AF6FAB3-C90C-0F46-8255-5C8BBC02214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016B537-EC8F-8F4F-8D2D-292EF8D70940}" type="sibTrans" cxnId="{3AF6FAB3-C90C-0F46-8255-5C8BBC02214F}">
      <dgm:prSet/>
      <dgm:spPr/>
      <dgm:t>
        <a:bodyPr/>
        <a:lstStyle/>
        <a:p>
          <a:endParaRPr lang="en-US"/>
        </a:p>
      </dgm:t>
    </dgm:pt>
    <dgm:pt modelId="{C30FE9D5-C205-7042-A146-8532086447F2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57651D3F-6957-7843-8525-9CC66BEB5D51}" type="parTrans" cxnId="{B6BB7603-CB74-4543-B82E-23688D2F6A0D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CF246A9-7572-D24C-AAC1-08C9C53887CE}" type="sibTrans" cxnId="{B6BB7603-CB74-4543-B82E-23688D2F6A0D}">
      <dgm:prSet/>
      <dgm:spPr/>
      <dgm:t>
        <a:bodyPr/>
        <a:lstStyle/>
        <a:p>
          <a:endParaRPr lang="en-US"/>
        </a:p>
      </dgm:t>
    </dgm:pt>
    <dgm:pt modelId="{C990F7CB-2482-9548-86F8-7238381C659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Series</a:t>
          </a:r>
          <a:endParaRPr lang="en-US" dirty="0"/>
        </a:p>
      </dgm:t>
    </dgm:pt>
    <dgm:pt modelId="{321D4A46-78B8-4E4B-804F-1E75735EFB21}" type="parTrans" cxnId="{2297BD4D-6A71-0B41-B17C-4A3EE488D85C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9FF6CBF-7283-644D-8BAD-7E211A6E1EF6}" type="sibTrans" cxnId="{2297BD4D-6A71-0B41-B17C-4A3EE488D85C}">
      <dgm:prSet/>
      <dgm:spPr/>
      <dgm:t>
        <a:bodyPr/>
        <a:lstStyle/>
        <a:p>
          <a:endParaRPr lang="en-US"/>
        </a:p>
      </dgm:t>
    </dgm:pt>
    <dgm:pt modelId="{9104D032-8A30-2741-8890-9D0D1C9FE579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44A46FFE-B1DF-BD40-85F0-8BE9FB80C618}" type="parTrans" cxnId="{F58CDD6D-8C51-6D4D-A34E-0420657CD5A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156872-2BBC-2241-ACF1-6B25A3629D13}" type="sibTrans" cxnId="{F58CDD6D-8C51-6D4D-A34E-0420657CD5AF}">
      <dgm:prSet/>
      <dgm:spPr/>
      <dgm:t>
        <a:bodyPr/>
        <a:lstStyle/>
        <a:p>
          <a:endParaRPr lang="en-US"/>
        </a:p>
      </dgm:t>
    </dgm:pt>
    <dgm:pt modelId="{37AD997C-57A9-044C-98DD-C78C74A7A949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Item</a:t>
          </a:r>
          <a:endParaRPr lang="en-US" dirty="0"/>
        </a:p>
      </dgm:t>
    </dgm:pt>
    <dgm:pt modelId="{74BA0A88-FA9A-624E-9351-DA1FB8CF676E}" type="parTrans" cxnId="{9F40F574-56D6-E14B-BC46-D3DF92899302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BDAB51B-5648-724F-BA22-9F04FD702597}" type="sibTrans" cxnId="{9F40F574-56D6-E14B-BC46-D3DF92899302}">
      <dgm:prSet/>
      <dgm:spPr/>
      <dgm:t>
        <a:bodyPr/>
        <a:lstStyle/>
        <a:p>
          <a:endParaRPr lang="en-US"/>
        </a:p>
      </dgm:t>
    </dgm:pt>
    <dgm:pt modelId="{FC419BE4-372E-1E46-8D0D-95FBA0753E96}" type="pres">
      <dgm:prSet presAssocID="{68F000C8-C299-2C43-B3B0-86D29CEE4AB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6019AC-00AB-714A-94DC-A1BD9198B2AC}" type="pres">
      <dgm:prSet presAssocID="{68F000C8-C299-2C43-B3B0-86D29CEE4AB7}" presName="hierFlow" presStyleCnt="0"/>
      <dgm:spPr/>
    </dgm:pt>
    <dgm:pt modelId="{EBD92686-1D5D-7643-8046-540A009C07F7}" type="pres">
      <dgm:prSet presAssocID="{68F000C8-C299-2C43-B3B0-86D29CEE4AB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FFC9315-9B0B-7D4C-9AF8-5B3EF88F4D75}" type="pres">
      <dgm:prSet presAssocID="{63A0F7F1-8494-1645-9F86-126ECE6D34A9}" presName="Name14" presStyleCnt="0"/>
      <dgm:spPr/>
    </dgm:pt>
    <dgm:pt modelId="{7ADA1A24-FC9F-A74B-80EC-CD0BFC56E895}" type="pres">
      <dgm:prSet presAssocID="{63A0F7F1-8494-1645-9F86-126ECE6D34A9}" presName="level1Shape" presStyleLbl="node0" presStyleIdx="0" presStyleCnt="1" custAng="0" custScaleX="45595" custScaleY="34988" custLinFactNeighborX="-3092" custLinFactNeighborY="-19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76313-7722-E248-BACF-6B4CC3946A07}" type="pres">
      <dgm:prSet presAssocID="{63A0F7F1-8494-1645-9F86-126ECE6D34A9}" presName="hierChild2" presStyleCnt="0"/>
      <dgm:spPr/>
    </dgm:pt>
    <dgm:pt modelId="{3FE2BC78-F894-7847-B8DA-B7E69DFA05E0}" type="pres">
      <dgm:prSet presAssocID="{DC16B4E7-BA78-4A4D-9DC4-739320D6F8D0}" presName="Name19" presStyleLbl="parChTrans1D2" presStyleIdx="0" presStyleCnt="1" custScaleX="2000000" custScaleY="2000000"/>
      <dgm:spPr/>
      <dgm:t>
        <a:bodyPr/>
        <a:lstStyle/>
        <a:p>
          <a:endParaRPr lang="en-US"/>
        </a:p>
      </dgm:t>
    </dgm:pt>
    <dgm:pt modelId="{9693706A-28D5-AD44-8D67-21F9B2408A1D}" type="pres">
      <dgm:prSet presAssocID="{FD1E8BA8-126B-2A47-B69E-6A3B72EE69D7}" presName="Name21" presStyleCnt="0"/>
      <dgm:spPr/>
    </dgm:pt>
    <dgm:pt modelId="{F07B52DF-1A99-5142-8B8F-10D7782E959D}" type="pres">
      <dgm:prSet presAssocID="{FD1E8BA8-126B-2A47-B69E-6A3B72EE69D7}" presName="level2Shape" presStyleLbl="node2" presStyleIdx="0" presStyleCnt="1" custAng="0" custScaleX="45595" custScaleY="34988" custLinFactNeighborX="-3236"/>
      <dgm:spPr/>
      <dgm:t>
        <a:bodyPr/>
        <a:lstStyle/>
        <a:p>
          <a:endParaRPr lang="en-US"/>
        </a:p>
      </dgm:t>
    </dgm:pt>
    <dgm:pt modelId="{10416467-CA82-F841-854D-9F57091B7894}" type="pres">
      <dgm:prSet presAssocID="{FD1E8BA8-126B-2A47-B69E-6A3B72EE69D7}" presName="hierChild3" presStyleCnt="0"/>
      <dgm:spPr/>
    </dgm:pt>
    <dgm:pt modelId="{F855E8F1-11AE-E342-AD72-458DB175BC67}" type="pres">
      <dgm:prSet presAssocID="{0A9FDBE8-11C9-E948-B884-4E008D1E996C}" presName="Name19" presStyleLbl="parChTrans1D3" presStyleIdx="0" presStyleCnt="2" custScaleX="2000000" custScaleY="2000000"/>
      <dgm:spPr/>
      <dgm:t>
        <a:bodyPr/>
        <a:lstStyle/>
        <a:p>
          <a:endParaRPr lang="en-US"/>
        </a:p>
      </dgm:t>
    </dgm:pt>
    <dgm:pt modelId="{C3EC5DAB-5996-544A-97BE-E1C4FADDD6C5}" type="pres">
      <dgm:prSet presAssocID="{6B7B7FE5-3076-7F46-80D5-0382F53674AB}" presName="Name21" presStyleCnt="0"/>
      <dgm:spPr/>
    </dgm:pt>
    <dgm:pt modelId="{6C71F9B3-81C5-3146-B2AB-B3521014D99D}" type="pres">
      <dgm:prSet presAssocID="{6B7B7FE5-3076-7F46-80D5-0382F53674AB}" presName="level2Shape" presStyleLbl="node3" presStyleIdx="0" presStyleCnt="2" custAng="0" custScaleX="45595" custScaleY="34988" custLinFactNeighborX="-3236"/>
      <dgm:spPr/>
      <dgm:t>
        <a:bodyPr/>
        <a:lstStyle/>
        <a:p>
          <a:endParaRPr lang="en-US"/>
        </a:p>
      </dgm:t>
    </dgm:pt>
    <dgm:pt modelId="{BD08D2A8-6EEC-F34C-97FE-976B05C3EFDF}" type="pres">
      <dgm:prSet presAssocID="{6B7B7FE5-3076-7F46-80D5-0382F53674AB}" presName="hierChild3" presStyleCnt="0"/>
      <dgm:spPr/>
    </dgm:pt>
    <dgm:pt modelId="{E283E655-8FB8-D04E-86B7-84788170A616}" type="pres">
      <dgm:prSet presAssocID="{0BDAD4C9-C4CB-D04A-95AE-EFE976810374}" presName="Name19" presStyleLbl="parChTrans1D4" presStyleIdx="0" presStyleCnt="6" custScaleX="2000000" custScaleY="2000000"/>
      <dgm:spPr/>
      <dgm:t>
        <a:bodyPr/>
        <a:lstStyle/>
        <a:p>
          <a:endParaRPr lang="en-US"/>
        </a:p>
      </dgm:t>
    </dgm:pt>
    <dgm:pt modelId="{682E4AB3-3A62-5244-91D4-DEB20DD046CC}" type="pres">
      <dgm:prSet presAssocID="{B84D586E-4FFD-0941-B6A3-9143402CEECF}" presName="Name21" presStyleCnt="0"/>
      <dgm:spPr/>
    </dgm:pt>
    <dgm:pt modelId="{40F0E31E-58F6-354A-8FFA-399DDA48F734}" type="pres">
      <dgm:prSet presAssocID="{B84D586E-4FFD-0941-B6A3-9143402CEECF}" presName="level2Shape" presStyleLbl="node4" presStyleIdx="0" presStyleCnt="6" custAng="0" custScaleX="45595" custScaleY="34988" custLinFactNeighborX="-3236"/>
      <dgm:spPr/>
      <dgm:t>
        <a:bodyPr/>
        <a:lstStyle/>
        <a:p>
          <a:endParaRPr lang="en-US"/>
        </a:p>
      </dgm:t>
    </dgm:pt>
    <dgm:pt modelId="{54FBBDB9-0C3C-2945-B369-4F1808450046}" type="pres">
      <dgm:prSet presAssocID="{B84D586E-4FFD-0941-B6A3-9143402CEECF}" presName="hierChild3" presStyleCnt="0"/>
      <dgm:spPr/>
    </dgm:pt>
    <dgm:pt modelId="{F4639D39-43B6-7F4B-BBAA-727F89AB38B7}" type="pres">
      <dgm:prSet presAssocID="{E2E0236C-C268-0448-802D-B07057C93903}" presName="Name19" presStyleLbl="parChTrans1D4" presStyleIdx="1" presStyleCnt="6" custScaleX="2000000" custScaleY="2000000"/>
      <dgm:spPr/>
      <dgm:t>
        <a:bodyPr/>
        <a:lstStyle/>
        <a:p>
          <a:endParaRPr lang="en-US"/>
        </a:p>
      </dgm:t>
    </dgm:pt>
    <dgm:pt modelId="{6F702EF2-C261-AE4B-9E57-049F63FBDD74}" type="pres">
      <dgm:prSet presAssocID="{0A818B34-53E6-E442-BBD6-8878806F641B}" presName="Name21" presStyleCnt="0"/>
      <dgm:spPr/>
    </dgm:pt>
    <dgm:pt modelId="{5E49C458-3D51-0243-9E54-F300A9FE8C21}" type="pres">
      <dgm:prSet presAssocID="{0A818B34-53E6-E442-BBD6-8878806F641B}" presName="level2Shape" presStyleLbl="node4" presStyleIdx="1" presStyleCnt="6" custAng="0" custScaleX="45595" custScaleY="34988" custLinFactNeighborX="-3236"/>
      <dgm:spPr/>
      <dgm:t>
        <a:bodyPr/>
        <a:lstStyle/>
        <a:p>
          <a:endParaRPr lang="en-US"/>
        </a:p>
      </dgm:t>
    </dgm:pt>
    <dgm:pt modelId="{76812927-7A19-8543-B25D-0FC96DACF030}" type="pres">
      <dgm:prSet presAssocID="{0A818B34-53E6-E442-BBD6-8878806F641B}" presName="hierChild3" presStyleCnt="0"/>
      <dgm:spPr/>
    </dgm:pt>
    <dgm:pt modelId="{FE4A7B8E-90F9-E54A-A9A4-33F8409F02D8}" type="pres">
      <dgm:prSet presAssocID="{57651D3F-6957-7843-8525-9CC66BEB5D51}" presName="Name19" presStyleLbl="parChTrans1D4" presStyleIdx="2" presStyleCnt="6" custScaleX="2000000" custScaleY="2000000"/>
      <dgm:spPr/>
      <dgm:t>
        <a:bodyPr/>
        <a:lstStyle/>
        <a:p>
          <a:endParaRPr lang="en-US"/>
        </a:p>
      </dgm:t>
    </dgm:pt>
    <dgm:pt modelId="{15FEBD02-4F9B-2040-AF64-B4C9DDF8547B}" type="pres">
      <dgm:prSet presAssocID="{C30FE9D5-C205-7042-A146-8532086447F2}" presName="Name21" presStyleCnt="0"/>
      <dgm:spPr/>
    </dgm:pt>
    <dgm:pt modelId="{6A0FAFBE-D288-D14B-8A36-3A1B420535A3}" type="pres">
      <dgm:prSet presAssocID="{C30FE9D5-C205-7042-A146-8532086447F2}" presName="level2Shape" presStyleLbl="node4" presStyleIdx="2" presStyleCnt="6" custAng="0" custScaleX="45595" custScaleY="34988" custLinFactNeighborX="-3236"/>
      <dgm:spPr/>
      <dgm:t>
        <a:bodyPr/>
        <a:lstStyle/>
        <a:p>
          <a:endParaRPr lang="en-US"/>
        </a:p>
      </dgm:t>
    </dgm:pt>
    <dgm:pt modelId="{5AA1E00D-6615-F54F-93C1-C39B07C5B873}" type="pres">
      <dgm:prSet presAssocID="{C30FE9D5-C205-7042-A146-8532086447F2}" presName="hierChild3" presStyleCnt="0"/>
      <dgm:spPr/>
    </dgm:pt>
    <dgm:pt modelId="{6CB37DC6-B844-B444-B345-5B5BB411E627}" type="pres">
      <dgm:prSet presAssocID="{321D4A46-78B8-4E4B-804F-1E75735EFB21}" presName="Name19" presStyleLbl="parChTrans1D4" presStyleIdx="3" presStyleCnt="6" custScaleX="2000000" custScaleY="2000000"/>
      <dgm:spPr/>
      <dgm:t>
        <a:bodyPr/>
        <a:lstStyle/>
        <a:p>
          <a:endParaRPr lang="en-US"/>
        </a:p>
      </dgm:t>
    </dgm:pt>
    <dgm:pt modelId="{6363B71F-DF30-1F41-A446-BE237CE0F4DB}" type="pres">
      <dgm:prSet presAssocID="{C990F7CB-2482-9548-86F8-7238381C6593}" presName="Name21" presStyleCnt="0"/>
      <dgm:spPr/>
    </dgm:pt>
    <dgm:pt modelId="{6A505641-7461-DD43-B77C-33F8FD14471D}" type="pres">
      <dgm:prSet presAssocID="{C990F7CB-2482-9548-86F8-7238381C6593}" presName="level2Shape" presStyleLbl="node4" presStyleIdx="3" presStyleCnt="6" custAng="0" custScaleX="45595" custScaleY="34988" custLinFactNeighborX="-3236"/>
      <dgm:spPr/>
      <dgm:t>
        <a:bodyPr/>
        <a:lstStyle/>
        <a:p>
          <a:endParaRPr lang="en-US"/>
        </a:p>
      </dgm:t>
    </dgm:pt>
    <dgm:pt modelId="{09206F4F-E32F-0E44-8B29-E931D5A23769}" type="pres">
      <dgm:prSet presAssocID="{C990F7CB-2482-9548-86F8-7238381C6593}" presName="hierChild3" presStyleCnt="0"/>
      <dgm:spPr/>
    </dgm:pt>
    <dgm:pt modelId="{04EEFEEF-2527-9943-9F19-019F4C358B3B}" type="pres">
      <dgm:prSet presAssocID="{44A46FFE-B1DF-BD40-85F0-8BE9FB80C618}" presName="Name19" presStyleLbl="parChTrans1D4" presStyleIdx="4" presStyleCnt="6" custScaleX="2000000" custScaleY="2000000"/>
      <dgm:spPr/>
      <dgm:t>
        <a:bodyPr/>
        <a:lstStyle/>
        <a:p>
          <a:endParaRPr lang="en-US"/>
        </a:p>
      </dgm:t>
    </dgm:pt>
    <dgm:pt modelId="{3DD2600E-ECB2-EA4D-9AA6-262957D8E3DE}" type="pres">
      <dgm:prSet presAssocID="{9104D032-8A30-2741-8890-9D0D1C9FE579}" presName="Name21" presStyleCnt="0"/>
      <dgm:spPr/>
    </dgm:pt>
    <dgm:pt modelId="{C70370E8-4ADF-2741-B288-9B3E83F92D38}" type="pres">
      <dgm:prSet presAssocID="{9104D032-8A30-2741-8890-9D0D1C9FE579}" presName="level2Shape" presStyleLbl="node4" presStyleIdx="4" presStyleCnt="6" custAng="0" custScaleX="45595" custScaleY="34988" custLinFactNeighborX="-3236"/>
      <dgm:spPr/>
      <dgm:t>
        <a:bodyPr/>
        <a:lstStyle/>
        <a:p>
          <a:endParaRPr lang="en-US"/>
        </a:p>
      </dgm:t>
    </dgm:pt>
    <dgm:pt modelId="{3CE20296-C07A-1C4C-8282-BB4EBA284EB6}" type="pres">
      <dgm:prSet presAssocID="{9104D032-8A30-2741-8890-9D0D1C9FE579}" presName="hierChild3" presStyleCnt="0"/>
      <dgm:spPr/>
    </dgm:pt>
    <dgm:pt modelId="{342B3468-EAF9-E64E-8F08-DA355D3AAD84}" type="pres">
      <dgm:prSet presAssocID="{74BA0A88-FA9A-624E-9351-DA1FB8CF676E}" presName="Name19" presStyleLbl="parChTrans1D4" presStyleIdx="5" presStyleCnt="6" custScaleX="2000000" custScaleY="2000000"/>
      <dgm:spPr/>
      <dgm:t>
        <a:bodyPr/>
        <a:lstStyle/>
        <a:p>
          <a:endParaRPr lang="en-US"/>
        </a:p>
      </dgm:t>
    </dgm:pt>
    <dgm:pt modelId="{CF9C0885-E910-374B-A923-E806CB6DC560}" type="pres">
      <dgm:prSet presAssocID="{37AD997C-57A9-044C-98DD-C78C74A7A949}" presName="Name21" presStyleCnt="0"/>
      <dgm:spPr/>
    </dgm:pt>
    <dgm:pt modelId="{530D54B7-B7B7-354F-BCBC-FE5E39BA745F}" type="pres">
      <dgm:prSet presAssocID="{37AD997C-57A9-044C-98DD-C78C74A7A949}" presName="level2Shape" presStyleLbl="node4" presStyleIdx="5" presStyleCnt="6" custAng="0" custScaleX="45595" custScaleY="34988" custLinFactNeighborX="-3236"/>
      <dgm:spPr/>
      <dgm:t>
        <a:bodyPr/>
        <a:lstStyle/>
        <a:p>
          <a:endParaRPr lang="en-US"/>
        </a:p>
      </dgm:t>
    </dgm:pt>
    <dgm:pt modelId="{40103484-900F-2844-A57D-6D897D6B3BD2}" type="pres">
      <dgm:prSet presAssocID="{37AD997C-57A9-044C-98DD-C78C74A7A949}" presName="hierChild3" presStyleCnt="0"/>
      <dgm:spPr/>
    </dgm:pt>
    <dgm:pt modelId="{68205A4E-03F1-E745-AD9C-8A64CA797855}" type="pres">
      <dgm:prSet presAssocID="{E6105A3F-0B9C-9E4D-B2BA-16F09D4349A9}" presName="Name19" presStyleLbl="parChTrans1D3" presStyleIdx="1" presStyleCnt="2" custScaleX="2000000" custScaleY="2000000"/>
      <dgm:spPr/>
      <dgm:t>
        <a:bodyPr/>
        <a:lstStyle/>
        <a:p>
          <a:endParaRPr lang="en-US"/>
        </a:p>
      </dgm:t>
    </dgm:pt>
    <dgm:pt modelId="{4FF0C50A-CC9C-9444-B1A5-3DEB93D4321A}" type="pres">
      <dgm:prSet presAssocID="{11D92074-7670-B54E-A2B3-C29447B9BB5E}" presName="Name21" presStyleCnt="0"/>
      <dgm:spPr/>
    </dgm:pt>
    <dgm:pt modelId="{8D601AB1-F978-0A41-86EB-CD8EECE2256E}" type="pres">
      <dgm:prSet presAssocID="{11D92074-7670-B54E-A2B3-C29447B9BB5E}" presName="level2Shape" presStyleLbl="node3" presStyleIdx="1" presStyleCnt="2" custAng="0" custScaleX="45595" custScaleY="34988" custLinFactNeighborX="-3236"/>
      <dgm:spPr/>
      <dgm:t>
        <a:bodyPr/>
        <a:lstStyle/>
        <a:p>
          <a:endParaRPr lang="en-US"/>
        </a:p>
      </dgm:t>
    </dgm:pt>
    <dgm:pt modelId="{07D9F468-E5E2-4343-8064-6A5410A5A7BF}" type="pres">
      <dgm:prSet presAssocID="{11D92074-7670-B54E-A2B3-C29447B9BB5E}" presName="hierChild3" presStyleCnt="0"/>
      <dgm:spPr/>
    </dgm:pt>
    <dgm:pt modelId="{4902A8E0-162D-CA4F-AE7B-790F41E11457}" type="pres">
      <dgm:prSet presAssocID="{68F000C8-C299-2C43-B3B0-86D29CEE4AB7}" presName="bgShapesFlow" presStyleCnt="0"/>
      <dgm:spPr/>
    </dgm:pt>
  </dgm:ptLst>
  <dgm:cxnLst>
    <dgm:cxn modelId="{B6BB7603-CB74-4543-B82E-23688D2F6A0D}" srcId="{0A818B34-53E6-E442-BBD6-8878806F641B}" destId="{C30FE9D5-C205-7042-A146-8532086447F2}" srcOrd="0" destOrd="0" parTransId="{57651D3F-6957-7843-8525-9CC66BEB5D51}" sibTransId="{6CF246A9-7572-D24C-AAC1-08C9C53887CE}"/>
    <dgm:cxn modelId="{84D73817-FD1F-8B48-ABB1-00FDC5E48B1D}" type="presOf" srcId="{DC16B4E7-BA78-4A4D-9DC4-739320D6F8D0}" destId="{3FE2BC78-F894-7847-B8DA-B7E69DFA05E0}" srcOrd="0" destOrd="0" presId="urn:microsoft.com/office/officeart/2005/8/layout/hierarchy6"/>
    <dgm:cxn modelId="{01FABBFE-189E-1740-9D96-E54FFD4D6FD6}" type="presOf" srcId="{B84D586E-4FFD-0941-B6A3-9143402CEECF}" destId="{40F0E31E-58F6-354A-8FFA-399DDA48F734}" srcOrd="0" destOrd="0" presId="urn:microsoft.com/office/officeart/2005/8/layout/hierarchy6"/>
    <dgm:cxn modelId="{D93EEF29-0D2E-A542-9289-A294A1F4D8C5}" type="presOf" srcId="{74BA0A88-FA9A-624E-9351-DA1FB8CF676E}" destId="{342B3468-EAF9-E64E-8F08-DA355D3AAD84}" srcOrd="0" destOrd="0" presId="urn:microsoft.com/office/officeart/2005/8/layout/hierarchy6"/>
    <dgm:cxn modelId="{64E4E3AD-2D24-2448-9BAF-D1EDB22C1764}" type="presOf" srcId="{63A0F7F1-8494-1645-9F86-126ECE6D34A9}" destId="{7ADA1A24-FC9F-A74B-80EC-CD0BFC56E895}" srcOrd="0" destOrd="0" presId="urn:microsoft.com/office/officeart/2005/8/layout/hierarchy6"/>
    <dgm:cxn modelId="{D138DE31-5136-5A42-BB71-69AB2948B1F2}" type="presOf" srcId="{C990F7CB-2482-9548-86F8-7238381C6593}" destId="{6A505641-7461-DD43-B77C-33F8FD14471D}" srcOrd="0" destOrd="0" presId="urn:microsoft.com/office/officeart/2005/8/layout/hierarchy6"/>
    <dgm:cxn modelId="{0C923172-9657-E543-9D8A-AC14816F4375}" type="presOf" srcId="{44A46FFE-B1DF-BD40-85F0-8BE9FB80C618}" destId="{04EEFEEF-2527-9943-9F19-019F4C358B3B}" srcOrd="0" destOrd="0" presId="urn:microsoft.com/office/officeart/2005/8/layout/hierarchy6"/>
    <dgm:cxn modelId="{9DD69B08-2EF1-5D45-884A-0B7E1DEBAAE6}" srcId="{FD1E8BA8-126B-2A47-B69E-6A3B72EE69D7}" destId="{11D92074-7670-B54E-A2B3-C29447B9BB5E}" srcOrd="1" destOrd="0" parTransId="{E6105A3F-0B9C-9E4D-B2BA-16F09D4349A9}" sibTransId="{5EA3B0F5-A838-4243-8BE7-E6B0F4177483}"/>
    <dgm:cxn modelId="{E2244AAB-6557-724B-8809-32E35464C8D5}" srcId="{FD1E8BA8-126B-2A47-B69E-6A3B72EE69D7}" destId="{6B7B7FE5-3076-7F46-80D5-0382F53674AB}" srcOrd="0" destOrd="0" parTransId="{0A9FDBE8-11C9-E948-B884-4E008D1E996C}" sibTransId="{25B9AD8B-7DFB-9449-AE1B-451A0E1DDEB2}"/>
    <dgm:cxn modelId="{0021D42A-17FF-AC40-AD01-51C8D795F23E}" type="presOf" srcId="{C30FE9D5-C205-7042-A146-8532086447F2}" destId="{6A0FAFBE-D288-D14B-8A36-3A1B420535A3}" srcOrd="0" destOrd="0" presId="urn:microsoft.com/office/officeart/2005/8/layout/hierarchy6"/>
    <dgm:cxn modelId="{EEBB493F-671E-584D-8E53-E211C2925884}" srcId="{63A0F7F1-8494-1645-9F86-126ECE6D34A9}" destId="{FD1E8BA8-126B-2A47-B69E-6A3B72EE69D7}" srcOrd="0" destOrd="0" parTransId="{DC16B4E7-BA78-4A4D-9DC4-739320D6F8D0}" sibTransId="{6AD96856-250F-8D4F-9D9C-C1A478DF7054}"/>
    <dgm:cxn modelId="{F58CDD6D-8C51-6D4D-A34E-0420657CD5AF}" srcId="{C990F7CB-2482-9548-86F8-7238381C6593}" destId="{9104D032-8A30-2741-8890-9D0D1C9FE579}" srcOrd="0" destOrd="0" parTransId="{44A46FFE-B1DF-BD40-85F0-8BE9FB80C618}" sibTransId="{75156872-2BBC-2241-ACF1-6B25A3629D13}"/>
    <dgm:cxn modelId="{B69B807B-A0CA-AC43-BD8F-FC581EFF6CBB}" type="presOf" srcId="{321D4A46-78B8-4E4B-804F-1E75735EFB21}" destId="{6CB37DC6-B844-B444-B345-5B5BB411E627}" srcOrd="0" destOrd="0" presId="urn:microsoft.com/office/officeart/2005/8/layout/hierarchy6"/>
    <dgm:cxn modelId="{3C8B3AB2-704B-C141-8ED6-5153AD3C7E12}" type="presOf" srcId="{11D92074-7670-B54E-A2B3-C29447B9BB5E}" destId="{8D601AB1-F978-0A41-86EB-CD8EECE2256E}" srcOrd="0" destOrd="0" presId="urn:microsoft.com/office/officeart/2005/8/layout/hierarchy6"/>
    <dgm:cxn modelId="{FEB4A716-FD5C-9C4F-A5E1-995E8187A098}" type="presOf" srcId="{57651D3F-6957-7843-8525-9CC66BEB5D51}" destId="{FE4A7B8E-90F9-E54A-A9A4-33F8409F02D8}" srcOrd="0" destOrd="0" presId="urn:microsoft.com/office/officeart/2005/8/layout/hierarchy6"/>
    <dgm:cxn modelId="{76A415FB-F257-A848-AD35-8703964FDE87}" srcId="{68F000C8-C299-2C43-B3B0-86D29CEE4AB7}" destId="{63A0F7F1-8494-1645-9F86-126ECE6D34A9}" srcOrd="0" destOrd="0" parTransId="{6C527537-C463-B448-8B5F-E0DA6F97670D}" sibTransId="{49BECDAA-F95B-B14A-890E-AACD22A3DFB3}"/>
    <dgm:cxn modelId="{9F40F574-56D6-E14B-BC46-D3DF92899302}" srcId="{9104D032-8A30-2741-8890-9D0D1C9FE579}" destId="{37AD997C-57A9-044C-98DD-C78C74A7A949}" srcOrd="0" destOrd="0" parTransId="{74BA0A88-FA9A-624E-9351-DA1FB8CF676E}" sibTransId="{8BDAB51B-5648-724F-BA22-9F04FD702597}"/>
    <dgm:cxn modelId="{C66D7946-057B-D645-BCFC-6897EDA5B5F0}" type="presOf" srcId="{0A9FDBE8-11C9-E948-B884-4E008D1E996C}" destId="{F855E8F1-11AE-E342-AD72-458DB175BC67}" srcOrd="0" destOrd="0" presId="urn:microsoft.com/office/officeart/2005/8/layout/hierarchy6"/>
    <dgm:cxn modelId="{C7C3A27C-3F74-EA4A-8C04-C75E5DFEC2DA}" type="presOf" srcId="{68F000C8-C299-2C43-B3B0-86D29CEE4AB7}" destId="{FC419BE4-372E-1E46-8D0D-95FBA0753E96}" srcOrd="0" destOrd="0" presId="urn:microsoft.com/office/officeart/2005/8/layout/hierarchy6"/>
    <dgm:cxn modelId="{3AF6FAB3-C90C-0F46-8255-5C8BBC02214F}" srcId="{B84D586E-4FFD-0941-B6A3-9143402CEECF}" destId="{0A818B34-53E6-E442-BBD6-8878806F641B}" srcOrd="0" destOrd="0" parTransId="{E2E0236C-C268-0448-802D-B07057C93903}" sibTransId="{E016B537-EC8F-8F4F-8D2D-292EF8D70940}"/>
    <dgm:cxn modelId="{2297BD4D-6A71-0B41-B17C-4A3EE488D85C}" srcId="{6B7B7FE5-3076-7F46-80D5-0382F53674AB}" destId="{C990F7CB-2482-9548-86F8-7238381C6593}" srcOrd="1" destOrd="0" parTransId="{321D4A46-78B8-4E4B-804F-1E75735EFB21}" sibTransId="{09FF6CBF-7283-644D-8BAD-7E211A6E1EF6}"/>
    <dgm:cxn modelId="{D6B0CF95-A1C9-3D4D-8DE5-3E31E93EFED8}" type="presOf" srcId="{FD1E8BA8-126B-2A47-B69E-6A3B72EE69D7}" destId="{F07B52DF-1A99-5142-8B8F-10D7782E959D}" srcOrd="0" destOrd="0" presId="urn:microsoft.com/office/officeart/2005/8/layout/hierarchy6"/>
    <dgm:cxn modelId="{F2C165C0-5D45-2949-AE67-B399551CF7D7}" type="presOf" srcId="{0BDAD4C9-C4CB-D04A-95AE-EFE976810374}" destId="{E283E655-8FB8-D04E-86B7-84788170A616}" srcOrd="0" destOrd="0" presId="urn:microsoft.com/office/officeart/2005/8/layout/hierarchy6"/>
    <dgm:cxn modelId="{6E743235-332E-064B-AE9E-F49B9201AC76}" type="presOf" srcId="{6B7B7FE5-3076-7F46-80D5-0382F53674AB}" destId="{6C71F9B3-81C5-3146-B2AB-B3521014D99D}" srcOrd="0" destOrd="0" presId="urn:microsoft.com/office/officeart/2005/8/layout/hierarchy6"/>
    <dgm:cxn modelId="{68912ECE-4FD7-9147-9A0C-9FBC28075A44}" type="presOf" srcId="{0A818B34-53E6-E442-BBD6-8878806F641B}" destId="{5E49C458-3D51-0243-9E54-F300A9FE8C21}" srcOrd="0" destOrd="0" presId="urn:microsoft.com/office/officeart/2005/8/layout/hierarchy6"/>
    <dgm:cxn modelId="{7D7C561E-0437-1C46-B432-63F5658C6266}" type="presOf" srcId="{E6105A3F-0B9C-9E4D-B2BA-16F09D4349A9}" destId="{68205A4E-03F1-E745-AD9C-8A64CA797855}" srcOrd="0" destOrd="0" presId="urn:microsoft.com/office/officeart/2005/8/layout/hierarchy6"/>
    <dgm:cxn modelId="{30C383DB-BB6E-DD43-9A76-755AC6CB6FD9}" type="presOf" srcId="{E2E0236C-C268-0448-802D-B07057C93903}" destId="{F4639D39-43B6-7F4B-BBAA-727F89AB38B7}" srcOrd="0" destOrd="0" presId="urn:microsoft.com/office/officeart/2005/8/layout/hierarchy6"/>
    <dgm:cxn modelId="{223A42BF-D6B0-EF49-8F57-599F5B7280D0}" srcId="{6B7B7FE5-3076-7F46-80D5-0382F53674AB}" destId="{B84D586E-4FFD-0941-B6A3-9143402CEECF}" srcOrd="0" destOrd="0" parTransId="{0BDAD4C9-C4CB-D04A-95AE-EFE976810374}" sibTransId="{AFB927EC-029C-AE4C-B1C4-BE96F9DDE2DB}"/>
    <dgm:cxn modelId="{4F64C774-D12D-324C-9B7D-9A5C57BDD2E3}" type="presOf" srcId="{9104D032-8A30-2741-8890-9D0D1C9FE579}" destId="{C70370E8-4ADF-2741-B288-9B3E83F92D38}" srcOrd="0" destOrd="0" presId="urn:microsoft.com/office/officeart/2005/8/layout/hierarchy6"/>
    <dgm:cxn modelId="{93FBC925-3E20-6942-91F9-00025FE580BE}" type="presOf" srcId="{37AD997C-57A9-044C-98DD-C78C74A7A949}" destId="{530D54B7-B7B7-354F-BCBC-FE5E39BA745F}" srcOrd="0" destOrd="0" presId="urn:microsoft.com/office/officeart/2005/8/layout/hierarchy6"/>
    <dgm:cxn modelId="{42C38F5B-6BDF-9D46-8044-B5EFA3E9B074}" type="presParOf" srcId="{FC419BE4-372E-1E46-8D0D-95FBA0753E96}" destId="{DC6019AC-00AB-714A-94DC-A1BD9198B2AC}" srcOrd="0" destOrd="0" presId="urn:microsoft.com/office/officeart/2005/8/layout/hierarchy6"/>
    <dgm:cxn modelId="{D3FA8BCF-A505-064E-86E9-FB8C3A1C4087}" type="presParOf" srcId="{DC6019AC-00AB-714A-94DC-A1BD9198B2AC}" destId="{EBD92686-1D5D-7643-8046-540A009C07F7}" srcOrd="0" destOrd="0" presId="urn:microsoft.com/office/officeart/2005/8/layout/hierarchy6"/>
    <dgm:cxn modelId="{05056D53-8229-124B-99CE-9071CD415B4A}" type="presParOf" srcId="{EBD92686-1D5D-7643-8046-540A009C07F7}" destId="{4FFC9315-9B0B-7D4C-9AF8-5B3EF88F4D75}" srcOrd="0" destOrd="0" presId="urn:microsoft.com/office/officeart/2005/8/layout/hierarchy6"/>
    <dgm:cxn modelId="{0DE341A2-3729-E14A-8A33-41F7E172A22F}" type="presParOf" srcId="{4FFC9315-9B0B-7D4C-9AF8-5B3EF88F4D75}" destId="{7ADA1A24-FC9F-A74B-80EC-CD0BFC56E895}" srcOrd="0" destOrd="0" presId="urn:microsoft.com/office/officeart/2005/8/layout/hierarchy6"/>
    <dgm:cxn modelId="{4DBADB1D-35B8-7746-9852-003B1A84C1B1}" type="presParOf" srcId="{4FFC9315-9B0B-7D4C-9AF8-5B3EF88F4D75}" destId="{7F576313-7722-E248-BACF-6B4CC3946A07}" srcOrd="1" destOrd="0" presId="urn:microsoft.com/office/officeart/2005/8/layout/hierarchy6"/>
    <dgm:cxn modelId="{460915C1-D744-5846-AA4B-62DC1785D604}" type="presParOf" srcId="{7F576313-7722-E248-BACF-6B4CC3946A07}" destId="{3FE2BC78-F894-7847-B8DA-B7E69DFA05E0}" srcOrd="0" destOrd="0" presId="urn:microsoft.com/office/officeart/2005/8/layout/hierarchy6"/>
    <dgm:cxn modelId="{429648AD-B1F7-8446-A54A-39A3EEC06169}" type="presParOf" srcId="{7F576313-7722-E248-BACF-6B4CC3946A07}" destId="{9693706A-28D5-AD44-8D67-21F9B2408A1D}" srcOrd="1" destOrd="0" presId="urn:microsoft.com/office/officeart/2005/8/layout/hierarchy6"/>
    <dgm:cxn modelId="{E1E13DAD-719E-274D-81E7-BE00CF5FB810}" type="presParOf" srcId="{9693706A-28D5-AD44-8D67-21F9B2408A1D}" destId="{F07B52DF-1A99-5142-8B8F-10D7782E959D}" srcOrd="0" destOrd="0" presId="urn:microsoft.com/office/officeart/2005/8/layout/hierarchy6"/>
    <dgm:cxn modelId="{AB17EB61-0F3E-8248-B431-544EAB19A8B3}" type="presParOf" srcId="{9693706A-28D5-AD44-8D67-21F9B2408A1D}" destId="{10416467-CA82-F841-854D-9F57091B7894}" srcOrd="1" destOrd="0" presId="urn:microsoft.com/office/officeart/2005/8/layout/hierarchy6"/>
    <dgm:cxn modelId="{4F12E282-6EAD-F54C-ADE0-A0EB35D5C726}" type="presParOf" srcId="{10416467-CA82-F841-854D-9F57091B7894}" destId="{F855E8F1-11AE-E342-AD72-458DB175BC67}" srcOrd="0" destOrd="0" presId="urn:microsoft.com/office/officeart/2005/8/layout/hierarchy6"/>
    <dgm:cxn modelId="{D5EB6050-2A43-254D-ACC0-EB5097B083B3}" type="presParOf" srcId="{10416467-CA82-F841-854D-9F57091B7894}" destId="{C3EC5DAB-5996-544A-97BE-E1C4FADDD6C5}" srcOrd="1" destOrd="0" presId="urn:microsoft.com/office/officeart/2005/8/layout/hierarchy6"/>
    <dgm:cxn modelId="{1EB0519E-ECF1-5C4D-8E56-BFB69CF611B7}" type="presParOf" srcId="{C3EC5DAB-5996-544A-97BE-E1C4FADDD6C5}" destId="{6C71F9B3-81C5-3146-B2AB-B3521014D99D}" srcOrd="0" destOrd="0" presId="urn:microsoft.com/office/officeart/2005/8/layout/hierarchy6"/>
    <dgm:cxn modelId="{7BF6F456-2340-6042-889B-F1017769D8FF}" type="presParOf" srcId="{C3EC5DAB-5996-544A-97BE-E1C4FADDD6C5}" destId="{BD08D2A8-6EEC-F34C-97FE-976B05C3EFDF}" srcOrd="1" destOrd="0" presId="urn:microsoft.com/office/officeart/2005/8/layout/hierarchy6"/>
    <dgm:cxn modelId="{6DC13150-0066-A443-B6B3-089691D5F820}" type="presParOf" srcId="{BD08D2A8-6EEC-F34C-97FE-976B05C3EFDF}" destId="{E283E655-8FB8-D04E-86B7-84788170A616}" srcOrd="0" destOrd="0" presId="urn:microsoft.com/office/officeart/2005/8/layout/hierarchy6"/>
    <dgm:cxn modelId="{79E75930-1D0C-4645-A6D2-E2C95724B6BC}" type="presParOf" srcId="{BD08D2A8-6EEC-F34C-97FE-976B05C3EFDF}" destId="{682E4AB3-3A62-5244-91D4-DEB20DD046CC}" srcOrd="1" destOrd="0" presId="urn:microsoft.com/office/officeart/2005/8/layout/hierarchy6"/>
    <dgm:cxn modelId="{FFD3032A-D589-764A-8354-079A30040DE2}" type="presParOf" srcId="{682E4AB3-3A62-5244-91D4-DEB20DD046CC}" destId="{40F0E31E-58F6-354A-8FFA-399DDA48F734}" srcOrd="0" destOrd="0" presId="urn:microsoft.com/office/officeart/2005/8/layout/hierarchy6"/>
    <dgm:cxn modelId="{CAF08BC8-485B-AF49-A0A7-8BF95B0497F1}" type="presParOf" srcId="{682E4AB3-3A62-5244-91D4-DEB20DD046CC}" destId="{54FBBDB9-0C3C-2945-B369-4F1808450046}" srcOrd="1" destOrd="0" presId="urn:microsoft.com/office/officeart/2005/8/layout/hierarchy6"/>
    <dgm:cxn modelId="{E6F30DE9-9D47-824E-84CA-82CEB077EA30}" type="presParOf" srcId="{54FBBDB9-0C3C-2945-B369-4F1808450046}" destId="{F4639D39-43B6-7F4B-BBAA-727F89AB38B7}" srcOrd="0" destOrd="0" presId="urn:microsoft.com/office/officeart/2005/8/layout/hierarchy6"/>
    <dgm:cxn modelId="{812E6EDD-A28A-0F40-A61A-31E185D1A1C0}" type="presParOf" srcId="{54FBBDB9-0C3C-2945-B369-4F1808450046}" destId="{6F702EF2-C261-AE4B-9E57-049F63FBDD74}" srcOrd="1" destOrd="0" presId="urn:microsoft.com/office/officeart/2005/8/layout/hierarchy6"/>
    <dgm:cxn modelId="{C6A1AE03-2E7D-F249-8547-66623EBBA913}" type="presParOf" srcId="{6F702EF2-C261-AE4B-9E57-049F63FBDD74}" destId="{5E49C458-3D51-0243-9E54-F300A9FE8C21}" srcOrd="0" destOrd="0" presId="urn:microsoft.com/office/officeart/2005/8/layout/hierarchy6"/>
    <dgm:cxn modelId="{13AD0EA2-AEE5-604E-AA73-13300F8D2237}" type="presParOf" srcId="{6F702EF2-C261-AE4B-9E57-049F63FBDD74}" destId="{76812927-7A19-8543-B25D-0FC96DACF030}" srcOrd="1" destOrd="0" presId="urn:microsoft.com/office/officeart/2005/8/layout/hierarchy6"/>
    <dgm:cxn modelId="{B90402AE-3D68-674D-A0CC-5F1BCA1BB5BC}" type="presParOf" srcId="{76812927-7A19-8543-B25D-0FC96DACF030}" destId="{FE4A7B8E-90F9-E54A-A9A4-33F8409F02D8}" srcOrd="0" destOrd="0" presId="urn:microsoft.com/office/officeart/2005/8/layout/hierarchy6"/>
    <dgm:cxn modelId="{CD735CEA-3EA0-3644-9527-A08774A2B729}" type="presParOf" srcId="{76812927-7A19-8543-B25D-0FC96DACF030}" destId="{15FEBD02-4F9B-2040-AF64-B4C9DDF8547B}" srcOrd="1" destOrd="0" presId="urn:microsoft.com/office/officeart/2005/8/layout/hierarchy6"/>
    <dgm:cxn modelId="{582A9833-C41A-AF46-81C7-1C15242CA6D7}" type="presParOf" srcId="{15FEBD02-4F9B-2040-AF64-B4C9DDF8547B}" destId="{6A0FAFBE-D288-D14B-8A36-3A1B420535A3}" srcOrd="0" destOrd="0" presId="urn:microsoft.com/office/officeart/2005/8/layout/hierarchy6"/>
    <dgm:cxn modelId="{B294EF56-215E-8D49-A238-DEE7CA8358E1}" type="presParOf" srcId="{15FEBD02-4F9B-2040-AF64-B4C9DDF8547B}" destId="{5AA1E00D-6615-F54F-93C1-C39B07C5B873}" srcOrd="1" destOrd="0" presId="urn:microsoft.com/office/officeart/2005/8/layout/hierarchy6"/>
    <dgm:cxn modelId="{D880D27E-8441-0647-95C1-BA5BB7DC7D78}" type="presParOf" srcId="{BD08D2A8-6EEC-F34C-97FE-976B05C3EFDF}" destId="{6CB37DC6-B844-B444-B345-5B5BB411E627}" srcOrd="2" destOrd="0" presId="urn:microsoft.com/office/officeart/2005/8/layout/hierarchy6"/>
    <dgm:cxn modelId="{C1B5BF0D-0ABD-864D-8EB9-2BA27198A5A1}" type="presParOf" srcId="{BD08D2A8-6EEC-F34C-97FE-976B05C3EFDF}" destId="{6363B71F-DF30-1F41-A446-BE237CE0F4DB}" srcOrd="3" destOrd="0" presId="urn:microsoft.com/office/officeart/2005/8/layout/hierarchy6"/>
    <dgm:cxn modelId="{198BBBA8-EC62-AE4D-BE24-D9308EAA7582}" type="presParOf" srcId="{6363B71F-DF30-1F41-A446-BE237CE0F4DB}" destId="{6A505641-7461-DD43-B77C-33F8FD14471D}" srcOrd="0" destOrd="0" presId="urn:microsoft.com/office/officeart/2005/8/layout/hierarchy6"/>
    <dgm:cxn modelId="{1BE4975E-A497-D844-8923-A07D54AF8134}" type="presParOf" srcId="{6363B71F-DF30-1F41-A446-BE237CE0F4DB}" destId="{09206F4F-E32F-0E44-8B29-E931D5A23769}" srcOrd="1" destOrd="0" presId="urn:microsoft.com/office/officeart/2005/8/layout/hierarchy6"/>
    <dgm:cxn modelId="{BCFDA4AF-B45C-F649-82E0-C77A5C1FC544}" type="presParOf" srcId="{09206F4F-E32F-0E44-8B29-E931D5A23769}" destId="{04EEFEEF-2527-9943-9F19-019F4C358B3B}" srcOrd="0" destOrd="0" presId="urn:microsoft.com/office/officeart/2005/8/layout/hierarchy6"/>
    <dgm:cxn modelId="{7CD8D27E-B759-2D4F-BE01-C1E63C9DEBA9}" type="presParOf" srcId="{09206F4F-E32F-0E44-8B29-E931D5A23769}" destId="{3DD2600E-ECB2-EA4D-9AA6-262957D8E3DE}" srcOrd="1" destOrd="0" presId="urn:microsoft.com/office/officeart/2005/8/layout/hierarchy6"/>
    <dgm:cxn modelId="{FE111493-B2B3-DA49-8470-A5663351F704}" type="presParOf" srcId="{3DD2600E-ECB2-EA4D-9AA6-262957D8E3DE}" destId="{C70370E8-4ADF-2741-B288-9B3E83F92D38}" srcOrd="0" destOrd="0" presId="urn:microsoft.com/office/officeart/2005/8/layout/hierarchy6"/>
    <dgm:cxn modelId="{64B2B4D8-6959-4845-A121-C8CB34E0BD38}" type="presParOf" srcId="{3DD2600E-ECB2-EA4D-9AA6-262957D8E3DE}" destId="{3CE20296-C07A-1C4C-8282-BB4EBA284EB6}" srcOrd="1" destOrd="0" presId="urn:microsoft.com/office/officeart/2005/8/layout/hierarchy6"/>
    <dgm:cxn modelId="{0CF26C42-CD95-E546-B84C-D7AC445469C8}" type="presParOf" srcId="{3CE20296-C07A-1C4C-8282-BB4EBA284EB6}" destId="{342B3468-EAF9-E64E-8F08-DA355D3AAD84}" srcOrd="0" destOrd="0" presId="urn:microsoft.com/office/officeart/2005/8/layout/hierarchy6"/>
    <dgm:cxn modelId="{36E550E5-54C7-404C-8CCA-A270DAD52A13}" type="presParOf" srcId="{3CE20296-C07A-1C4C-8282-BB4EBA284EB6}" destId="{CF9C0885-E910-374B-A923-E806CB6DC560}" srcOrd="1" destOrd="0" presId="urn:microsoft.com/office/officeart/2005/8/layout/hierarchy6"/>
    <dgm:cxn modelId="{D00D8E07-1B0B-8548-AE57-795697687BDF}" type="presParOf" srcId="{CF9C0885-E910-374B-A923-E806CB6DC560}" destId="{530D54B7-B7B7-354F-BCBC-FE5E39BA745F}" srcOrd="0" destOrd="0" presId="urn:microsoft.com/office/officeart/2005/8/layout/hierarchy6"/>
    <dgm:cxn modelId="{79F6E3BA-D805-FE45-B093-BE17CF59F24D}" type="presParOf" srcId="{CF9C0885-E910-374B-A923-E806CB6DC560}" destId="{40103484-900F-2844-A57D-6D897D6B3BD2}" srcOrd="1" destOrd="0" presId="urn:microsoft.com/office/officeart/2005/8/layout/hierarchy6"/>
    <dgm:cxn modelId="{394AD8EC-C005-9F47-84F6-EE4D07DBF6FC}" type="presParOf" srcId="{10416467-CA82-F841-854D-9F57091B7894}" destId="{68205A4E-03F1-E745-AD9C-8A64CA797855}" srcOrd="2" destOrd="0" presId="urn:microsoft.com/office/officeart/2005/8/layout/hierarchy6"/>
    <dgm:cxn modelId="{F1D16533-6119-E64E-87BC-4243A9AF974A}" type="presParOf" srcId="{10416467-CA82-F841-854D-9F57091B7894}" destId="{4FF0C50A-CC9C-9444-B1A5-3DEB93D4321A}" srcOrd="3" destOrd="0" presId="urn:microsoft.com/office/officeart/2005/8/layout/hierarchy6"/>
    <dgm:cxn modelId="{5888C916-0891-F449-B5CF-2FBA13ECAFAA}" type="presParOf" srcId="{4FF0C50A-CC9C-9444-B1A5-3DEB93D4321A}" destId="{8D601AB1-F978-0A41-86EB-CD8EECE2256E}" srcOrd="0" destOrd="0" presId="urn:microsoft.com/office/officeart/2005/8/layout/hierarchy6"/>
    <dgm:cxn modelId="{2CD9E872-022F-824D-8097-0E2F5DFFC090}" type="presParOf" srcId="{4FF0C50A-CC9C-9444-B1A5-3DEB93D4321A}" destId="{07D9F468-E5E2-4343-8064-6A5410A5A7BF}" srcOrd="1" destOrd="0" presId="urn:microsoft.com/office/officeart/2005/8/layout/hierarchy6"/>
    <dgm:cxn modelId="{392F7F2B-5291-3D4E-A774-0A91A57316B8}" type="presParOf" srcId="{FC419BE4-372E-1E46-8D0D-95FBA0753E96}" destId="{4902A8E0-162D-CA4F-AE7B-790F41E1145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3AE51E-8E3C-114E-BFE2-2355B084A0F6}" type="doc">
      <dgm:prSet loTypeId="urn:microsoft.com/office/officeart/2005/8/layout/v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CDC9D2-2F4E-E643-A0D8-848AC6B70E81}">
      <dgm:prSet phldrT="[Text]"/>
      <dgm:spPr/>
      <dgm:t>
        <a:bodyPr/>
        <a:lstStyle/>
        <a:p>
          <a:r>
            <a:rPr lang="en-US" dirty="0" smtClean="0">
              <a:latin typeface="Helvetica"/>
              <a:cs typeface="Helvetica"/>
            </a:rPr>
            <a:t>Neo4j</a:t>
          </a:r>
          <a:endParaRPr lang="en-US" dirty="0">
            <a:latin typeface="Helvetica"/>
            <a:cs typeface="Helvetica"/>
          </a:endParaRPr>
        </a:p>
      </dgm:t>
    </dgm:pt>
    <dgm:pt modelId="{A9568635-3744-7B45-B994-C4FA4307EA4C}" type="parTrans" cxnId="{952428D7-BA34-034B-88CB-2715051DC914}">
      <dgm:prSet/>
      <dgm:spPr/>
      <dgm:t>
        <a:bodyPr/>
        <a:lstStyle/>
        <a:p>
          <a:endParaRPr lang="en-US"/>
        </a:p>
      </dgm:t>
    </dgm:pt>
    <dgm:pt modelId="{695EBD97-7998-9247-A737-BA1E84CD761B}" type="sibTrans" cxnId="{952428D7-BA34-034B-88CB-2715051DC914}">
      <dgm:prSet/>
      <dgm:spPr>
        <a:noFill/>
        <a:ln>
          <a:noFill/>
        </a:ln>
      </dgm:spPr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7E186628-4447-E847-8AC1-51E4570606DD}">
      <dgm:prSet phldrT="[Text]"/>
      <dgm:spPr/>
      <dgm:t>
        <a:bodyPr/>
        <a:lstStyle/>
        <a:p>
          <a:r>
            <a:rPr lang="en-US" dirty="0" smtClean="0">
              <a:latin typeface="Helvetica"/>
              <a:cs typeface="Helvetica"/>
            </a:rPr>
            <a:t>Blueprints</a:t>
          </a:r>
          <a:endParaRPr lang="en-US" dirty="0">
            <a:latin typeface="Helvetica"/>
            <a:cs typeface="Helvetica"/>
          </a:endParaRPr>
        </a:p>
      </dgm:t>
    </dgm:pt>
    <dgm:pt modelId="{EB314334-2F55-F146-A1B5-28E4BF215567}" type="parTrans" cxnId="{C27DE25C-D82F-1349-A977-6B97FDFC6EA5}">
      <dgm:prSet/>
      <dgm:spPr/>
      <dgm:t>
        <a:bodyPr/>
        <a:lstStyle/>
        <a:p>
          <a:endParaRPr lang="en-US"/>
        </a:p>
      </dgm:t>
    </dgm:pt>
    <dgm:pt modelId="{D03B9CBB-02BC-6B4C-AE79-0D23B443B385}" type="sibTrans" cxnId="{C27DE25C-D82F-1349-A977-6B97FDFC6EA5}">
      <dgm:prSet/>
      <dgm:spPr>
        <a:noFill/>
        <a:ln>
          <a:noFill/>
        </a:ln>
      </dgm:spPr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260098C6-BF14-B048-908B-EEDC0CB4E4D8}">
      <dgm:prSet phldrT="[Text]"/>
      <dgm:spPr/>
      <dgm:t>
        <a:bodyPr/>
        <a:lstStyle/>
        <a:p>
          <a:r>
            <a:rPr lang="en-US" dirty="0" smtClean="0">
              <a:latin typeface="Helvetica"/>
              <a:cs typeface="Helvetica"/>
            </a:rPr>
            <a:t>Jersey web service </a:t>
          </a:r>
          <a:r>
            <a:rPr lang="en-US" dirty="0" smtClean="0">
              <a:latin typeface="Helvetica"/>
              <a:cs typeface="Helvetica"/>
            </a:rPr>
            <a:t>(CRUD, </a:t>
          </a:r>
          <a:r>
            <a:rPr lang="en-US" dirty="0" err="1" smtClean="0">
              <a:latin typeface="Helvetica"/>
              <a:cs typeface="Helvetica"/>
            </a:rPr>
            <a:t>etc</a:t>
          </a:r>
          <a:r>
            <a:rPr lang="en-US" dirty="0" smtClean="0">
              <a:latin typeface="Helvetica"/>
              <a:cs typeface="Helvetica"/>
            </a:rPr>
            <a:t>)</a:t>
          </a:r>
          <a:endParaRPr lang="en-US" dirty="0">
            <a:latin typeface="Helvetica"/>
            <a:cs typeface="Helvetica"/>
          </a:endParaRPr>
        </a:p>
      </dgm:t>
    </dgm:pt>
    <dgm:pt modelId="{7578B246-2162-4948-9162-A8FA21AE9732}" type="parTrans" cxnId="{20B2D864-5CA8-4F4C-ADA7-6DDF3F7FFCE9}">
      <dgm:prSet/>
      <dgm:spPr/>
      <dgm:t>
        <a:bodyPr/>
        <a:lstStyle/>
        <a:p>
          <a:endParaRPr lang="en-US"/>
        </a:p>
      </dgm:t>
    </dgm:pt>
    <dgm:pt modelId="{525393BC-6050-5B41-87F3-2DE6DA03AE98}" type="sibTrans" cxnId="{20B2D864-5CA8-4F4C-ADA7-6DDF3F7FFCE9}">
      <dgm:prSet/>
      <dgm:spPr>
        <a:noFill/>
        <a:ln>
          <a:noFill/>
        </a:ln>
      </dgm:spPr>
      <dgm:t>
        <a:bodyPr/>
        <a:lstStyle/>
        <a:p>
          <a:endParaRPr lang="en-US">
            <a:latin typeface="Helvetica"/>
            <a:cs typeface="Helvetica"/>
          </a:endParaRPr>
        </a:p>
      </dgm:t>
    </dgm:pt>
    <dgm:pt modelId="{B3FC69F1-6DF8-D640-8F8A-30638A53AD59}">
      <dgm:prSet phldrT="[Text]"/>
      <dgm:spPr/>
      <dgm:t>
        <a:bodyPr/>
        <a:lstStyle/>
        <a:p>
          <a:r>
            <a:rPr lang="en-US" dirty="0" smtClean="0">
              <a:latin typeface="Helvetica"/>
              <a:cs typeface="Helvetica"/>
            </a:rPr>
            <a:t>Frontend </a:t>
          </a:r>
          <a:r>
            <a:rPr lang="en-US" dirty="0" smtClean="0">
              <a:latin typeface="Helvetica"/>
              <a:cs typeface="Helvetica"/>
            </a:rPr>
            <a:t>web application</a:t>
          </a:r>
          <a:endParaRPr lang="en-US" dirty="0">
            <a:latin typeface="Helvetica"/>
            <a:cs typeface="Helvetica"/>
          </a:endParaRPr>
        </a:p>
      </dgm:t>
    </dgm:pt>
    <dgm:pt modelId="{7A0A2D25-A623-2F49-8501-33B2B6A09492}" type="parTrans" cxnId="{E8080F7E-B524-4E42-BEA8-4E6E8906EEBF}">
      <dgm:prSet/>
      <dgm:spPr/>
      <dgm:t>
        <a:bodyPr/>
        <a:lstStyle/>
        <a:p>
          <a:endParaRPr lang="en-US"/>
        </a:p>
      </dgm:t>
    </dgm:pt>
    <dgm:pt modelId="{1A089AB0-C460-D248-AE6B-A7A257C474D9}" type="sibTrans" cxnId="{E8080F7E-B524-4E42-BEA8-4E6E8906EEBF}">
      <dgm:prSet/>
      <dgm:spPr/>
      <dgm:t>
        <a:bodyPr/>
        <a:lstStyle/>
        <a:p>
          <a:endParaRPr lang="en-US"/>
        </a:p>
      </dgm:t>
    </dgm:pt>
    <dgm:pt modelId="{11A38049-46AA-174E-AC42-B9EDED33614D}">
      <dgm:prSet phldrT="[Text]"/>
      <dgm:spPr/>
      <dgm:t>
        <a:bodyPr/>
        <a:lstStyle/>
        <a:p>
          <a:r>
            <a:rPr lang="en-US" dirty="0" smtClean="0">
              <a:latin typeface="Helvetica"/>
              <a:cs typeface="Helvetica"/>
            </a:rPr>
            <a:t>Domain/ACL Stuff</a:t>
          </a:r>
          <a:endParaRPr lang="en-US" dirty="0">
            <a:latin typeface="Helvetica"/>
            <a:cs typeface="Helvetica"/>
          </a:endParaRPr>
        </a:p>
      </dgm:t>
    </dgm:pt>
    <dgm:pt modelId="{5791D45A-EF75-9345-83AE-7B1945CB3D71}" type="parTrans" cxnId="{88CC092E-442D-684D-82C6-0CB0ABC9458E}">
      <dgm:prSet/>
      <dgm:spPr/>
      <dgm:t>
        <a:bodyPr/>
        <a:lstStyle/>
        <a:p>
          <a:endParaRPr lang="en-US"/>
        </a:p>
      </dgm:t>
    </dgm:pt>
    <dgm:pt modelId="{CDDD2BD3-3C21-4042-BC04-A7C8B6CB2482}" type="sibTrans" cxnId="{88CC092E-442D-684D-82C6-0CB0ABC9458E}">
      <dgm:prSet/>
      <dgm:spPr/>
      <dgm:t>
        <a:bodyPr/>
        <a:lstStyle/>
        <a:p>
          <a:endParaRPr lang="en-US"/>
        </a:p>
      </dgm:t>
    </dgm:pt>
    <dgm:pt modelId="{052F9202-751F-794F-9D62-E2B7BED5EF7F}" type="pres">
      <dgm:prSet presAssocID="{A43AE51E-8E3C-114E-BFE2-2355B084A0F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FD5B9C-A5D1-6947-AF50-4CF78A3E968F}" type="pres">
      <dgm:prSet presAssocID="{A43AE51E-8E3C-114E-BFE2-2355B084A0F6}" presName="dummyMaxCanvas" presStyleCnt="0">
        <dgm:presLayoutVars/>
      </dgm:prSet>
      <dgm:spPr/>
    </dgm:pt>
    <dgm:pt modelId="{AB3BBA33-6413-4947-89F6-FAF6BFEA35E4}" type="pres">
      <dgm:prSet presAssocID="{A43AE51E-8E3C-114E-BFE2-2355B084A0F6}" presName="FiveNodes_1" presStyleLbl="node1" presStyleIdx="0" presStyleCnt="5" custScaleX="105424" custScaleY="64241" custLinFactNeighborX="1356" custLinFactNeighborY="-178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B0DFC-57B0-9D4C-8E53-FE01D46E8CF3}" type="pres">
      <dgm:prSet presAssocID="{A43AE51E-8E3C-114E-BFE2-2355B084A0F6}" presName="FiveNodes_2" presStyleLbl="node1" presStyleIdx="1" presStyleCnt="5" custScaleX="89945" custScaleY="64883" custLinFactNeighborX="2192" custLinFactNeighborY="-45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A544D-E87B-C942-A4F0-16102B19B440}" type="pres">
      <dgm:prSet presAssocID="{A43AE51E-8E3C-114E-BFE2-2355B084A0F6}" presName="FiveNodes_3" presStyleLbl="node1" presStyleIdx="2" presStyleCnt="5" custScaleX="107930" custScaleY="68140" custLinFactNeighborX="3768" custLinFactNeighborY="-68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3B698-EB7C-744B-8305-83C275BAF9BE}" type="pres">
      <dgm:prSet presAssocID="{A43AE51E-8E3C-114E-BFE2-2355B084A0F6}" presName="FiveNodes_4" presStyleLbl="node1" presStyleIdx="3" presStyleCnt="5" custScaleX="107745" custScaleY="68577" custLinFactNeighborX="-3807" custLinFactNeighborY="-901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6D45A-25A7-D640-84C4-B4E37113E04B}" type="pres">
      <dgm:prSet presAssocID="{A43AE51E-8E3C-114E-BFE2-2355B084A0F6}" presName="FiveNodes_5" presStyleLbl="node1" presStyleIdx="4" presStyleCnt="5" custLinFactNeighborX="-4209" custLinFactNeighborY="-15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509DB-2F50-5C48-85BC-F2EFD9D61010}" type="pres">
      <dgm:prSet presAssocID="{A43AE51E-8E3C-114E-BFE2-2355B084A0F6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AE87B-87F6-F74C-BE7B-8177F59C08CB}" type="pres">
      <dgm:prSet presAssocID="{A43AE51E-8E3C-114E-BFE2-2355B084A0F6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F9866-9CD3-CA4A-AC64-791AAD44806D}" type="pres">
      <dgm:prSet presAssocID="{A43AE51E-8E3C-114E-BFE2-2355B084A0F6}" presName="FiveConn_3-4" presStyleLbl="fgAccFollowNode1" presStyleIdx="2" presStyleCnt="4" custScaleX="90876" custScaleY="77897" custLinFactY="-129854" custLinFactNeighborX="42883" custLinFactNeighborY="-200000">
        <dgm:presLayoutVars>
          <dgm:bulletEnabled val="1"/>
        </dgm:presLayoutVars>
      </dgm:prSet>
      <dgm:spPr/>
    </dgm:pt>
    <dgm:pt modelId="{C88CE079-2E03-EB41-AA2D-1EE81162C271}" type="pres">
      <dgm:prSet presAssocID="{A43AE51E-8E3C-114E-BFE2-2355B084A0F6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B9D52-5A1E-2B4A-A3ED-2C00DC1D84A5}" type="pres">
      <dgm:prSet presAssocID="{A43AE51E-8E3C-114E-BFE2-2355B084A0F6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BF0BF-690D-D84F-A504-2EE54AF20614}" type="pres">
      <dgm:prSet presAssocID="{A43AE51E-8E3C-114E-BFE2-2355B084A0F6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72E93-BEFB-FE46-9E3F-EB56980589D4}" type="pres">
      <dgm:prSet presAssocID="{A43AE51E-8E3C-114E-BFE2-2355B084A0F6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F49D7-F11A-EE4C-9AD7-53461D17A6A2}" type="pres">
      <dgm:prSet presAssocID="{A43AE51E-8E3C-114E-BFE2-2355B084A0F6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A6186-CC39-694C-A83B-9A0DB93B476C}" type="pres">
      <dgm:prSet presAssocID="{A43AE51E-8E3C-114E-BFE2-2355B084A0F6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8AE20F-6D09-6441-B0FD-9B15913D9539}" type="presOf" srcId="{260098C6-BF14-B048-908B-EEDC0CB4E4D8}" destId="{728F49D7-F11A-EE4C-9AD7-53461D17A6A2}" srcOrd="1" destOrd="0" presId="urn:microsoft.com/office/officeart/2005/8/layout/vProcess5"/>
    <dgm:cxn modelId="{0FCDEE33-DAB3-9B47-BF54-A60823495A34}" type="presOf" srcId="{695EBD97-7998-9247-A737-BA1E84CD761B}" destId="{2D4509DB-2F50-5C48-85BC-F2EFD9D61010}" srcOrd="0" destOrd="0" presId="urn:microsoft.com/office/officeart/2005/8/layout/vProcess5"/>
    <dgm:cxn modelId="{7109FDAB-F2E9-AD4C-BB4E-F8EEAEB0D93F}" type="presOf" srcId="{D03B9CBB-02BC-6B4C-AE79-0D23B443B385}" destId="{8D1AE87B-87F6-F74C-BE7B-8177F59C08CB}" srcOrd="0" destOrd="0" presId="urn:microsoft.com/office/officeart/2005/8/layout/vProcess5"/>
    <dgm:cxn modelId="{177AAB84-D813-AF4F-9B2B-B556D3D0EF60}" type="presOf" srcId="{525393BC-6050-5B41-87F3-2DE6DA03AE98}" destId="{C88CE079-2E03-EB41-AA2D-1EE81162C271}" srcOrd="0" destOrd="0" presId="urn:microsoft.com/office/officeart/2005/8/layout/vProcess5"/>
    <dgm:cxn modelId="{2151B4D4-CE29-2346-89C9-BEBB5070E74E}" type="presOf" srcId="{7E186628-4447-E847-8AC1-51E4570606DD}" destId="{647BF0BF-690D-D84F-A504-2EE54AF20614}" srcOrd="1" destOrd="0" presId="urn:microsoft.com/office/officeart/2005/8/layout/vProcess5"/>
    <dgm:cxn modelId="{C262DBAC-979C-B440-BA91-77EC7113EBA0}" type="presOf" srcId="{CDDD2BD3-3C21-4042-BC04-A7C8B6CB2482}" destId="{686F9866-9CD3-CA4A-AC64-791AAD44806D}" srcOrd="0" destOrd="0" presId="urn:microsoft.com/office/officeart/2005/8/layout/vProcess5"/>
    <dgm:cxn modelId="{B6808359-91DB-F546-A072-168F9A8C6540}" type="presOf" srcId="{6BCDC9D2-2F4E-E643-A0D8-848AC6B70E81}" destId="{EB8B9D52-5A1E-2B4A-A3ED-2C00DC1D84A5}" srcOrd="1" destOrd="0" presId="urn:microsoft.com/office/officeart/2005/8/layout/vProcess5"/>
    <dgm:cxn modelId="{C27DE25C-D82F-1349-A977-6B97FDFC6EA5}" srcId="{A43AE51E-8E3C-114E-BFE2-2355B084A0F6}" destId="{7E186628-4447-E847-8AC1-51E4570606DD}" srcOrd="1" destOrd="0" parTransId="{EB314334-2F55-F146-A1B5-28E4BF215567}" sibTransId="{D03B9CBB-02BC-6B4C-AE79-0D23B443B385}"/>
    <dgm:cxn modelId="{FB9530C1-3E74-BA44-A2ED-6A3D2DB25E7A}" type="presOf" srcId="{6BCDC9D2-2F4E-E643-A0D8-848AC6B70E81}" destId="{AB3BBA33-6413-4947-89F6-FAF6BFEA35E4}" srcOrd="0" destOrd="0" presId="urn:microsoft.com/office/officeart/2005/8/layout/vProcess5"/>
    <dgm:cxn modelId="{952428D7-BA34-034B-88CB-2715051DC914}" srcId="{A43AE51E-8E3C-114E-BFE2-2355B084A0F6}" destId="{6BCDC9D2-2F4E-E643-A0D8-848AC6B70E81}" srcOrd="0" destOrd="0" parTransId="{A9568635-3744-7B45-B994-C4FA4307EA4C}" sibTransId="{695EBD97-7998-9247-A737-BA1E84CD761B}"/>
    <dgm:cxn modelId="{C3BFD23A-66DD-8147-983E-29442913CBFC}" type="presOf" srcId="{B3FC69F1-6DF8-D640-8F8A-30638A53AD59}" destId="{0D76D45A-25A7-D640-84C4-B4E37113E04B}" srcOrd="0" destOrd="0" presId="urn:microsoft.com/office/officeart/2005/8/layout/vProcess5"/>
    <dgm:cxn modelId="{2D5E6621-6C51-204B-A99A-64F625C26B03}" type="presOf" srcId="{A43AE51E-8E3C-114E-BFE2-2355B084A0F6}" destId="{052F9202-751F-794F-9D62-E2B7BED5EF7F}" srcOrd="0" destOrd="0" presId="urn:microsoft.com/office/officeart/2005/8/layout/vProcess5"/>
    <dgm:cxn modelId="{E6D11915-2D69-6747-B697-216C2B33AFEE}" type="presOf" srcId="{B3FC69F1-6DF8-D640-8F8A-30638A53AD59}" destId="{86BA6186-CC39-694C-A83B-9A0DB93B476C}" srcOrd="1" destOrd="0" presId="urn:microsoft.com/office/officeart/2005/8/layout/vProcess5"/>
    <dgm:cxn modelId="{127509EB-4EFD-554D-AE8C-07A503790828}" type="presOf" srcId="{11A38049-46AA-174E-AC42-B9EDED33614D}" destId="{574A544D-E87B-C942-A4F0-16102B19B440}" srcOrd="0" destOrd="0" presId="urn:microsoft.com/office/officeart/2005/8/layout/vProcess5"/>
    <dgm:cxn modelId="{E8080F7E-B524-4E42-BEA8-4E6E8906EEBF}" srcId="{A43AE51E-8E3C-114E-BFE2-2355B084A0F6}" destId="{B3FC69F1-6DF8-D640-8F8A-30638A53AD59}" srcOrd="4" destOrd="0" parTransId="{7A0A2D25-A623-2F49-8501-33B2B6A09492}" sibTransId="{1A089AB0-C460-D248-AE6B-A7A257C474D9}"/>
    <dgm:cxn modelId="{1B451D61-0D2F-7046-9D84-D3CC881A73CB}" type="presOf" srcId="{260098C6-BF14-B048-908B-EEDC0CB4E4D8}" destId="{CC53B698-EB7C-744B-8305-83C275BAF9BE}" srcOrd="0" destOrd="0" presId="urn:microsoft.com/office/officeart/2005/8/layout/vProcess5"/>
    <dgm:cxn modelId="{19B46A0D-1935-B140-9678-5509DD628A71}" type="presOf" srcId="{7E186628-4447-E847-8AC1-51E4570606DD}" destId="{E29B0DFC-57B0-9D4C-8E53-FE01D46E8CF3}" srcOrd="0" destOrd="0" presId="urn:microsoft.com/office/officeart/2005/8/layout/vProcess5"/>
    <dgm:cxn modelId="{A9DBB2FF-00FE-D146-819F-5455EF541224}" type="presOf" srcId="{11A38049-46AA-174E-AC42-B9EDED33614D}" destId="{F1D72E93-BEFB-FE46-9E3F-EB56980589D4}" srcOrd="1" destOrd="0" presId="urn:microsoft.com/office/officeart/2005/8/layout/vProcess5"/>
    <dgm:cxn modelId="{88CC092E-442D-684D-82C6-0CB0ABC9458E}" srcId="{A43AE51E-8E3C-114E-BFE2-2355B084A0F6}" destId="{11A38049-46AA-174E-AC42-B9EDED33614D}" srcOrd="2" destOrd="0" parTransId="{5791D45A-EF75-9345-83AE-7B1945CB3D71}" sibTransId="{CDDD2BD3-3C21-4042-BC04-A7C8B6CB2482}"/>
    <dgm:cxn modelId="{20B2D864-5CA8-4F4C-ADA7-6DDF3F7FFCE9}" srcId="{A43AE51E-8E3C-114E-BFE2-2355B084A0F6}" destId="{260098C6-BF14-B048-908B-EEDC0CB4E4D8}" srcOrd="3" destOrd="0" parTransId="{7578B246-2162-4948-9162-A8FA21AE9732}" sibTransId="{525393BC-6050-5B41-87F3-2DE6DA03AE98}"/>
    <dgm:cxn modelId="{B4CBFAF4-10CE-384A-86FB-73C7A4CF7803}" type="presParOf" srcId="{052F9202-751F-794F-9D62-E2B7BED5EF7F}" destId="{0CFD5B9C-A5D1-6947-AF50-4CF78A3E968F}" srcOrd="0" destOrd="0" presId="urn:microsoft.com/office/officeart/2005/8/layout/vProcess5"/>
    <dgm:cxn modelId="{308A5F44-3C31-384C-86C8-20412EFAE324}" type="presParOf" srcId="{052F9202-751F-794F-9D62-E2B7BED5EF7F}" destId="{AB3BBA33-6413-4947-89F6-FAF6BFEA35E4}" srcOrd="1" destOrd="0" presId="urn:microsoft.com/office/officeart/2005/8/layout/vProcess5"/>
    <dgm:cxn modelId="{64AF9A72-EA47-7241-9A71-31D0490EF725}" type="presParOf" srcId="{052F9202-751F-794F-9D62-E2B7BED5EF7F}" destId="{E29B0DFC-57B0-9D4C-8E53-FE01D46E8CF3}" srcOrd="2" destOrd="0" presId="urn:microsoft.com/office/officeart/2005/8/layout/vProcess5"/>
    <dgm:cxn modelId="{C9579B7E-D2F5-9E43-9849-16EBF581F1E6}" type="presParOf" srcId="{052F9202-751F-794F-9D62-E2B7BED5EF7F}" destId="{574A544D-E87B-C942-A4F0-16102B19B440}" srcOrd="3" destOrd="0" presId="urn:microsoft.com/office/officeart/2005/8/layout/vProcess5"/>
    <dgm:cxn modelId="{0D083EC5-8C23-C340-8E7A-FFFADD03F5C5}" type="presParOf" srcId="{052F9202-751F-794F-9D62-E2B7BED5EF7F}" destId="{CC53B698-EB7C-744B-8305-83C275BAF9BE}" srcOrd="4" destOrd="0" presId="urn:microsoft.com/office/officeart/2005/8/layout/vProcess5"/>
    <dgm:cxn modelId="{7A3A26E8-3119-594A-AB01-D938CFD82197}" type="presParOf" srcId="{052F9202-751F-794F-9D62-E2B7BED5EF7F}" destId="{0D76D45A-25A7-D640-84C4-B4E37113E04B}" srcOrd="5" destOrd="0" presId="urn:microsoft.com/office/officeart/2005/8/layout/vProcess5"/>
    <dgm:cxn modelId="{5209B8A9-A9E4-CD47-B687-2DE3850ACAAE}" type="presParOf" srcId="{052F9202-751F-794F-9D62-E2B7BED5EF7F}" destId="{2D4509DB-2F50-5C48-85BC-F2EFD9D61010}" srcOrd="6" destOrd="0" presId="urn:microsoft.com/office/officeart/2005/8/layout/vProcess5"/>
    <dgm:cxn modelId="{1C3A2291-AE3E-1244-A951-7F89167DB74A}" type="presParOf" srcId="{052F9202-751F-794F-9D62-E2B7BED5EF7F}" destId="{8D1AE87B-87F6-F74C-BE7B-8177F59C08CB}" srcOrd="7" destOrd="0" presId="urn:microsoft.com/office/officeart/2005/8/layout/vProcess5"/>
    <dgm:cxn modelId="{B0706130-3777-0649-AF4C-D49FB84F32A3}" type="presParOf" srcId="{052F9202-751F-794F-9D62-E2B7BED5EF7F}" destId="{686F9866-9CD3-CA4A-AC64-791AAD44806D}" srcOrd="8" destOrd="0" presId="urn:microsoft.com/office/officeart/2005/8/layout/vProcess5"/>
    <dgm:cxn modelId="{EAA2C9F3-D137-6746-B426-7D3E76B0C520}" type="presParOf" srcId="{052F9202-751F-794F-9D62-E2B7BED5EF7F}" destId="{C88CE079-2E03-EB41-AA2D-1EE81162C271}" srcOrd="9" destOrd="0" presId="urn:microsoft.com/office/officeart/2005/8/layout/vProcess5"/>
    <dgm:cxn modelId="{575E7887-95B6-CB42-9494-24589989C92C}" type="presParOf" srcId="{052F9202-751F-794F-9D62-E2B7BED5EF7F}" destId="{EB8B9D52-5A1E-2B4A-A3ED-2C00DC1D84A5}" srcOrd="10" destOrd="0" presId="urn:microsoft.com/office/officeart/2005/8/layout/vProcess5"/>
    <dgm:cxn modelId="{7778311E-B58F-E249-AF7D-BE6AAC66C8A1}" type="presParOf" srcId="{052F9202-751F-794F-9D62-E2B7BED5EF7F}" destId="{647BF0BF-690D-D84F-A504-2EE54AF20614}" srcOrd="11" destOrd="0" presId="urn:microsoft.com/office/officeart/2005/8/layout/vProcess5"/>
    <dgm:cxn modelId="{9AA96452-A864-5648-B832-2141C7144E7F}" type="presParOf" srcId="{052F9202-751F-794F-9D62-E2B7BED5EF7F}" destId="{F1D72E93-BEFB-FE46-9E3F-EB56980589D4}" srcOrd="12" destOrd="0" presId="urn:microsoft.com/office/officeart/2005/8/layout/vProcess5"/>
    <dgm:cxn modelId="{EF67A8AA-CEC5-6E47-B225-26F12425375D}" type="presParOf" srcId="{052F9202-751F-794F-9D62-E2B7BED5EF7F}" destId="{728F49D7-F11A-EE4C-9AD7-53461D17A6A2}" srcOrd="13" destOrd="0" presId="urn:microsoft.com/office/officeart/2005/8/layout/vProcess5"/>
    <dgm:cxn modelId="{006559F1-8F64-FB40-B237-65C1786BA418}" type="presParOf" srcId="{052F9202-751F-794F-9D62-E2B7BED5EF7F}" destId="{86BA6186-CC39-694C-A83B-9A0DB93B476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A1A24-FC9F-A74B-80EC-CD0BFC56E895}">
      <dsp:nvSpPr>
        <dsp:cNvPr id="0" name=""/>
        <dsp:cNvSpPr/>
      </dsp:nvSpPr>
      <dsp:spPr>
        <a:xfrm>
          <a:off x="7674596" y="406684"/>
          <a:ext cx="853297" cy="4365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Country</a:t>
          </a:r>
          <a:endParaRPr lang="en-US" sz="1700" kern="1200" dirty="0"/>
        </a:p>
      </dsp:txBody>
      <dsp:txXfrm>
        <a:off x="7687381" y="419469"/>
        <a:ext cx="827727" cy="410957"/>
      </dsp:txXfrm>
    </dsp:sp>
    <dsp:sp modelId="{3FE2BC78-F894-7847-B8DA-B7E69DFA05E0}">
      <dsp:nvSpPr>
        <dsp:cNvPr id="0" name=""/>
        <dsp:cNvSpPr/>
      </dsp:nvSpPr>
      <dsp:spPr>
        <a:xfrm>
          <a:off x="5723741" y="843211"/>
          <a:ext cx="2377504" cy="499059"/>
        </a:xfrm>
        <a:custGeom>
          <a:avLst/>
          <a:gdLst/>
          <a:ahLst/>
          <a:cxnLst/>
          <a:rect l="0" t="0" r="0" b="0"/>
          <a:pathLst>
            <a:path>
              <a:moveTo>
                <a:pt x="2377504" y="0"/>
              </a:moveTo>
              <a:lnTo>
                <a:pt x="2377504" y="249529"/>
              </a:lnTo>
              <a:lnTo>
                <a:pt x="0" y="249529"/>
              </a:lnTo>
              <a:lnTo>
                <a:pt x="0" y="4990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B52DF-1A99-5142-8B8F-10D7782E959D}">
      <dsp:nvSpPr>
        <dsp:cNvPr id="0" name=""/>
        <dsp:cNvSpPr/>
      </dsp:nvSpPr>
      <dsp:spPr>
        <a:xfrm>
          <a:off x="5297092" y="1342271"/>
          <a:ext cx="853297" cy="4365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Archive</a:t>
          </a:r>
          <a:endParaRPr lang="en-US" sz="1700" kern="1200" dirty="0"/>
        </a:p>
      </dsp:txBody>
      <dsp:txXfrm>
        <a:off x="5309877" y="1355056"/>
        <a:ext cx="827727" cy="410957"/>
      </dsp:txXfrm>
    </dsp:sp>
    <dsp:sp modelId="{F855E8F1-11AE-E342-AD72-458DB175BC67}">
      <dsp:nvSpPr>
        <dsp:cNvPr id="0" name=""/>
        <dsp:cNvSpPr/>
      </dsp:nvSpPr>
      <dsp:spPr>
        <a:xfrm>
          <a:off x="5016371" y="1778798"/>
          <a:ext cx="707369" cy="499059"/>
        </a:xfrm>
        <a:custGeom>
          <a:avLst/>
          <a:gdLst/>
          <a:ahLst/>
          <a:cxnLst/>
          <a:rect l="0" t="0" r="0" b="0"/>
          <a:pathLst>
            <a:path>
              <a:moveTo>
                <a:pt x="707369" y="0"/>
              </a:moveTo>
              <a:lnTo>
                <a:pt x="707369" y="249529"/>
              </a:lnTo>
              <a:lnTo>
                <a:pt x="0" y="249529"/>
              </a:lnTo>
              <a:lnTo>
                <a:pt x="0" y="4990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1F9B3-81C5-3146-B2AB-B3521014D99D}">
      <dsp:nvSpPr>
        <dsp:cNvPr id="0" name=""/>
        <dsp:cNvSpPr/>
      </dsp:nvSpPr>
      <dsp:spPr>
        <a:xfrm>
          <a:off x="4589723" y="2277857"/>
          <a:ext cx="853297" cy="436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Fonds</a:t>
          </a:r>
          <a:endParaRPr lang="en-US" sz="1700" kern="1200" dirty="0"/>
        </a:p>
      </dsp:txBody>
      <dsp:txXfrm>
        <a:off x="4602508" y="2290642"/>
        <a:ext cx="827727" cy="410957"/>
      </dsp:txXfrm>
    </dsp:sp>
    <dsp:sp modelId="{E283E655-8FB8-D04E-86B7-84788170A616}">
      <dsp:nvSpPr>
        <dsp:cNvPr id="0" name=""/>
        <dsp:cNvSpPr/>
      </dsp:nvSpPr>
      <dsp:spPr>
        <a:xfrm>
          <a:off x="3778475" y="2714384"/>
          <a:ext cx="1237896" cy="499059"/>
        </a:xfrm>
        <a:custGeom>
          <a:avLst/>
          <a:gdLst/>
          <a:ahLst/>
          <a:cxnLst/>
          <a:rect l="0" t="0" r="0" b="0"/>
          <a:pathLst>
            <a:path>
              <a:moveTo>
                <a:pt x="1237896" y="0"/>
              </a:moveTo>
              <a:lnTo>
                <a:pt x="1237896" y="249529"/>
              </a:lnTo>
              <a:lnTo>
                <a:pt x="0" y="249529"/>
              </a:lnTo>
              <a:lnTo>
                <a:pt x="0" y="499059"/>
              </a:lnTo>
            </a:path>
          </a:pathLst>
        </a:custGeom>
        <a:noFill/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0E31E-58F6-354A-8FFA-399DDA48F734}">
      <dsp:nvSpPr>
        <dsp:cNvPr id="0" name=""/>
        <dsp:cNvSpPr/>
      </dsp:nvSpPr>
      <dsp:spPr>
        <a:xfrm>
          <a:off x="3351826" y="3213443"/>
          <a:ext cx="853297" cy="43652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Series</a:t>
          </a:r>
          <a:endParaRPr lang="en-US" sz="1700" kern="1200" dirty="0"/>
        </a:p>
      </dsp:txBody>
      <dsp:txXfrm>
        <a:off x="3364611" y="3226228"/>
        <a:ext cx="827727" cy="410957"/>
      </dsp:txXfrm>
    </dsp:sp>
    <dsp:sp modelId="{8F02EFFD-7FB7-154D-BBCE-4FD756CE9A33}">
      <dsp:nvSpPr>
        <dsp:cNvPr id="0" name=""/>
        <dsp:cNvSpPr/>
      </dsp:nvSpPr>
      <dsp:spPr>
        <a:xfrm>
          <a:off x="2717420" y="3649970"/>
          <a:ext cx="1061054" cy="499059"/>
        </a:xfrm>
        <a:custGeom>
          <a:avLst/>
          <a:gdLst/>
          <a:ahLst/>
          <a:cxnLst/>
          <a:rect l="0" t="0" r="0" b="0"/>
          <a:pathLst>
            <a:path>
              <a:moveTo>
                <a:pt x="1061054" y="0"/>
              </a:moveTo>
              <a:lnTo>
                <a:pt x="1061054" y="249529"/>
              </a:lnTo>
              <a:lnTo>
                <a:pt x="0" y="249529"/>
              </a:lnTo>
              <a:lnTo>
                <a:pt x="0" y="499059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2BC0E-200C-9A4D-8BD9-9A689FE5D32C}">
      <dsp:nvSpPr>
        <dsp:cNvPr id="0" name=""/>
        <dsp:cNvSpPr/>
      </dsp:nvSpPr>
      <dsp:spPr>
        <a:xfrm>
          <a:off x="2290771" y="4149029"/>
          <a:ext cx="853297" cy="43652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</a:t>
          </a:r>
          <a:endParaRPr lang="en-US" sz="1700" kern="1200" dirty="0"/>
        </a:p>
      </dsp:txBody>
      <dsp:txXfrm>
        <a:off x="2303556" y="4161814"/>
        <a:ext cx="827727" cy="410957"/>
      </dsp:txXfrm>
    </dsp:sp>
    <dsp:sp modelId="{91256193-5E7A-AF49-BF92-F414DB56F99C}">
      <dsp:nvSpPr>
        <dsp:cNvPr id="0" name=""/>
        <dsp:cNvSpPr/>
      </dsp:nvSpPr>
      <dsp:spPr>
        <a:xfrm>
          <a:off x="2010050" y="4585556"/>
          <a:ext cx="707369" cy="499059"/>
        </a:xfrm>
        <a:custGeom>
          <a:avLst/>
          <a:gdLst/>
          <a:ahLst/>
          <a:cxnLst/>
          <a:rect l="0" t="0" r="0" b="0"/>
          <a:pathLst>
            <a:path>
              <a:moveTo>
                <a:pt x="707369" y="0"/>
              </a:moveTo>
              <a:lnTo>
                <a:pt x="707369" y="249529"/>
              </a:lnTo>
              <a:lnTo>
                <a:pt x="0" y="249529"/>
              </a:lnTo>
              <a:lnTo>
                <a:pt x="0" y="49905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01787-DAF8-9743-9273-92098386BCC9}">
      <dsp:nvSpPr>
        <dsp:cNvPr id="0" name=""/>
        <dsp:cNvSpPr/>
      </dsp:nvSpPr>
      <dsp:spPr>
        <a:xfrm>
          <a:off x="1583402" y="5084616"/>
          <a:ext cx="853297" cy="43652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Item</a:t>
          </a:r>
          <a:endParaRPr lang="en-US" sz="1700" kern="1200" dirty="0"/>
        </a:p>
      </dsp:txBody>
      <dsp:txXfrm>
        <a:off x="1596187" y="5097401"/>
        <a:ext cx="827727" cy="410957"/>
      </dsp:txXfrm>
    </dsp:sp>
    <dsp:sp modelId="{49C1F0DE-43DB-5C4A-B955-B4F1D0691F75}">
      <dsp:nvSpPr>
        <dsp:cNvPr id="0" name=""/>
        <dsp:cNvSpPr/>
      </dsp:nvSpPr>
      <dsp:spPr>
        <a:xfrm>
          <a:off x="2717420" y="4585556"/>
          <a:ext cx="707369" cy="49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29"/>
              </a:lnTo>
              <a:lnTo>
                <a:pt x="707369" y="249529"/>
              </a:lnTo>
              <a:lnTo>
                <a:pt x="707369" y="49905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CAB1E-C72B-EE42-BD5C-7B5E23ADA023}">
      <dsp:nvSpPr>
        <dsp:cNvPr id="0" name=""/>
        <dsp:cNvSpPr/>
      </dsp:nvSpPr>
      <dsp:spPr>
        <a:xfrm>
          <a:off x="2998141" y="5084616"/>
          <a:ext cx="853297" cy="43652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Item</a:t>
          </a:r>
          <a:endParaRPr lang="en-US" sz="1700" kern="1200" dirty="0"/>
        </a:p>
      </dsp:txBody>
      <dsp:txXfrm>
        <a:off x="3010926" y="5097401"/>
        <a:ext cx="827727" cy="410957"/>
      </dsp:txXfrm>
    </dsp:sp>
    <dsp:sp modelId="{F4639D39-43B6-7F4B-BBAA-727F89AB38B7}">
      <dsp:nvSpPr>
        <dsp:cNvPr id="0" name=""/>
        <dsp:cNvSpPr/>
      </dsp:nvSpPr>
      <dsp:spPr>
        <a:xfrm>
          <a:off x="3778475" y="3649970"/>
          <a:ext cx="1061054" cy="49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29"/>
              </a:lnTo>
              <a:lnTo>
                <a:pt x="1061054" y="249529"/>
              </a:lnTo>
              <a:lnTo>
                <a:pt x="1061054" y="499059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9C458-3D51-0243-9E54-F300A9FE8C21}">
      <dsp:nvSpPr>
        <dsp:cNvPr id="0" name=""/>
        <dsp:cNvSpPr/>
      </dsp:nvSpPr>
      <dsp:spPr>
        <a:xfrm>
          <a:off x="4412880" y="4149029"/>
          <a:ext cx="853297" cy="43652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</a:t>
          </a:r>
          <a:endParaRPr lang="en-US" sz="1700" kern="1200" dirty="0"/>
        </a:p>
      </dsp:txBody>
      <dsp:txXfrm>
        <a:off x="4425665" y="4161814"/>
        <a:ext cx="827727" cy="410957"/>
      </dsp:txXfrm>
    </dsp:sp>
    <dsp:sp modelId="{FE4A7B8E-90F9-E54A-A9A4-33F8409F02D8}">
      <dsp:nvSpPr>
        <dsp:cNvPr id="0" name=""/>
        <dsp:cNvSpPr/>
      </dsp:nvSpPr>
      <dsp:spPr>
        <a:xfrm>
          <a:off x="4793809" y="4585556"/>
          <a:ext cx="91440" cy="4990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5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FAFBE-D288-D14B-8A36-3A1B420535A3}">
      <dsp:nvSpPr>
        <dsp:cNvPr id="0" name=""/>
        <dsp:cNvSpPr/>
      </dsp:nvSpPr>
      <dsp:spPr>
        <a:xfrm>
          <a:off x="4412880" y="5084616"/>
          <a:ext cx="853297" cy="43652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Item</a:t>
          </a:r>
          <a:endParaRPr lang="en-US" sz="1700" kern="1200" dirty="0"/>
        </a:p>
      </dsp:txBody>
      <dsp:txXfrm>
        <a:off x="4425665" y="5097401"/>
        <a:ext cx="827727" cy="410957"/>
      </dsp:txXfrm>
    </dsp:sp>
    <dsp:sp modelId="{6CB37DC6-B844-B444-B345-5B5BB411E627}">
      <dsp:nvSpPr>
        <dsp:cNvPr id="0" name=""/>
        <dsp:cNvSpPr/>
      </dsp:nvSpPr>
      <dsp:spPr>
        <a:xfrm>
          <a:off x="5016371" y="2714384"/>
          <a:ext cx="1237896" cy="49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29"/>
              </a:lnTo>
              <a:lnTo>
                <a:pt x="1237896" y="249529"/>
              </a:lnTo>
              <a:lnTo>
                <a:pt x="1237896" y="499059"/>
              </a:lnTo>
            </a:path>
          </a:pathLst>
        </a:custGeom>
        <a:noFill/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05641-7461-DD43-B77C-33F8FD14471D}">
      <dsp:nvSpPr>
        <dsp:cNvPr id="0" name=""/>
        <dsp:cNvSpPr/>
      </dsp:nvSpPr>
      <dsp:spPr>
        <a:xfrm>
          <a:off x="5827619" y="3213443"/>
          <a:ext cx="853297" cy="43652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Series</a:t>
          </a:r>
          <a:endParaRPr lang="en-US" sz="1700" kern="1200" dirty="0"/>
        </a:p>
      </dsp:txBody>
      <dsp:txXfrm>
        <a:off x="5840404" y="3226228"/>
        <a:ext cx="827727" cy="410957"/>
      </dsp:txXfrm>
    </dsp:sp>
    <dsp:sp modelId="{04EEFEEF-2527-9943-9F19-019F4C358B3B}">
      <dsp:nvSpPr>
        <dsp:cNvPr id="0" name=""/>
        <dsp:cNvSpPr/>
      </dsp:nvSpPr>
      <dsp:spPr>
        <a:xfrm>
          <a:off x="6208548" y="3649970"/>
          <a:ext cx="91440" cy="4990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59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370E8-4ADF-2741-B288-9B3E83F92D38}">
      <dsp:nvSpPr>
        <dsp:cNvPr id="0" name=""/>
        <dsp:cNvSpPr/>
      </dsp:nvSpPr>
      <dsp:spPr>
        <a:xfrm>
          <a:off x="5827619" y="4149029"/>
          <a:ext cx="853297" cy="43652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</a:t>
          </a:r>
          <a:endParaRPr lang="en-US" sz="1700" kern="1200" dirty="0"/>
        </a:p>
      </dsp:txBody>
      <dsp:txXfrm>
        <a:off x="5840404" y="4161814"/>
        <a:ext cx="827727" cy="410957"/>
      </dsp:txXfrm>
    </dsp:sp>
    <dsp:sp modelId="{342B3468-EAF9-E64E-8F08-DA355D3AAD84}">
      <dsp:nvSpPr>
        <dsp:cNvPr id="0" name=""/>
        <dsp:cNvSpPr/>
      </dsp:nvSpPr>
      <dsp:spPr>
        <a:xfrm>
          <a:off x="6208548" y="4585556"/>
          <a:ext cx="91440" cy="4990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59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D54B7-B7B7-354F-BCBC-FE5E39BA745F}">
      <dsp:nvSpPr>
        <dsp:cNvPr id="0" name=""/>
        <dsp:cNvSpPr/>
      </dsp:nvSpPr>
      <dsp:spPr>
        <a:xfrm>
          <a:off x="5827619" y="5084616"/>
          <a:ext cx="853297" cy="43652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Item</a:t>
          </a:r>
          <a:endParaRPr lang="en-US" sz="1700" kern="1200" dirty="0"/>
        </a:p>
      </dsp:txBody>
      <dsp:txXfrm>
        <a:off x="5840404" y="5097401"/>
        <a:ext cx="827727" cy="410957"/>
      </dsp:txXfrm>
    </dsp:sp>
    <dsp:sp modelId="{68205A4E-03F1-E745-AD9C-8A64CA797855}">
      <dsp:nvSpPr>
        <dsp:cNvPr id="0" name=""/>
        <dsp:cNvSpPr/>
      </dsp:nvSpPr>
      <dsp:spPr>
        <a:xfrm>
          <a:off x="5723741" y="1778798"/>
          <a:ext cx="707369" cy="49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29"/>
              </a:lnTo>
              <a:lnTo>
                <a:pt x="707369" y="249529"/>
              </a:lnTo>
              <a:lnTo>
                <a:pt x="707369" y="4990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01AB1-F978-0A41-86EB-CD8EECE2256E}">
      <dsp:nvSpPr>
        <dsp:cNvPr id="0" name=""/>
        <dsp:cNvSpPr/>
      </dsp:nvSpPr>
      <dsp:spPr>
        <a:xfrm>
          <a:off x="6004462" y="2277857"/>
          <a:ext cx="853297" cy="436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Fonds</a:t>
          </a:r>
          <a:endParaRPr lang="en-US" sz="1700" kern="1200" dirty="0"/>
        </a:p>
      </dsp:txBody>
      <dsp:txXfrm>
        <a:off x="6017247" y="2290642"/>
        <a:ext cx="827727" cy="410957"/>
      </dsp:txXfrm>
    </dsp:sp>
    <dsp:sp modelId="{F1CC8E07-CD22-6648-92FC-800B17DE626D}">
      <dsp:nvSpPr>
        <dsp:cNvPr id="0" name=""/>
        <dsp:cNvSpPr/>
      </dsp:nvSpPr>
      <dsp:spPr>
        <a:xfrm>
          <a:off x="8101245" y="843211"/>
          <a:ext cx="902129" cy="48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93"/>
              </a:lnTo>
              <a:lnTo>
                <a:pt x="902129" y="242293"/>
              </a:lnTo>
              <a:lnTo>
                <a:pt x="902129" y="48458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9CCB4-61CE-304E-B88B-2EFC94E1CD69}">
      <dsp:nvSpPr>
        <dsp:cNvPr id="0" name=""/>
        <dsp:cNvSpPr/>
      </dsp:nvSpPr>
      <dsp:spPr>
        <a:xfrm>
          <a:off x="8576725" y="1327798"/>
          <a:ext cx="853297" cy="4365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Archive</a:t>
          </a:r>
          <a:endParaRPr lang="en-US" sz="1700" kern="1200" dirty="0"/>
        </a:p>
      </dsp:txBody>
      <dsp:txXfrm>
        <a:off x="8589510" y="1340583"/>
        <a:ext cx="827727" cy="410957"/>
      </dsp:txXfrm>
    </dsp:sp>
    <dsp:sp modelId="{759186C6-F83D-EF4D-9C0F-F0F55A2D6490}">
      <dsp:nvSpPr>
        <dsp:cNvPr id="0" name=""/>
        <dsp:cNvSpPr/>
      </dsp:nvSpPr>
      <dsp:spPr>
        <a:xfrm>
          <a:off x="8957654" y="1764325"/>
          <a:ext cx="91440" cy="4990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1C15B-E2BB-F24E-8C37-A7EEB2B77CBF}">
      <dsp:nvSpPr>
        <dsp:cNvPr id="0" name=""/>
        <dsp:cNvSpPr/>
      </dsp:nvSpPr>
      <dsp:spPr>
        <a:xfrm>
          <a:off x="8576725" y="2263384"/>
          <a:ext cx="853297" cy="436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Fonds</a:t>
          </a:r>
          <a:endParaRPr lang="en-US" sz="1700" kern="1200" dirty="0"/>
        </a:p>
      </dsp:txBody>
      <dsp:txXfrm>
        <a:off x="8589510" y="2276169"/>
        <a:ext cx="827727" cy="410957"/>
      </dsp:txXfrm>
    </dsp:sp>
    <dsp:sp modelId="{A17ADC96-B273-4443-946C-6B4B9E542F06}">
      <dsp:nvSpPr>
        <dsp:cNvPr id="0" name=""/>
        <dsp:cNvSpPr/>
      </dsp:nvSpPr>
      <dsp:spPr>
        <a:xfrm>
          <a:off x="8957654" y="2699911"/>
          <a:ext cx="91440" cy="4990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59"/>
              </a:lnTo>
            </a:path>
          </a:pathLst>
        </a:custGeom>
        <a:noFill/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11EA7-1198-DC46-8854-DDDC74CAA2B3}">
      <dsp:nvSpPr>
        <dsp:cNvPr id="0" name=""/>
        <dsp:cNvSpPr/>
      </dsp:nvSpPr>
      <dsp:spPr>
        <a:xfrm>
          <a:off x="8576725" y="3198970"/>
          <a:ext cx="853297" cy="43652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Series</a:t>
          </a:r>
          <a:endParaRPr lang="en-US" sz="1700" kern="1200" dirty="0"/>
        </a:p>
      </dsp:txBody>
      <dsp:txXfrm>
        <a:off x="8589510" y="3211755"/>
        <a:ext cx="827727" cy="410957"/>
      </dsp:txXfrm>
    </dsp:sp>
    <dsp:sp modelId="{89EE58BE-53B5-5540-AE84-FDEDA33B9AE7}">
      <dsp:nvSpPr>
        <dsp:cNvPr id="0" name=""/>
        <dsp:cNvSpPr/>
      </dsp:nvSpPr>
      <dsp:spPr>
        <a:xfrm>
          <a:off x="8957654" y="3635497"/>
          <a:ext cx="91440" cy="4990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59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B3818-CAF9-CE44-89BD-85C1679A5372}">
      <dsp:nvSpPr>
        <dsp:cNvPr id="0" name=""/>
        <dsp:cNvSpPr/>
      </dsp:nvSpPr>
      <dsp:spPr>
        <a:xfrm>
          <a:off x="8576725" y="4134557"/>
          <a:ext cx="853297" cy="43652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File</a:t>
          </a:r>
          <a:endParaRPr lang="en-US" sz="1700" kern="1200" dirty="0"/>
        </a:p>
      </dsp:txBody>
      <dsp:txXfrm>
        <a:off x="8589510" y="4147342"/>
        <a:ext cx="827727" cy="410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A1A24-FC9F-A74B-80EC-CD0BFC56E895}">
      <dsp:nvSpPr>
        <dsp:cNvPr id="0" name=""/>
        <dsp:cNvSpPr/>
      </dsp:nvSpPr>
      <dsp:spPr>
        <a:xfrm>
          <a:off x="2493116" y="363270"/>
          <a:ext cx="814007" cy="416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Country</a:t>
          </a:r>
          <a:endParaRPr lang="en-US" sz="1600" kern="1200" dirty="0"/>
        </a:p>
      </dsp:txBody>
      <dsp:txXfrm>
        <a:off x="2505313" y="375467"/>
        <a:ext cx="789613" cy="392033"/>
      </dsp:txXfrm>
    </dsp:sp>
    <dsp:sp modelId="{3FE2BC78-F894-7847-B8DA-B7E69DFA05E0}">
      <dsp:nvSpPr>
        <dsp:cNvPr id="0" name=""/>
        <dsp:cNvSpPr/>
      </dsp:nvSpPr>
      <dsp:spPr>
        <a:xfrm>
          <a:off x="2851829" y="779697"/>
          <a:ext cx="91440" cy="498741"/>
        </a:xfrm>
        <a:custGeom>
          <a:avLst/>
          <a:gdLst/>
          <a:ahLst/>
          <a:cxnLst/>
          <a:rect l="0" t="0" r="0" b="0"/>
          <a:pathLst>
            <a:path>
              <a:moveTo>
                <a:pt x="48290" y="0"/>
              </a:moveTo>
              <a:lnTo>
                <a:pt x="48290" y="249370"/>
              </a:lnTo>
              <a:lnTo>
                <a:pt x="45720" y="249370"/>
              </a:lnTo>
              <a:lnTo>
                <a:pt x="45720" y="4987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B52DF-1A99-5142-8B8F-10D7782E959D}">
      <dsp:nvSpPr>
        <dsp:cNvPr id="0" name=""/>
        <dsp:cNvSpPr/>
      </dsp:nvSpPr>
      <dsp:spPr>
        <a:xfrm>
          <a:off x="2490545" y="1278439"/>
          <a:ext cx="814007" cy="416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Archive</a:t>
          </a:r>
          <a:endParaRPr lang="en-US" sz="1600" kern="1200" dirty="0"/>
        </a:p>
      </dsp:txBody>
      <dsp:txXfrm>
        <a:off x="2502742" y="1290636"/>
        <a:ext cx="789613" cy="392033"/>
      </dsp:txXfrm>
    </dsp:sp>
    <dsp:sp modelId="{F855E8F1-11AE-E342-AD72-458DB175BC67}">
      <dsp:nvSpPr>
        <dsp:cNvPr id="0" name=""/>
        <dsp:cNvSpPr/>
      </dsp:nvSpPr>
      <dsp:spPr>
        <a:xfrm>
          <a:off x="2222750" y="1694866"/>
          <a:ext cx="674799" cy="476080"/>
        </a:xfrm>
        <a:custGeom>
          <a:avLst/>
          <a:gdLst/>
          <a:ahLst/>
          <a:cxnLst/>
          <a:rect l="0" t="0" r="0" b="0"/>
          <a:pathLst>
            <a:path>
              <a:moveTo>
                <a:pt x="674799" y="0"/>
              </a:moveTo>
              <a:lnTo>
                <a:pt x="674799" y="238040"/>
              </a:lnTo>
              <a:lnTo>
                <a:pt x="0" y="238040"/>
              </a:lnTo>
              <a:lnTo>
                <a:pt x="0" y="4760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1F9B3-81C5-3146-B2AB-B3521014D99D}">
      <dsp:nvSpPr>
        <dsp:cNvPr id="0" name=""/>
        <dsp:cNvSpPr/>
      </dsp:nvSpPr>
      <dsp:spPr>
        <a:xfrm>
          <a:off x="1815746" y="2170946"/>
          <a:ext cx="814007" cy="4164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Fonds</a:t>
          </a:r>
          <a:endParaRPr lang="en-US" sz="1600" kern="1200" dirty="0"/>
        </a:p>
      </dsp:txBody>
      <dsp:txXfrm>
        <a:off x="1827943" y="2183143"/>
        <a:ext cx="789613" cy="392033"/>
      </dsp:txXfrm>
    </dsp:sp>
    <dsp:sp modelId="{E283E655-8FB8-D04E-86B7-84788170A616}">
      <dsp:nvSpPr>
        <dsp:cNvPr id="0" name=""/>
        <dsp:cNvSpPr/>
      </dsp:nvSpPr>
      <dsp:spPr>
        <a:xfrm>
          <a:off x="1547951" y="2587374"/>
          <a:ext cx="674799" cy="476080"/>
        </a:xfrm>
        <a:custGeom>
          <a:avLst/>
          <a:gdLst/>
          <a:ahLst/>
          <a:cxnLst/>
          <a:rect l="0" t="0" r="0" b="0"/>
          <a:pathLst>
            <a:path>
              <a:moveTo>
                <a:pt x="674799" y="0"/>
              </a:moveTo>
              <a:lnTo>
                <a:pt x="674799" y="238040"/>
              </a:lnTo>
              <a:lnTo>
                <a:pt x="0" y="238040"/>
              </a:lnTo>
              <a:lnTo>
                <a:pt x="0" y="476080"/>
              </a:lnTo>
            </a:path>
          </a:pathLst>
        </a:custGeom>
        <a:noFill/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0E31E-58F6-354A-8FFA-399DDA48F734}">
      <dsp:nvSpPr>
        <dsp:cNvPr id="0" name=""/>
        <dsp:cNvSpPr/>
      </dsp:nvSpPr>
      <dsp:spPr>
        <a:xfrm>
          <a:off x="1140947" y="3063454"/>
          <a:ext cx="814007" cy="41642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Series</a:t>
          </a:r>
          <a:endParaRPr lang="en-US" sz="1600" kern="1200" dirty="0"/>
        </a:p>
      </dsp:txBody>
      <dsp:txXfrm>
        <a:off x="1153144" y="3075651"/>
        <a:ext cx="789613" cy="392033"/>
      </dsp:txXfrm>
    </dsp:sp>
    <dsp:sp modelId="{F4639D39-43B6-7F4B-BBAA-727F89AB38B7}">
      <dsp:nvSpPr>
        <dsp:cNvPr id="0" name=""/>
        <dsp:cNvSpPr/>
      </dsp:nvSpPr>
      <dsp:spPr>
        <a:xfrm>
          <a:off x="1502231" y="3479882"/>
          <a:ext cx="91440" cy="476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080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9C458-3D51-0243-9E54-F300A9FE8C21}">
      <dsp:nvSpPr>
        <dsp:cNvPr id="0" name=""/>
        <dsp:cNvSpPr/>
      </dsp:nvSpPr>
      <dsp:spPr>
        <a:xfrm>
          <a:off x="1140947" y="3955962"/>
          <a:ext cx="814007" cy="41642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</a:t>
          </a:r>
          <a:endParaRPr lang="en-US" sz="1600" kern="1200" dirty="0"/>
        </a:p>
      </dsp:txBody>
      <dsp:txXfrm>
        <a:off x="1153144" y="3968159"/>
        <a:ext cx="789613" cy="392033"/>
      </dsp:txXfrm>
    </dsp:sp>
    <dsp:sp modelId="{FE4A7B8E-90F9-E54A-A9A4-33F8409F02D8}">
      <dsp:nvSpPr>
        <dsp:cNvPr id="0" name=""/>
        <dsp:cNvSpPr/>
      </dsp:nvSpPr>
      <dsp:spPr>
        <a:xfrm>
          <a:off x="1502231" y="4372389"/>
          <a:ext cx="91440" cy="476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08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FAFBE-D288-D14B-8A36-3A1B420535A3}">
      <dsp:nvSpPr>
        <dsp:cNvPr id="0" name=""/>
        <dsp:cNvSpPr/>
      </dsp:nvSpPr>
      <dsp:spPr>
        <a:xfrm>
          <a:off x="1140947" y="4848469"/>
          <a:ext cx="814007" cy="41642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Item</a:t>
          </a:r>
          <a:endParaRPr lang="en-US" sz="1600" kern="1200" dirty="0"/>
        </a:p>
      </dsp:txBody>
      <dsp:txXfrm>
        <a:off x="1153144" y="4860666"/>
        <a:ext cx="789613" cy="392033"/>
      </dsp:txXfrm>
    </dsp:sp>
    <dsp:sp modelId="{6CB37DC6-B844-B444-B345-5B5BB411E627}">
      <dsp:nvSpPr>
        <dsp:cNvPr id="0" name=""/>
        <dsp:cNvSpPr/>
      </dsp:nvSpPr>
      <dsp:spPr>
        <a:xfrm>
          <a:off x="2222750" y="2587374"/>
          <a:ext cx="674799" cy="476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040"/>
              </a:lnTo>
              <a:lnTo>
                <a:pt x="674799" y="238040"/>
              </a:lnTo>
              <a:lnTo>
                <a:pt x="674799" y="476080"/>
              </a:lnTo>
            </a:path>
          </a:pathLst>
        </a:custGeom>
        <a:noFill/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05641-7461-DD43-B77C-33F8FD14471D}">
      <dsp:nvSpPr>
        <dsp:cNvPr id="0" name=""/>
        <dsp:cNvSpPr/>
      </dsp:nvSpPr>
      <dsp:spPr>
        <a:xfrm>
          <a:off x="2490545" y="3063454"/>
          <a:ext cx="814007" cy="41642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Series</a:t>
          </a:r>
          <a:endParaRPr lang="en-US" sz="1600" kern="1200" dirty="0"/>
        </a:p>
      </dsp:txBody>
      <dsp:txXfrm>
        <a:off x="2502742" y="3075651"/>
        <a:ext cx="789613" cy="392033"/>
      </dsp:txXfrm>
    </dsp:sp>
    <dsp:sp modelId="{04EEFEEF-2527-9943-9F19-019F4C358B3B}">
      <dsp:nvSpPr>
        <dsp:cNvPr id="0" name=""/>
        <dsp:cNvSpPr/>
      </dsp:nvSpPr>
      <dsp:spPr>
        <a:xfrm>
          <a:off x="2851829" y="3479882"/>
          <a:ext cx="91440" cy="476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080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370E8-4ADF-2741-B288-9B3E83F92D38}">
      <dsp:nvSpPr>
        <dsp:cNvPr id="0" name=""/>
        <dsp:cNvSpPr/>
      </dsp:nvSpPr>
      <dsp:spPr>
        <a:xfrm>
          <a:off x="2490545" y="3955962"/>
          <a:ext cx="814007" cy="41642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File</a:t>
          </a:r>
          <a:endParaRPr lang="en-US" sz="1600" kern="1200" dirty="0"/>
        </a:p>
      </dsp:txBody>
      <dsp:txXfrm>
        <a:off x="2502742" y="3968159"/>
        <a:ext cx="789613" cy="392033"/>
      </dsp:txXfrm>
    </dsp:sp>
    <dsp:sp modelId="{342B3468-EAF9-E64E-8F08-DA355D3AAD84}">
      <dsp:nvSpPr>
        <dsp:cNvPr id="0" name=""/>
        <dsp:cNvSpPr/>
      </dsp:nvSpPr>
      <dsp:spPr>
        <a:xfrm>
          <a:off x="2851829" y="4372389"/>
          <a:ext cx="91440" cy="476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08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D54B7-B7B7-354F-BCBC-FE5E39BA745F}">
      <dsp:nvSpPr>
        <dsp:cNvPr id="0" name=""/>
        <dsp:cNvSpPr/>
      </dsp:nvSpPr>
      <dsp:spPr>
        <a:xfrm>
          <a:off x="2490545" y="4848469"/>
          <a:ext cx="814007" cy="416427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Item</a:t>
          </a:r>
          <a:endParaRPr lang="en-US" sz="1600" kern="1200" dirty="0"/>
        </a:p>
      </dsp:txBody>
      <dsp:txXfrm>
        <a:off x="2502742" y="4860666"/>
        <a:ext cx="789613" cy="392033"/>
      </dsp:txXfrm>
    </dsp:sp>
    <dsp:sp modelId="{68205A4E-03F1-E745-AD9C-8A64CA797855}">
      <dsp:nvSpPr>
        <dsp:cNvPr id="0" name=""/>
        <dsp:cNvSpPr/>
      </dsp:nvSpPr>
      <dsp:spPr>
        <a:xfrm>
          <a:off x="2897549" y="1694866"/>
          <a:ext cx="674799" cy="476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040"/>
              </a:lnTo>
              <a:lnTo>
                <a:pt x="674799" y="238040"/>
              </a:lnTo>
              <a:lnTo>
                <a:pt x="674799" y="47608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01AB1-F978-0A41-86EB-CD8EECE2256E}">
      <dsp:nvSpPr>
        <dsp:cNvPr id="0" name=""/>
        <dsp:cNvSpPr/>
      </dsp:nvSpPr>
      <dsp:spPr>
        <a:xfrm>
          <a:off x="3165344" y="2170946"/>
          <a:ext cx="814007" cy="4164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Fonds</a:t>
          </a:r>
          <a:endParaRPr lang="en-US" sz="1600" kern="1200" dirty="0"/>
        </a:p>
      </dsp:txBody>
      <dsp:txXfrm>
        <a:off x="3177541" y="2183143"/>
        <a:ext cx="789613" cy="392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BBA33-6413-4947-89F6-FAF6BFEA35E4}">
      <dsp:nvSpPr>
        <dsp:cNvPr id="0" name=""/>
        <dsp:cNvSpPr/>
      </dsp:nvSpPr>
      <dsp:spPr>
        <a:xfrm>
          <a:off x="0" y="5"/>
          <a:ext cx="6680499" cy="6654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Helvetica"/>
              <a:cs typeface="Helvetica"/>
            </a:rPr>
            <a:t>Neo4j</a:t>
          </a:r>
          <a:endParaRPr lang="en-US" sz="2900" kern="1200" dirty="0">
            <a:latin typeface="Helvetica"/>
            <a:cs typeface="Helvetica"/>
          </a:endParaRPr>
        </a:p>
      </dsp:txBody>
      <dsp:txXfrm>
        <a:off x="19492" y="19497"/>
        <a:ext cx="5399219" cy="626513"/>
      </dsp:txXfrm>
    </dsp:sp>
    <dsp:sp modelId="{E29B0DFC-57B0-9D4C-8E53-FE01D46E8CF3}">
      <dsp:nvSpPr>
        <dsp:cNvPr id="0" name=""/>
        <dsp:cNvSpPr/>
      </dsp:nvSpPr>
      <dsp:spPr>
        <a:xfrm>
          <a:off x="1016613" y="888995"/>
          <a:ext cx="5699627" cy="6721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Helvetica"/>
              <a:cs typeface="Helvetica"/>
            </a:rPr>
            <a:t>Blueprints</a:t>
          </a:r>
          <a:endParaRPr lang="en-US" sz="2900" kern="1200" dirty="0">
            <a:latin typeface="Helvetica"/>
            <a:cs typeface="Helvetica"/>
          </a:endParaRPr>
        </a:p>
      </dsp:txBody>
      <dsp:txXfrm>
        <a:off x="1036300" y="908682"/>
        <a:ext cx="4628978" cy="632774"/>
      </dsp:txXfrm>
    </dsp:sp>
    <dsp:sp modelId="{574A544D-E87B-C942-A4F0-16102B19B440}">
      <dsp:nvSpPr>
        <dsp:cNvPr id="0" name=""/>
        <dsp:cNvSpPr/>
      </dsp:nvSpPr>
      <dsp:spPr>
        <a:xfrm>
          <a:off x="1019847" y="1816102"/>
          <a:ext cx="6839299" cy="705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Helvetica"/>
              <a:cs typeface="Helvetica"/>
            </a:rPr>
            <a:t>Domain/ACL Stuff</a:t>
          </a:r>
          <a:endParaRPr lang="en-US" sz="2900" kern="1200" dirty="0">
            <a:latin typeface="Helvetica"/>
            <a:cs typeface="Helvetica"/>
          </a:endParaRPr>
        </a:p>
      </dsp:txBody>
      <dsp:txXfrm>
        <a:off x="1040522" y="1836777"/>
        <a:ext cx="5560464" cy="664538"/>
      </dsp:txXfrm>
    </dsp:sp>
    <dsp:sp modelId="{CC53B698-EB7C-744B-8305-83C275BAF9BE}">
      <dsp:nvSpPr>
        <dsp:cNvPr id="0" name=""/>
        <dsp:cNvSpPr/>
      </dsp:nvSpPr>
      <dsp:spPr>
        <a:xfrm>
          <a:off x="1018898" y="2768600"/>
          <a:ext cx="6827576" cy="7104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Helvetica"/>
              <a:cs typeface="Helvetica"/>
            </a:rPr>
            <a:t>Jersey web service </a:t>
          </a:r>
          <a:r>
            <a:rPr lang="en-US" sz="2900" kern="1200" dirty="0" smtClean="0">
              <a:latin typeface="Helvetica"/>
              <a:cs typeface="Helvetica"/>
            </a:rPr>
            <a:t>(CRUD, </a:t>
          </a:r>
          <a:r>
            <a:rPr lang="en-US" sz="2900" kern="1200" dirty="0" err="1" smtClean="0">
              <a:latin typeface="Helvetica"/>
              <a:cs typeface="Helvetica"/>
            </a:rPr>
            <a:t>etc</a:t>
          </a:r>
          <a:r>
            <a:rPr lang="en-US" sz="2900" kern="1200" dirty="0" smtClean="0">
              <a:latin typeface="Helvetica"/>
              <a:cs typeface="Helvetica"/>
            </a:rPr>
            <a:t>)</a:t>
          </a:r>
          <a:endParaRPr lang="en-US" sz="2900" kern="1200" dirty="0">
            <a:latin typeface="Helvetica"/>
            <a:cs typeface="Helvetica"/>
          </a:endParaRPr>
        </a:p>
      </dsp:txBody>
      <dsp:txXfrm>
        <a:off x="1039705" y="2789407"/>
        <a:ext cx="5550598" cy="668801"/>
      </dsp:txXfrm>
    </dsp:sp>
    <dsp:sp modelId="{0D76D45A-25A7-D640-84C4-B4E37113E04B}">
      <dsp:nvSpPr>
        <dsp:cNvPr id="0" name=""/>
        <dsp:cNvSpPr/>
      </dsp:nvSpPr>
      <dsp:spPr>
        <a:xfrm>
          <a:off x="1712019" y="4561970"/>
          <a:ext cx="6336792" cy="10359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Helvetica"/>
              <a:cs typeface="Helvetica"/>
            </a:rPr>
            <a:t>Frontend </a:t>
          </a:r>
          <a:r>
            <a:rPr lang="en-US" sz="2900" kern="1200" dirty="0" smtClean="0">
              <a:latin typeface="Helvetica"/>
              <a:cs typeface="Helvetica"/>
            </a:rPr>
            <a:t>web application</a:t>
          </a:r>
          <a:endParaRPr lang="en-US" sz="2900" kern="1200" dirty="0">
            <a:latin typeface="Helvetica"/>
            <a:cs typeface="Helvetica"/>
          </a:endParaRPr>
        </a:p>
      </dsp:txBody>
      <dsp:txXfrm>
        <a:off x="1742361" y="4592312"/>
        <a:ext cx="5129545" cy="975255"/>
      </dsp:txXfrm>
    </dsp:sp>
    <dsp:sp modelId="{2D4509DB-2F50-5C48-85BC-F2EFD9D61010}">
      <dsp:nvSpPr>
        <dsp:cNvPr id="0" name=""/>
        <dsp:cNvSpPr/>
      </dsp:nvSpPr>
      <dsp:spPr>
        <a:xfrm>
          <a:off x="5749358" y="756811"/>
          <a:ext cx="673360" cy="673360"/>
        </a:xfrm>
        <a:prstGeom prst="downArrow">
          <a:avLst>
            <a:gd name="adj1" fmla="val 55000"/>
            <a:gd name="adj2" fmla="val 45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"/>
            <a:cs typeface="Helvetica"/>
          </a:endParaRPr>
        </a:p>
      </dsp:txBody>
      <dsp:txXfrm>
        <a:off x="5900864" y="756811"/>
        <a:ext cx="370348" cy="506703"/>
      </dsp:txXfrm>
    </dsp:sp>
    <dsp:sp modelId="{8D1AE87B-87F6-F74C-BE7B-8177F59C08CB}">
      <dsp:nvSpPr>
        <dsp:cNvPr id="0" name=""/>
        <dsp:cNvSpPr/>
      </dsp:nvSpPr>
      <dsp:spPr>
        <a:xfrm>
          <a:off x="6222560" y="1936630"/>
          <a:ext cx="673360" cy="673360"/>
        </a:xfrm>
        <a:prstGeom prst="downArrow">
          <a:avLst>
            <a:gd name="adj1" fmla="val 55000"/>
            <a:gd name="adj2" fmla="val 45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"/>
            <a:cs typeface="Helvetica"/>
          </a:endParaRPr>
        </a:p>
      </dsp:txBody>
      <dsp:txXfrm>
        <a:off x="6374066" y="1936630"/>
        <a:ext cx="370348" cy="506703"/>
      </dsp:txXfrm>
    </dsp:sp>
    <dsp:sp modelId="{686F9866-9CD3-CA4A-AC64-791AAD44806D}">
      <dsp:nvSpPr>
        <dsp:cNvPr id="0" name=""/>
        <dsp:cNvSpPr/>
      </dsp:nvSpPr>
      <dsp:spPr>
        <a:xfrm>
          <a:off x="7015238" y="952494"/>
          <a:ext cx="611922" cy="52452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7152920" y="952494"/>
        <a:ext cx="336558" cy="394707"/>
      </dsp:txXfrm>
    </dsp:sp>
    <dsp:sp modelId="{C88CE079-2E03-EB41-AA2D-1EE81162C271}">
      <dsp:nvSpPr>
        <dsp:cNvPr id="0" name=""/>
        <dsp:cNvSpPr/>
      </dsp:nvSpPr>
      <dsp:spPr>
        <a:xfrm>
          <a:off x="7168964" y="4290514"/>
          <a:ext cx="673360" cy="673360"/>
        </a:xfrm>
        <a:prstGeom prst="downArrow">
          <a:avLst>
            <a:gd name="adj1" fmla="val 55000"/>
            <a:gd name="adj2" fmla="val 45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Helvetica"/>
            <a:cs typeface="Helvetica"/>
          </a:endParaRPr>
        </a:p>
      </dsp:txBody>
      <dsp:txXfrm>
        <a:off x="7320470" y="4290514"/>
        <a:ext cx="370348" cy="50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073621F7-1E75-B043-9667-A15350DDB42F}" type="datetimeFigureOut">
              <a:rPr lang="en-US" smtClean="0"/>
              <a:pPr/>
              <a:t>10/03/2014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5F8B5A7B-0916-ED43-835A-42E512A1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8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new digital descriptions</a:t>
            </a:r>
          </a:p>
          <a:p>
            <a:r>
              <a:rPr lang="en-US" baseline="0" dirty="0" smtClean="0"/>
              <a:t>Integrating existing digital descriptions for easier search browse</a:t>
            </a:r>
          </a:p>
          <a:p>
            <a:r>
              <a:rPr lang="en-US" baseline="0" dirty="0" smtClean="0"/>
              <a:t>Fostering collaboration and allowing researchers to create new connections between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5A7B-0916-ED43-835A-42E512A1D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Modeling hierarchies in SQL not fun</a:t>
            </a:r>
          </a:p>
          <a:p>
            <a:r>
              <a:rPr lang="en-US" dirty="0" smtClean="0"/>
              <a:t>Adjacency list + nested set models</a:t>
            </a:r>
          </a:p>
          <a:p>
            <a:r>
              <a:rPr lang="en-US" dirty="0" smtClean="0"/>
              <a:t>Lots of tradeoffs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5A7B-0916-ED43-835A-42E512A1D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r>
              <a:rPr lang="en-US" baseline="0" dirty="0" smtClean="0"/>
              <a:t> of generic ACL logic written using Java API</a:t>
            </a:r>
          </a:p>
          <a:p>
            <a:r>
              <a:rPr lang="en-US" baseline="0" dirty="0" smtClean="0"/>
              <a:t>Exposed by Neo4j extension</a:t>
            </a:r>
          </a:p>
          <a:p>
            <a:r>
              <a:rPr lang="en-US" baseline="0" dirty="0" smtClean="0"/>
              <a:t>Frontend speaks some cypher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5A7B-0916-ED43-835A-42E512A1D5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8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8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0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5D47-A73B-ED4D-B872-55E05C1F1D8F}" type="datetimeFigureOut">
              <a:rPr lang="en-US" smtClean="0"/>
              <a:t>10/03/2014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0CD7-EDDB-4D46-812B-814BA1DB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72675D47-A73B-ED4D-B872-55E05C1F1D8F}" type="datetimeFigureOut">
              <a:rPr lang="en-US" smtClean="0"/>
              <a:pPr/>
              <a:t>10/03/2014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E2660CD7-EDDB-4D46-812B-814BA1DB9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042044" y="0"/>
            <a:ext cx="101956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Helvetica"/>
              </a:rPr>
              <a:t>Archival Integration with Neo4j</a:t>
            </a:r>
            <a:endParaRPr lang="en-US" dirty="0">
              <a:latin typeface="Helvetica"/>
            </a:endParaRPr>
          </a:p>
        </p:txBody>
      </p:sp>
      <p:pic>
        <p:nvPicPr>
          <p:cNvPr id="5" name="Picture 4" descr="EHRI-logo-kleur-beeldscherm-groo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6" y="807678"/>
            <a:ext cx="3674533" cy="2875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5006" y="5027083"/>
            <a:ext cx="2468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</a:rPr>
              <a:t>Mike Bryant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</a:rPr>
              <a:t>Centre for e-Research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</a:rPr>
              <a:t>King’s College London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4528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ent Arrow 26"/>
          <p:cNvSpPr/>
          <p:nvPr/>
        </p:nvSpPr>
        <p:spPr>
          <a:xfrm rot="16200000">
            <a:off x="2189240" y="2443110"/>
            <a:ext cx="2068285" cy="3084288"/>
          </a:xfrm>
          <a:prstGeom prst="bentArrow">
            <a:avLst>
              <a:gd name="adj1" fmla="val 25000"/>
              <a:gd name="adj2" fmla="val 25388"/>
              <a:gd name="adj3" fmla="val 25000"/>
              <a:gd name="adj4" fmla="val 43750"/>
            </a:avLst>
          </a:prstGeom>
          <a:ln>
            <a:solidFill>
              <a:schemeClr val="dk1">
                <a:shade val="95000"/>
                <a:satMod val="105000"/>
                <a:alpha val="47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rapezoid 15"/>
          <p:cNvSpPr/>
          <p:nvPr/>
        </p:nvSpPr>
        <p:spPr>
          <a:xfrm>
            <a:off x="4112381" y="3181043"/>
            <a:ext cx="3991429" cy="3108481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wrapp</a:t>
            </a:r>
            <a:endParaRPr lang="en-GB" dirty="0"/>
          </a:p>
        </p:txBody>
      </p:sp>
      <p:sp>
        <p:nvSpPr>
          <p:cNvPr id="15" name="Trapezoid 14"/>
          <p:cNvSpPr/>
          <p:nvPr/>
        </p:nvSpPr>
        <p:spPr>
          <a:xfrm>
            <a:off x="5430753" y="4354278"/>
            <a:ext cx="2370667" cy="17296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Blueprints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the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5142" y="2056611"/>
            <a:ext cx="1620761" cy="8103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6255658" y="2056611"/>
            <a:ext cx="1620761" cy="81038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 A</a:t>
            </a:r>
            <a:endParaRPr lang="en-GB" b="1" dirty="0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035903" y="2461802"/>
            <a:ext cx="32197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58381" y="2092470"/>
            <a:ext cx="142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Restricted To</a:t>
            </a:r>
            <a:endParaRPr lang="en-GB" dirty="0"/>
          </a:p>
        </p:txBody>
      </p:sp>
      <p:sp>
        <p:nvSpPr>
          <p:cNvPr id="14" name="Trapezoid 13"/>
          <p:cNvSpPr/>
          <p:nvPr/>
        </p:nvSpPr>
        <p:spPr>
          <a:xfrm>
            <a:off x="5975036" y="5055797"/>
            <a:ext cx="1584476" cy="798286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Neo4j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5597677" y="3345968"/>
            <a:ext cx="1620761" cy="8103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 B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 rot="17078466">
            <a:off x="3751372" y="4253629"/>
            <a:ext cx="236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ACL Wrapper</a:t>
            </a:r>
            <a:endParaRPr lang="en-GB" sz="2400" dirty="0"/>
          </a:p>
        </p:txBody>
      </p:sp>
      <p:sp>
        <p:nvSpPr>
          <p:cNvPr id="28" name="&quot;No&quot; Symbol 27"/>
          <p:cNvSpPr/>
          <p:nvPr/>
        </p:nvSpPr>
        <p:spPr>
          <a:xfrm>
            <a:off x="2032000" y="4277299"/>
            <a:ext cx="1112762" cy="959923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6200" y="1308781"/>
            <a:ext cx="698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Low-level access filtering makes life simpler and easier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594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83911"/>
            <a:ext cx="9144000" cy="1754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latin typeface="Monaco"/>
                <a:cs typeface="Monaco"/>
              </a:rPr>
              <a:t>&lt;http://</a:t>
            </a:r>
            <a:r>
              <a:rPr lang="en-GB" sz="1200" b="1" dirty="0" err="1">
                <a:latin typeface="Monaco"/>
                <a:cs typeface="Monaco"/>
              </a:rPr>
              <a:t>tinkerpop.com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pgm</a:t>
            </a:r>
            <a:r>
              <a:rPr lang="en-GB" sz="1200" b="1" dirty="0">
                <a:latin typeface="Monaco"/>
                <a:cs typeface="Monaco"/>
              </a:rPr>
              <a:t>/vertex/93496&gt; a &lt;http://</a:t>
            </a:r>
            <a:r>
              <a:rPr lang="en-GB" sz="1200" b="1" dirty="0" err="1">
                <a:latin typeface="Monaco"/>
                <a:cs typeface="Monaco"/>
              </a:rPr>
              <a:t>tinkerpop.com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pgm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ontology#Vertex</a:t>
            </a:r>
            <a:r>
              <a:rPr lang="en-GB" sz="1200" b="1" dirty="0">
                <a:latin typeface="Monaco"/>
                <a:cs typeface="Monaco"/>
              </a:rPr>
              <a:t>&gt; ;</a:t>
            </a:r>
          </a:p>
          <a:p>
            <a:r>
              <a:rPr lang="en-GB" sz="1200" b="1" dirty="0">
                <a:latin typeface="Monaco"/>
                <a:cs typeface="Monaco"/>
              </a:rPr>
              <a:t>	&lt;http://</a:t>
            </a:r>
            <a:r>
              <a:rPr lang="en-GB" sz="1200" b="1" dirty="0" err="1">
                <a:latin typeface="Monaco"/>
                <a:cs typeface="Monaco"/>
              </a:rPr>
              <a:t>tinkerpop.com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pgm</a:t>
            </a:r>
            <a:r>
              <a:rPr lang="en-GB" sz="1200" b="1" dirty="0">
                <a:latin typeface="Monaco"/>
                <a:cs typeface="Monaco"/>
              </a:rPr>
              <a:t>/property/acquisition&gt; "Accession number: 1991.A.0112.11" ;</a:t>
            </a:r>
          </a:p>
          <a:p>
            <a:r>
              <a:rPr lang="en-GB" sz="1200" b="1" dirty="0">
                <a:latin typeface="Monaco"/>
                <a:cs typeface="Monaco"/>
              </a:rPr>
              <a:t>	&lt;http://</a:t>
            </a:r>
            <a:r>
              <a:rPr lang="en-GB" sz="1200" b="1" dirty="0" err="1">
                <a:latin typeface="Monaco"/>
                <a:cs typeface="Monaco"/>
              </a:rPr>
              <a:t>tinkerpop.com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pgm</a:t>
            </a:r>
            <a:r>
              <a:rPr lang="en-GB" sz="1200" b="1" dirty="0">
                <a:latin typeface="Monaco"/>
                <a:cs typeface="Monaco"/>
              </a:rPr>
              <a:t>/property/__ID__&gt; "us-005578-503692-506602-eng" ;</a:t>
            </a:r>
          </a:p>
          <a:p>
            <a:r>
              <a:rPr lang="en-GB" sz="1200" b="1" dirty="0">
                <a:latin typeface="Monaco"/>
                <a:cs typeface="Monaco"/>
              </a:rPr>
              <a:t>	&lt;http://</a:t>
            </a:r>
            <a:r>
              <a:rPr lang="en-GB" sz="1200" b="1" dirty="0" err="1">
                <a:latin typeface="Monaco"/>
                <a:cs typeface="Monaco"/>
              </a:rPr>
              <a:t>tinkerpop.com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pgm</a:t>
            </a:r>
            <a:r>
              <a:rPr lang="en-GB" sz="1200" b="1" dirty="0">
                <a:latin typeface="Monaco"/>
                <a:cs typeface="Monaco"/>
              </a:rPr>
              <a:t>/property/</a:t>
            </a:r>
            <a:r>
              <a:rPr lang="en-GB" sz="1200" b="1" dirty="0" err="1">
                <a:latin typeface="Monaco"/>
                <a:cs typeface="Monaco"/>
              </a:rPr>
              <a:t>languageCode</a:t>
            </a:r>
            <a:r>
              <a:rPr lang="en-GB" sz="1200" b="1" dirty="0">
                <a:latin typeface="Monaco"/>
                <a:cs typeface="Monaco"/>
              </a:rPr>
              <a:t>&gt; "</a:t>
            </a:r>
            <a:r>
              <a:rPr lang="en-GB" sz="1200" b="1" dirty="0" err="1">
                <a:latin typeface="Monaco"/>
                <a:cs typeface="Monaco"/>
              </a:rPr>
              <a:t>eng</a:t>
            </a:r>
            <a:r>
              <a:rPr lang="en-GB" sz="1200" b="1" dirty="0">
                <a:latin typeface="Monaco"/>
                <a:cs typeface="Monaco"/>
              </a:rPr>
              <a:t>" ;</a:t>
            </a:r>
          </a:p>
          <a:p>
            <a:r>
              <a:rPr lang="en-GB" sz="1200" b="1" dirty="0">
                <a:latin typeface="Monaco"/>
                <a:cs typeface="Monaco"/>
              </a:rPr>
              <a:t>	&lt;http://</a:t>
            </a:r>
            <a:r>
              <a:rPr lang="en-GB" sz="1200" b="1" dirty="0" err="1">
                <a:latin typeface="Monaco"/>
                <a:cs typeface="Monaco"/>
              </a:rPr>
              <a:t>tinkerpop.com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pgm</a:t>
            </a:r>
            <a:r>
              <a:rPr lang="en-GB" sz="1200" b="1" dirty="0">
                <a:latin typeface="Monaco"/>
                <a:cs typeface="Monaco"/>
              </a:rPr>
              <a:t>/property/</a:t>
            </a:r>
            <a:r>
              <a:rPr lang="en-GB" sz="1200" b="1" dirty="0" err="1">
                <a:latin typeface="Monaco"/>
                <a:cs typeface="Monaco"/>
              </a:rPr>
              <a:t>unitDates</a:t>
            </a:r>
            <a:r>
              <a:rPr lang="en-GB" sz="1200" b="1" dirty="0">
                <a:latin typeface="Monaco"/>
                <a:cs typeface="Monaco"/>
              </a:rPr>
              <a:t>&gt; "1985 October 26" ;</a:t>
            </a:r>
          </a:p>
          <a:p>
            <a:r>
              <a:rPr lang="en-GB" sz="1200" b="1" dirty="0">
                <a:latin typeface="Monaco"/>
                <a:cs typeface="Monaco"/>
              </a:rPr>
              <a:t>	&lt;http://</a:t>
            </a:r>
            <a:r>
              <a:rPr lang="en-GB" sz="1200" b="1" dirty="0" err="1">
                <a:latin typeface="Monaco"/>
                <a:cs typeface="Monaco"/>
              </a:rPr>
              <a:t>tinkerpop.com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pgm</a:t>
            </a:r>
            <a:r>
              <a:rPr lang="en-GB" sz="1200" b="1" dirty="0">
                <a:latin typeface="Monaco"/>
                <a:cs typeface="Monaco"/>
              </a:rPr>
              <a:t>/property/name&gt; "Oral history interview with Mike Jacobs" ;</a:t>
            </a:r>
          </a:p>
          <a:p>
            <a:r>
              <a:rPr lang="en-GB" sz="1200" b="1" dirty="0">
                <a:latin typeface="Monaco"/>
                <a:cs typeface="Monaco"/>
              </a:rPr>
              <a:t>	&lt;http://</a:t>
            </a:r>
            <a:r>
              <a:rPr lang="en-GB" sz="1200" b="1" dirty="0" err="1">
                <a:latin typeface="Monaco"/>
                <a:cs typeface="Monaco"/>
              </a:rPr>
              <a:t>tinkerpop.com</a:t>
            </a:r>
            <a:r>
              <a:rPr lang="en-GB" sz="1200" b="1" dirty="0">
                <a:latin typeface="Monaco"/>
                <a:cs typeface="Monaco"/>
              </a:rPr>
              <a:t>/</a:t>
            </a:r>
            <a:r>
              <a:rPr lang="en-GB" sz="1200" b="1" dirty="0" err="1">
                <a:latin typeface="Monaco"/>
                <a:cs typeface="Monaco"/>
              </a:rPr>
              <a:t>pgm</a:t>
            </a:r>
            <a:r>
              <a:rPr lang="en-GB" sz="1200" b="1" dirty="0">
                <a:latin typeface="Monaco"/>
                <a:cs typeface="Monaco"/>
              </a:rPr>
              <a:t>/property/</a:t>
            </a:r>
            <a:r>
              <a:rPr lang="en-GB" sz="1200" b="1" dirty="0" err="1">
                <a:latin typeface="Monaco"/>
                <a:cs typeface="Monaco"/>
              </a:rPr>
              <a:t>extentAndMedium</a:t>
            </a:r>
            <a:r>
              <a:rPr lang="en-GB" sz="1200" b="1" dirty="0">
                <a:latin typeface="Monaco"/>
                <a:cs typeface="Monaco"/>
              </a:rPr>
              <a:t>&gt; """User copies, 2 videocassettes (VHS) </a:t>
            </a:r>
            <a:endParaRPr lang="en-GB" sz="1200" b="1" dirty="0" smtClean="0">
              <a:latin typeface="Monaco"/>
              <a:cs typeface="Monaco"/>
            </a:endParaRPr>
          </a:p>
          <a:p>
            <a:r>
              <a:rPr lang="en-GB" sz="1200" b="1" dirty="0">
                <a:latin typeface="Monaco"/>
                <a:cs typeface="Monaco"/>
              </a:rPr>
              <a:t>		</a:t>
            </a:r>
            <a:r>
              <a:rPr lang="en-GB" sz="1200" b="1" dirty="0" smtClean="0">
                <a:latin typeface="Monaco"/>
                <a:cs typeface="Monaco"/>
              </a:rPr>
              <a:t>(</a:t>
            </a:r>
            <a:r>
              <a:rPr lang="en-GB" sz="1200" b="1" dirty="0">
                <a:latin typeface="Monaco"/>
                <a:cs typeface="Monaco"/>
              </a:rPr>
              <a:t>NTSC) : sound, </a:t>
            </a:r>
            <a:r>
              <a:rPr lang="en-GB" sz="1200" b="1" dirty="0" err="1">
                <a:latin typeface="Monaco"/>
                <a:cs typeface="Monaco"/>
              </a:rPr>
              <a:t>color</a:t>
            </a:r>
            <a:r>
              <a:rPr lang="en-GB" sz="1200" b="1" dirty="0">
                <a:latin typeface="Monaco"/>
                <a:cs typeface="Monaco"/>
              </a:rPr>
              <a:t> ; 1/2 in. Protection copies, 2 videocassettes (U-</a:t>
            </a:r>
            <a:r>
              <a:rPr lang="en-GB" sz="1200" b="1" dirty="0" err="1">
                <a:latin typeface="Monaco"/>
                <a:cs typeface="Monaco"/>
              </a:rPr>
              <a:t>Matic</a:t>
            </a:r>
            <a:r>
              <a:rPr lang="en-GB" sz="1200" b="1" dirty="0">
                <a:latin typeface="Monaco"/>
                <a:cs typeface="Monaco"/>
              </a:rPr>
              <a:t>) (NTSC</a:t>
            </a:r>
            <a:r>
              <a:rPr lang="en-GB" sz="1200" b="1" dirty="0" smtClean="0">
                <a:latin typeface="Monaco"/>
                <a:cs typeface="Monaco"/>
              </a:rPr>
              <a:t>):</a:t>
            </a:r>
          </a:p>
          <a:p>
            <a:r>
              <a:rPr lang="en-GB" sz="1200" b="1" dirty="0">
                <a:latin typeface="Monaco"/>
                <a:cs typeface="Monaco"/>
              </a:rPr>
              <a:t>	</a:t>
            </a:r>
            <a:r>
              <a:rPr lang="en-GB" sz="1200" b="1" dirty="0" smtClean="0">
                <a:latin typeface="Monaco"/>
                <a:cs typeface="Monaco"/>
              </a:rPr>
              <a:t>	sound</a:t>
            </a:r>
            <a:r>
              <a:rPr lang="en-GB" sz="1200" b="1" dirty="0">
                <a:latin typeface="Monaco"/>
                <a:cs typeface="Monaco"/>
              </a:rPr>
              <a:t>, </a:t>
            </a:r>
            <a:r>
              <a:rPr lang="en-GB" sz="1200" b="1" dirty="0" err="1">
                <a:latin typeface="Monaco"/>
                <a:cs typeface="Monaco"/>
              </a:rPr>
              <a:t>color</a:t>
            </a:r>
            <a:r>
              <a:rPr lang="en-GB" sz="1200" b="1" dirty="0">
                <a:latin typeface="Monaco"/>
                <a:cs typeface="Monaco"/>
              </a:rPr>
              <a:t> ; 3/4 in.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471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Via Blueprints </a:t>
            </a:r>
            <a:r>
              <a:rPr lang="en-US" dirty="0" err="1" smtClean="0"/>
              <a:t>SailGraph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we can:</a:t>
            </a:r>
          </a:p>
          <a:p>
            <a:r>
              <a:rPr lang="en-US" dirty="0" smtClean="0"/>
              <a:t>Export triples</a:t>
            </a:r>
          </a:p>
          <a:p>
            <a:r>
              <a:rPr lang="en-US" dirty="0" smtClean="0"/>
              <a:t>Query via SPARQL, but: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Still need to construct/infer new triples for domain-level ontology mapping… preferably in real-time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0865" y="6165502"/>
            <a:ext cx="66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*</a:t>
            </a:r>
            <a:r>
              <a:rPr lang="en-GB" dirty="0"/>
              <a:t> </a:t>
            </a:r>
            <a:r>
              <a:rPr lang="en-GB" dirty="0">
                <a:solidFill>
                  <a:srgbClr val="000090"/>
                </a:solidFill>
              </a:rPr>
              <a:t>https://</a:t>
            </a:r>
            <a:r>
              <a:rPr lang="en-GB" dirty="0" err="1">
                <a:solidFill>
                  <a:srgbClr val="000090"/>
                </a:solidFill>
              </a:rPr>
              <a:t>github.com</a:t>
            </a:r>
            <a:r>
              <a:rPr lang="en-GB" dirty="0">
                <a:solidFill>
                  <a:srgbClr val="000090"/>
                </a:solidFill>
              </a:rPr>
              <a:t>/</a:t>
            </a:r>
            <a:r>
              <a:rPr lang="en-GB" dirty="0" err="1">
                <a:solidFill>
                  <a:srgbClr val="000090"/>
                </a:solidFill>
              </a:rPr>
              <a:t>tinkerpop</a:t>
            </a:r>
            <a:r>
              <a:rPr lang="en-GB" dirty="0">
                <a:solidFill>
                  <a:srgbClr val="000090"/>
                </a:solidFill>
              </a:rPr>
              <a:t>/blueprints/wiki/Sail-</a:t>
            </a:r>
            <a:r>
              <a:rPr lang="en-GB" dirty="0" smtClean="0">
                <a:solidFill>
                  <a:srgbClr val="000090"/>
                </a:solidFill>
              </a:rPr>
              <a:t>Implementation</a:t>
            </a:r>
            <a:endParaRPr lang="en-GB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2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Performance…</a:t>
            </a:r>
            <a:endParaRPr lang="en-US" dirty="0"/>
          </a:p>
        </p:txBody>
      </p:sp>
      <p:pic>
        <p:nvPicPr>
          <p:cNvPr id="4" name="Content Placeholder 3" descr="chasing-ghosts-bann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" b="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272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 a huge amount of data (&lt; 1M nodes)</a:t>
            </a:r>
          </a:p>
          <a:p>
            <a:pPr marL="0" indent="0">
              <a:buNone/>
            </a:pPr>
            <a:r>
              <a:rPr lang="en-US" dirty="0" smtClean="0"/>
              <a:t>Not expecting </a:t>
            </a:r>
            <a:r>
              <a:rPr lang="en-US" i="1" dirty="0" smtClean="0"/>
              <a:t>that</a:t>
            </a:r>
            <a:r>
              <a:rPr lang="en-US" dirty="0" smtClean="0"/>
              <a:t> many users</a:t>
            </a:r>
          </a:p>
          <a:p>
            <a:pPr marL="0" indent="0">
              <a:buNone/>
            </a:pPr>
            <a:r>
              <a:rPr lang="en-US" dirty="0" smtClean="0"/>
              <a:t>But</a:t>
            </a:r>
          </a:p>
          <a:p>
            <a:pPr lvl="1"/>
            <a:r>
              <a:rPr lang="en-US" i="1" dirty="0" smtClean="0"/>
              <a:t>Performance matters, e.g. indexing whole DB</a:t>
            </a:r>
          </a:p>
          <a:p>
            <a:pPr lvl="1"/>
            <a:r>
              <a:rPr lang="en-US" i="1" dirty="0" smtClean="0"/>
              <a:t>Can’t just throw hardware at the problem</a:t>
            </a:r>
          </a:p>
          <a:p>
            <a:pPr lvl="1"/>
            <a:r>
              <a:rPr lang="en-US" i="1" dirty="0" smtClean="0"/>
              <a:t>Lack of experience with Neo4j</a:t>
            </a:r>
          </a:p>
          <a:p>
            <a:pPr lvl="1"/>
            <a:r>
              <a:rPr lang="en-GB" i="1" dirty="0" smtClean="0"/>
              <a:t>Performance problems in production difficult to reproduce and diagnose on hosted VMs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Maintaining integrity</a:t>
            </a:r>
          </a:p>
          <a:p>
            <a:pPr lvl="1"/>
            <a:r>
              <a:rPr lang="en-US" dirty="0" smtClean="0"/>
              <a:t>Flip side to schema-less model</a:t>
            </a:r>
          </a:p>
          <a:p>
            <a:pPr lvl="1"/>
            <a:r>
              <a:rPr lang="en-US" dirty="0" smtClean="0"/>
              <a:t>(pre-Neo4j 2.0 introduction of constraints)</a:t>
            </a:r>
          </a:p>
          <a:p>
            <a:pPr lvl="1"/>
            <a:r>
              <a:rPr lang="en-US" dirty="0" smtClean="0"/>
              <a:t>Had to implement our own poor facsimile of compound PKs for uniqueness within hierarchies</a:t>
            </a:r>
          </a:p>
          <a:p>
            <a:pPr marL="0" indent="0">
              <a:buNone/>
            </a:pPr>
            <a:r>
              <a:rPr lang="en-US" dirty="0" smtClean="0"/>
              <a:t>What would be nice</a:t>
            </a:r>
          </a:p>
          <a:p>
            <a:pPr lvl="1"/>
            <a:r>
              <a:rPr lang="en-US" dirty="0" smtClean="0"/>
              <a:t>Way of expressing “optional” constraints to the graph – runnable on-demand to validate integrity</a:t>
            </a:r>
          </a:p>
          <a:p>
            <a:pPr lvl="1"/>
            <a:r>
              <a:rPr lang="en-US" dirty="0" smtClean="0"/>
              <a:t>Investigating solutions to this, including OWL</a:t>
            </a:r>
          </a:p>
        </p:txBody>
      </p:sp>
    </p:spTree>
    <p:extLst>
      <p:ext uri="{BB962C8B-B14F-4D97-AF65-F5344CB8AC3E}">
        <p14:creationId xmlns:p14="http://schemas.microsoft.com/office/powerpoint/2010/main" val="274219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7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Good versioning is difficult to “bolt on” after the fact: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a) Can I recover this data in a pinch?</a:t>
            </a:r>
          </a:p>
          <a:p>
            <a:pPr marL="457200" lvl="1" indent="0">
              <a:buNone/>
            </a:pPr>
            <a:r>
              <a:rPr lang="en-US" dirty="0" smtClean="0"/>
              <a:t>						vs.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b) Can I </a:t>
            </a:r>
            <a:r>
              <a:rPr lang="en-US" b="1" i="1" dirty="0" smtClean="0"/>
              <a:t>go back in time?!</a:t>
            </a:r>
            <a:endParaRPr lang="en-US" b="1" i="1" dirty="0"/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dirty="0" smtClean="0"/>
              <a:t>Unfortunately we currently have </a:t>
            </a:r>
            <a:r>
              <a:rPr lang="en-US" b="1" dirty="0" smtClean="0"/>
              <a:t>a)</a:t>
            </a:r>
            <a:r>
              <a:rPr lang="en-US" dirty="0" smtClean="0"/>
              <a:t>.</a:t>
            </a:r>
          </a:p>
          <a:p>
            <a:pPr marL="857250" lvl="2" indent="0">
              <a:buNone/>
            </a:pPr>
            <a:r>
              <a:rPr lang="en-US" dirty="0" smtClean="0"/>
              <a:t>Very interested in </a:t>
            </a:r>
            <a:r>
              <a:rPr lang="en-US" i="1" dirty="0" err="1" smtClean="0"/>
              <a:t>Datomic</a:t>
            </a:r>
            <a:r>
              <a:rPr lang="en-US" i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for </a:t>
            </a:r>
            <a:r>
              <a:rPr lang="en-US" i="1" dirty="0" smtClean="0"/>
              <a:t>going back in time</a:t>
            </a:r>
            <a:r>
              <a:rPr lang="en-US" dirty="0" smtClean="0"/>
              <a:t> abilities.</a:t>
            </a:r>
            <a:endParaRPr lang="en-US" dirty="0"/>
          </a:p>
          <a:p>
            <a:pPr marL="457200" lvl="1" indent="0" algn="r">
              <a:buNone/>
            </a:pPr>
            <a:endParaRPr lang="en-US" sz="2200" dirty="0" smtClean="0">
              <a:solidFill>
                <a:srgbClr val="0000FF"/>
              </a:solidFill>
            </a:endParaRPr>
          </a:p>
          <a:p>
            <a:pPr marL="457200" lvl="1" indent="0" algn="r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*</a:t>
            </a:r>
            <a:r>
              <a:rPr lang="en-US" sz="2200" dirty="0" err="1" smtClean="0">
                <a:solidFill>
                  <a:srgbClr val="0000FF"/>
                </a:solidFill>
              </a:rPr>
              <a:t>www.datomic.com</a:t>
            </a:r>
            <a:endParaRPr lang="en-US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Neo4j/Blueprints removed a lot of friction and complexity in modeling our data</a:t>
            </a:r>
          </a:p>
          <a:p>
            <a:pPr lvl="1"/>
            <a:r>
              <a:rPr lang="en-US" dirty="0" smtClean="0"/>
              <a:t>Added friction in other places, but still a win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Systematic benchmarking is important</a:t>
            </a:r>
          </a:p>
          <a:p>
            <a:pPr lvl="1"/>
            <a:r>
              <a:rPr lang="en-US" dirty="0" smtClean="0"/>
              <a:t>Confounding factors are hard to remove</a:t>
            </a:r>
          </a:p>
          <a:p>
            <a:pPr lvl="1"/>
            <a:r>
              <a:rPr lang="en-US" dirty="0" smtClean="0"/>
              <a:t>Developers (at least, me) are bad at guessing what’s fast, what’s slow, and why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8678"/>
            <a:ext cx="8229600" cy="85875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Thanks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8720" y="3992033"/>
            <a:ext cx="221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www.ehri-project.eu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EHRIproject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0890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Integrate existing electronic descriptions of Holocaust-related archival material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257300" lvl="3" indent="0">
              <a:buNone/>
            </a:pPr>
            <a:r>
              <a:rPr lang="en-US" sz="3200" dirty="0" smtClean="0"/>
              <a:t>Create new electronic descriptions of hitherto-inaccessible material</a:t>
            </a:r>
          </a:p>
          <a:p>
            <a:pPr marL="1257300" lvl="3" indent="0">
              <a:buNone/>
            </a:pPr>
            <a:endParaRPr lang="en-US" sz="3200" dirty="0" smtClean="0"/>
          </a:p>
          <a:p>
            <a:pPr marL="1257300" lvl="3" indent="0">
              <a:buNone/>
            </a:pPr>
            <a:endParaRPr lang="en-US" sz="3200" dirty="0" smtClean="0">
              <a:cs typeface="Helvetica"/>
            </a:endParaRPr>
          </a:p>
          <a:p>
            <a:pPr marL="2628900" lvl="6" indent="0">
              <a:buNone/>
            </a:pPr>
            <a:r>
              <a:rPr lang="en-US" sz="3200" dirty="0" smtClean="0">
                <a:latin typeface="Helvetica"/>
                <a:cs typeface="Helvetica"/>
              </a:rPr>
              <a:t>Recreate associations and connections between material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766527610"/>
              </p:ext>
            </p:extLst>
          </p:nvPr>
        </p:nvGraphicFramePr>
        <p:xfrm>
          <a:off x="-992472" y="710152"/>
          <a:ext cx="9977023" cy="592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49627" y="427092"/>
            <a:ext cx="6433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</a:rPr>
              <a:t>Archival data is 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</a:rPr>
              <a:t>hierarchical…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Helvetica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082221733"/>
              </p:ext>
            </p:extLst>
          </p:nvPr>
        </p:nvGraphicFramePr>
        <p:xfrm>
          <a:off x="11395538" y="447318"/>
          <a:ext cx="5235844" cy="5650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9910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262979" y="786926"/>
            <a:ext cx="4511675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</a:rPr>
              <a:t>Working with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</a:rPr>
              <a:t>hierarchies in SQL can be…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</a:rPr>
              <a:t>			</a:t>
            </a:r>
          </a:p>
          <a:p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</a:endParaRPr>
          </a:p>
          <a:p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</a:rPr>
              <a:t>		…challenging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sym typeface="Wingdings"/>
              </a:rPr>
              <a:t></a:t>
            </a:r>
            <a:endParaRPr lang="en-US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sym typeface="Wingdings"/>
            </a:endParaRPr>
          </a:p>
          <a:p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sym typeface="Wingdings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sym typeface="Wingdings"/>
              </a:rPr>
              <a:t>(Good book, BTW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sym typeface="Wingdings"/>
              </a:rPr>
              <a:t>)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sym typeface="Wingdings"/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sym typeface="Wingdings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sym typeface="Wingdings"/>
            </a:endParaRPr>
          </a:p>
        </p:txBody>
      </p:sp>
      <p:pic>
        <p:nvPicPr>
          <p:cNvPr id="2" name="Picture 1" descr="763643-joe-celkos-trees-and-hierarchies-sql-smarties-2-edition-10-nov-2013473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3" y="786926"/>
            <a:ext cx="3810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9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a graph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Dynamic, heterogeneous, evolving data set</a:t>
            </a:r>
          </a:p>
          <a:p>
            <a:pPr marL="457200" lvl="1" indent="0">
              <a:buNone/>
            </a:pPr>
            <a:endParaRPr lang="en-US" dirty="0"/>
          </a:p>
          <a:p>
            <a:pPr marL="1314450" lvl="3" indent="0">
              <a:buNone/>
            </a:pPr>
            <a:r>
              <a:rPr lang="en-US" sz="2800" dirty="0" smtClean="0"/>
              <a:t>Lots of generic functionality applied to many different entity types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Hierarchies and freeform connections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Social relation aspect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63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&amp; access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Lots of people involved in different aspects of the data management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i="1" dirty="0" smtClean="0"/>
              <a:t>Permission structure </a:t>
            </a:r>
            <a:r>
              <a:rPr lang="en-US" i="1" u="sng" dirty="0" smtClean="0"/>
              <a:t>roughly</a:t>
            </a:r>
            <a:r>
              <a:rPr lang="en-US" i="1" dirty="0" smtClean="0"/>
              <a:t> follows data hierarchies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2" indent="0">
              <a:buNone/>
            </a:pPr>
            <a:endParaRPr lang="en-US" sz="3200" dirty="0" smtClean="0"/>
          </a:p>
          <a:p>
            <a:pPr marL="800100" lvl="2" indent="0">
              <a:buNone/>
            </a:pPr>
            <a:r>
              <a:rPr lang="en-US" sz="3200" dirty="0" smtClean="0"/>
              <a:t>Requirement that access to some data be restricted to accredited users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478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“Social”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		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Allow forms of group collaboration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	Put researchers in touch with each other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Find out who is interested in similar material (recommendations,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Curation of “virtual” data collections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22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449589"/>
              </p:ext>
            </p:extLst>
          </p:nvPr>
        </p:nvGraphicFramePr>
        <p:xfrm>
          <a:off x="446617" y="393700"/>
          <a:ext cx="8229600" cy="575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Bent Arrow 13"/>
          <p:cNvSpPr/>
          <p:nvPr/>
        </p:nvSpPr>
        <p:spPr>
          <a:xfrm rot="16200000">
            <a:off x="-902299" y="2767540"/>
            <a:ext cx="4434418" cy="1439337"/>
          </a:xfrm>
          <a:prstGeom prst="bentArrow">
            <a:avLst>
              <a:gd name="adj1" fmla="val 25000"/>
              <a:gd name="adj2" fmla="val 23676"/>
              <a:gd name="adj3" fmla="val 25000"/>
              <a:gd name="adj4" fmla="val 437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54973" y="3506229"/>
            <a:ext cx="113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elvetica"/>
              </a:rPr>
              <a:t>Cypher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3218181" y="4010238"/>
            <a:ext cx="548640" cy="82296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Helvetica"/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6372014" y="4010238"/>
            <a:ext cx="548640" cy="822960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845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lot of traversals we do are of the form:</a:t>
            </a:r>
          </a:p>
          <a:p>
            <a:pPr marL="0" indent="0">
              <a:buNone/>
            </a:pPr>
            <a:r>
              <a:rPr lang="en-US" sz="2600" dirty="0">
                <a:latin typeface="PT Mono"/>
              </a:rPr>
              <a:t>	</a:t>
            </a:r>
            <a:r>
              <a:rPr lang="en-US" sz="2600" dirty="0" smtClean="0">
                <a:latin typeface="PT Mono"/>
              </a:rPr>
              <a:t>	MATCH child-[:CHILD_OF</a:t>
            </a:r>
            <a:r>
              <a:rPr lang="en-US" sz="2600" b="1" dirty="0" smtClean="0">
                <a:solidFill>
                  <a:srgbClr val="FF0000"/>
                </a:solidFill>
                <a:latin typeface="PT Mono"/>
              </a:rPr>
              <a:t>*</a:t>
            </a:r>
            <a:r>
              <a:rPr lang="en-US" sz="2600" dirty="0" smtClean="0">
                <a:latin typeface="PT Mono"/>
              </a:rPr>
              <a:t>]-&gt;parent</a:t>
            </a:r>
          </a:p>
          <a:p>
            <a:pPr marL="0" indent="0">
              <a:buNone/>
            </a:pPr>
            <a:r>
              <a:rPr lang="en-US" sz="2600" dirty="0">
                <a:latin typeface="PT Mono"/>
              </a:rPr>
              <a:t> </a:t>
            </a:r>
            <a:r>
              <a:rPr lang="en-US" sz="2600" dirty="0" smtClean="0">
                <a:latin typeface="PT Mono"/>
              </a:rPr>
              <a:t>          parent-[:HELD_BY]-&gt;repo</a:t>
            </a:r>
          </a:p>
          <a:p>
            <a:pPr marL="0" indent="0">
              <a:buNone/>
            </a:pPr>
            <a:r>
              <a:rPr lang="en-US" sz="2600" dirty="0">
                <a:latin typeface="PT Mono"/>
              </a:rPr>
              <a:t>	</a:t>
            </a:r>
            <a:r>
              <a:rPr lang="en-US" sz="2600" dirty="0" smtClean="0">
                <a:latin typeface="PT Mono"/>
              </a:rPr>
              <a:t>	RETURN DISTINCT repo</a:t>
            </a:r>
          </a:p>
          <a:p>
            <a:pPr marL="0" indent="0">
              <a:buNone/>
            </a:pPr>
            <a:endParaRPr lang="en-US" sz="2600" dirty="0" smtClean="0">
              <a:latin typeface="PT Mono"/>
            </a:endParaRPr>
          </a:p>
          <a:p>
            <a:pPr marL="0" indent="0">
              <a:buNone/>
            </a:pPr>
            <a:r>
              <a:rPr lang="en-US" sz="2800" dirty="0" smtClean="0"/>
              <a:t>Frequently traverse paths of </a:t>
            </a:r>
            <a:r>
              <a:rPr lang="en-US" sz="2800" b="1" dirty="0" smtClean="0"/>
              <a:t>unknown length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Leaf node up to root</a:t>
            </a:r>
          </a:p>
          <a:p>
            <a:r>
              <a:rPr lang="en-US" sz="2800" dirty="0" smtClean="0"/>
              <a:t>Searching a newest-first </a:t>
            </a:r>
            <a:r>
              <a:rPr lang="en-US" sz="2800" dirty="0"/>
              <a:t>linked-</a:t>
            </a:r>
            <a:r>
              <a:rPr lang="en-US" sz="2800" dirty="0" smtClean="0"/>
              <a:t>list</a:t>
            </a:r>
            <a:r>
              <a:rPr lang="en-US" sz="2800" dirty="0"/>
              <a:t> </a:t>
            </a:r>
            <a:r>
              <a:rPr lang="en-US" sz="2800" dirty="0" smtClean="0"/>
              <a:t>of events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600" dirty="0"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75870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37751</TotalTime>
  <Words>527</Words>
  <Application>Microsoft Macintosh PowerPoint</Application>
  <PresentationFormat>On-screen Show (4:3)</PresentationFormat>
  <Paragraphs>167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What are we doing?</vt:lpstr>
      <vt:lpstr>PowerPoint Presentation</vt:lpstr>
      <vt:lpstr>PowerPoint Presentation</vt:lpstr>
      <vt:lpstr>Why a graph database?</vt:lpstr>
      <vt:lpstr>Permissions &amp; access control</vt:lpstr>
      <vt:lpstr>“Social” stuff</vt:lpstr>
      <vt:lpstr>PowerPoint Presentation</vt:lpstr>
      <vt:lpstr>Traversals</vt:lpstr>
      <vt:lpstr>Wrapping the graph</vt:lpstr>
      <vt:lpstr>Linked data</vt:lpstr>
      <vt:lpstr>Performance…</vt:lpstr>
      <vt:lpstr>Performance…</vt:lpstr>
      <vt:lpstr>Challenges</vt:lpstr>
      <vt:lpstr>Challenges (continued…)</vt:lpstr>
      <vt:lpstr>Final thoughts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Bryant</dc:creator>
  <cp:lastModifiedBy>Mike Bryant</cp:lastModifiedBy>
  <cp:revision>111</cp:revision>
  <cp:lastPrinted>2014-04-01T09:33:55Z</cp:lastPrinted>
  <dcterms:created xsi:type="dcterms:W3CDTF">2013-11-25T08:57:16Z</dcterms:created>
  <dcterms:modified xsi:type="dcterms:W3CDTF">2014-04-03T07:32:32Z</dcterms:modified>
</cp:coreProperties>
</file>