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5.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6.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7.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8.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9.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 id="2147483680" r:id="rId2"/>
    <p:sldMasterId id="2147483659" r:id="rId3"/>
    <p:sldMasterId id="2147483684" r:id="rId4"/>
    <p:sldMasterId id="2147483665" r:id="rId5"/>
    <p:sldMasterId id="2147483668" r:id="rId6"/>
    <p:sldMasterId id="2147483671" r:id="rId7"/>
    <p:sldMasterId id="2147483674" r:id="rId8"/>
    <p:sldMasterId id="2147483677" r:id="rId9"/>
    <p:sldMasterId id="2147483687" r:id="rId10"/>
  </p:sldMasterIdLst>
  <p:notesMasterIdLst>
    <p:notesMasterId r:id="rId26"/>
  </p:notesMasterIdLst>
  <p:sldIdLst>
    <p:sldId id="265" r:id="rId11"/>
    <p:sldId id="262" r:id="rId12"/>
    <p:sldId id="268" r:id="rId13"/>
    <p:sldId id="269" r:id="rId14"/>
    <p:sldId id="273" r:id="rId15"/>
    <p:sldId id="270" r:id="rId16"/>
    <p:sldId id="271" r:id="rId17"/>
    <p:sldId id="278" r:id="rId18"/>
    <p:sldId id="280" r:id="rId19"/>
    <p:sldId id="279" r:id="rId20"/>
    <p:sldId id="285" r:id="rId21"/>
    <p:sldId id="284" r:id="rId22"/>
    <p:sldId id="286" r:id="rId23"/>
    <p:sldId id="266" r:id="rId24"/>
    <p:sldId id="267" r:id="rId25"/>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Naamloze sectie" id="{655D8175-EAF0-44A7-ABA6-F1E3A2076552}">
          <p14:sldIdLst>
            <p14:sldId id="265"/>
            <p14:sldId id="262"/>
            <p14:sldId id="268"/>
            <p14:sldId id="269"/>
            <p14:sldId id="273"/>
            <p14:sldId id="270"/>
            <p14:sldId id="271"/>
            <p14:sldId id="278"/>
            <p14:sldId id="280"/>
            <p14:sldId id="279"/>
            <p14:sldId id="285"/>
            <p14:sldId id="284"/>
            <p14:sldId id="286"/>
            <p14:sldId id="266"/>
            <p14:sldId id="26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92" autoAdjust="0"/>
  </p:normalViewPr>
  <p:slideViewPr>
    <p:cSldViewPr>
      <p:cViewPr varScale="1">
        <p:scale>
          <a:sx n="75" d="100"/>
          <a:sy n="75" d="100"/>
        </p:scale>
        <p:origin x="1236"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1.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 Target="slides/slide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DCB26F-2C84-4E45-B29D-E3CF3DEC5BEA}" type="datetimeFigureOut">
              <a:rPr lang="en-US" smtClean="0"/>
              <a:t>4/3/2014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DFE545-B16E-468B-A746-B71A9A21BD59}" type="slidenum">
              <a:rPr lang="en-US" smtClean="0"/>
              <a:t>‹nr.›</a:t>
            </a:fld>
            <a:endParaRPr lang="en-US"/>
          </a:p>
        </p:txBody>
      </p:sp>
    </p:spTree>
    <p:extLst>
      <p:ext uri="{BB962C8B-B14F-4D97-AF65-F5344CB8AC3E}">
        <p14:creationId xmlns:p14="http://schemas.microsoft.com/office/powerpoint/2010/main" val="3687719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DFE545-B16E-468B-A746-B71A9A21BD59}" type="slidenum">
              <a:rPr lang="en-US" smtClean="0"/>
              <a:t>1</a:t>
            </a:fld>
            <a:endParaRPr lang="en-US" dirty="0"/>
          </a:p>
        </p:txBody>
      </p:sp>
    </p:spTree>
    <p:extLst>
      <p:ext uri="{BB962C8B-B14F-4D97-AF65-F5344CB8AC3E}">
        <p14:creationId xmlns:p14="http://schemas.microsoft.com/office/powerpoint/2010/main" val="2107306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DFE545-B16E-468B-A746-B71A9A21BD59}" type="slidenum">
              <a:rPr lang="en-US" smtClean="0"/>
              <a:t>10</a:t>
            </a:fld>
            <a:endParaRPr lang="en-US"/>
          </a:p>
        </p:txBody>
      </p:sp>
    </p:spTree>
    <p:extLst>
      <p:ext uri="{BB962C8B-B14F-4D97-AF65-F5344CB8AC3E}">
        <p14:creationId xmlns:p14="http://schemas.microsoft.com/office/powerpoint/2010/main" val="3535169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DFE545-B16E-468B-A746-B71A9A21BD59}" type="slidenum">
              <a:rPr lang="en-US" smtClean="0"/>
              <a:t>11</a:t>
            </a:fld>
            <a:endParaRPr lang="en-US"/>
          </a:p>
        </p:txBody>
      </p:sp>
    </p:spTree>
    <p:extLst>
      <p:ext uri="{BB962C8B-B14F-4D97-AF65-F5344CB8AC3E}">
        <p14:creationId xmlns:p14="http://schemas.microsoft.com/office/powerpoint/2010/main" val="3205732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DFE545-B16E-468B-A746-B71A9A21BD59}" type="slidenum">
              <a:rPr lang="en-US" smtClean="0"/>
              <a:t>12</a:t>
            </a:fld>
            <a:endParaRPr lang="en-US"/>
          </a:p>
        </p:txBody>
      </p:sp>
    </p:spTree>
    <p:extLst>
      <p:ext uri="{BB962C8B-B14F-4D97-AF65-F5344CB8AC3E}">
        <p14:creationId xmlns:p14="http://schemas.microsoft.com/office/powerpoint/2010/main" val="9163974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DFE545-B16E-468B-A746-B71A9A21BD59}" type="slidenum">
              <a:rPr lang="en-US" smtClean="0"/>
              <a:t>13</a:t>
            </a:fld>
            <a:endParaRPr lang="en-US"/>
          </a:p>
        </p:txBody>
      </p:sp>
    </p:spTree>
    <p:extLst>
      <p:ext uri="{BB962C8B-B14F-4D97-AF65-F5344CB8AC3E}">
        <p14:creationId xmlns:p14="http://schemas.microsoft.com/office/powerpoint/2010/main" val="228935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DFE545-B16E-468B-A746-B71A9A21BD59}" type="slidenum">
              <a:rPr lang="en-US" smtClean="0"/>
              <a:t>14</a:t>
            </a:fld>
            <a:endParaRPr lang="en-US" dirty="0"/>
          </a:p>
        </p:txBody>
      </p:sp>
    </p:spTree>
    <p:extLst>
      <p:ext uri="{BB962C8B-B14F-4D97-AF65-F5344CB8AC3E}">
        <p14:creationId xmlns:p14="http://schemas.microsoft.com/office/powerpoint/2010/main" val="16476104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DFE545-B16E-468B-A746-B71A9A21BD59}" type="slidenum">
              <a:rPr lang="en-US" smtClean="0"/>
              <a:t>15</a:t>
            </a:fld>
            <a:endParaRPr lang="en-US"/>
          </a:p>
        </p:txBody>
      </p:sp>
    </p:spTree>
    <p:extLst>
      <p:ext uri="{BB962C8B-B14F-4D97-AF65-F5344CB8AC3E}">
        <p14:creationId xmlns:p14="http://schemas.microsoft.com/office/powerpoint/2010/main" val="2745518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DFE545-B16E-468B-A746-B71A9A21BD59}" type="slidenum">
              <a:rPr lang="en-US" smtClean="0"/>
              <a:t>2</a:t>
            </a:fld>
            <a:endParaRPr lang="en-US" dirty="0"/>
          </a:p>
        </p:txBody>
      </p:sp>
    </p:spTree>
    <p:extLst>
      <p:ext uri="{BB962C8B-B14F-4D97-AF65-F5344CB8AC3E}">
        <p14:creationId xmlns:p14="http://schemas.microsoft.com/office/powerpoint/2010/main" val="14209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DFE545-B16E-468B-A746-B71A9A21BD59}" type="slidenum">
              <a:rPr lang="en-US" smtClean="0"/>
              <a:t>3</a:t>
            </a:fld>
            <a:endParaRPr lang="en-US" dirty="0"/>
          </a:p>
        </p:txBody>
      </p:sp>
    </p:spTree>
    <p:extLst>
      <p:ext uri="{BB962C8B-B14F-4D97-AF65-F5344CB8AC3E}">
        <p14:creationId xmlns:p14="http://schemas.microsoft.com/office/powerpoint/2010/main" val="2348458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DFE545-B16E-468B-A746-B71A9A21BD59}" type="slidenum">
              <a:rPr lang="en-US" smtClean="0"/>
              <a:t>4</a:t>
            </a:fld>
            <a:endParaRPr lang="en-US" dirty="0"/>
          </a:p>
        </p:txBody>
      </p:sp>
    </p:spTree>
    <p:extLst>
      <p:ext uri="{BB962C8B-B14F-4D97-AF65-F5344CB8AC3E}">
        <p14:creationId xmlns:p14="http://schemas.microsoft.com/office/powerpoint/2010/main" val="87046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DFE545-B16E-468B-A746-B71A9A21BD59}" type="slidenum">
              <a:rPr lang="en-US" smtClean="0"/>
              <a:t>5</a:t>
            </a:fld>
            <a:endParaRPr lang="en-US" dirty="0"/>
          </a:p>
        </p:txBody>
      </p:sp>
    </p:spTree>
    <p:extLst>
      <p:ext uri="{BB962C8B-B14F-4D97-AF65-F5344CB8AC3E}">
        <p14:creationId xmlns:p14="http://schemas.microsoft.com/office/powerpoint/2010/main" val="3323630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Miss Globe</a:t>
            </a:r>
            <a:r>
              <a:rPr lang="en-US" baseline="0" dirty="0" smtClean="0"/>
              <a:t> is </a:t>
            </a:r>
            <a:endParaRPr lang="en-US" dirty="0"/>
          </a:p>
        </p:txBody>
      </p:sp>
      <p:sp>
        <p:nvSpPr>
          <p:cNvPr id="4" name="Slide Number Placeholder 3"/>
          <p:cNvSpPr>
            <a:spLocks noGrp="1"/>
          </p:cNvSpPr>
          <p:nvPr>
            <p:ph type="sldNum" sz="quarter" idx="10"/>
          </p:nvPr>
        </p:nvSpPr>
        <p:spPr/>
        <p:txBody>
          <a:bodyPr/>
          <a:lstStyle/>
          <a:p>
            <a:fld id="{07DFE545-B16E-468B-A746-B71A9A21BD59}" type="slidenum">
              <a:rPr lang="en-US" smtClean="0"/>
              <a:t>6</a:t>
            </a:fld>
            <a:endParaRPr lang="en-US" dirty="0"/>
          </a:p>
        </p:txBody>
      </p:sp>
    </p:spTree>
    <p:extLst>
      <p:ext uri="{BB962C8B-B14F-4D97-AF65-F5344CB8AC3E}">
        <p14:creationId xmlns:p14="http://schemas.microsoft.com/office/powerpoint/2010/main" val="3161699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Critical mass is a stage that </a:t>
            </a:r>
            <a:r>
              <a:rPr lang="en-US" dirty="0" err="1" smtClean="0"/>
              <a:t>mr.</a:t>
            </a:r>
            <a:r>
              <a:rPr lang="en-US" dirty="0" smtClean="0"/>
              <a:t> Cube would very much</a:t>
            </a:r>
            <a:r>
              <a:rPr lang="en-US" baseline="0" dirty="0" smtClean="0"/>
              <a:t> would like to reach. There are a lot of linked data on the web, but compared to the total amount of available data, the volume is small. The </a:t>
            </a:r>
            <a:r>
              <a:rPr lang="en-US" baseline="0" dirty="0" err="1" smtClean="0"/>
              <a:t>dataweb</a:t>
            </a:r>
            <a:r>
              <a:rPr lang="en-US" baseline="0" dirty="0" smtClean="0"/>
              <a:t> needs to grow to become self sustainable, just like the web of documents did. When it is big enough, it will have reached critical mass, which means that continued growth will be effortless. Data supply and demand will keep giving each other positive feedback and make each other better. Miss Globe has a lot to offer on both sides: lots of data and lots of developers that are good at creating data visualizations. </a:t>
            </a:r>
            <a:endParaRPr lang="en-US" dirty="0" smtClean="0"/>
          </a:p>
          <a:p>
            <a:endParaRPr lang="en-US" dirty="0"/>
          </a:p>
        </p:txBody>
      </p:sp>
      <p:sp>
        <p:nvSpPr>
          <p:cNvPr id="4" name="Slide Number Placeholder 3"/>
          <p:cNvSpPr>
            <a:spLocks noGrp="1"/>
          </p:cNvSpPr>
          <p:nvPr>
            <p:ph type="sldNum" sz="quarter" idx="10"/>
          </p:nvPr>
        </p:nvSpPr>
        <p:spPr/>
        <p:txBody>
          <a:bodyPr/>
          <a:lstStyle/>
          <a:p>
            <a:fld id="{07DFE545-B16E-468B-A746-B71A9A21BD59}" type="slidenum">
              <a:rPr lang="en-US" smtClean="0"/>
              <a:t>7</a:t>
            </a:fld>
            <a:endParaRPr lang="en-US" dirty="0"/>
          </a:p>
        </p:txBody>
      </p:sp>
    </p:spTree>
    <p:extLst>
      <p:ext uri="{BB962C8B-B14F-4D97-AF65-F5344CB8AC3E}">
        <p14:creationId xmlns:p14="http://schemas.microsoft.com/office/powerpoint/2010/main" val="1117693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DFE545-B16E-468B-A746-B71A9A21BD59}" type="slidenum">
              <a:rPr lang="en-US" smtClean="0"/>
              <a:t>8</a:t>
            </a:fld>
            <a:endParaRPr lang="en-US"/>
          </a:p>
        </p:txBody>
      </p:sp>
    </p:spTree>
    <p:extLst>
      <p:ext uri="{BB962C8B-B14F-4D97-AF65-F5344CB8AC3E}">
        <p14:creationId xmlns:p14="http://schemas.microsoft.com/office/powerpoint/2010/main" val="138474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DFE545-B16E-468B-A746-B71A9A21BD59}" type="slidenum">
              <a:rPr lang="en-US" smtClean="0"/>
              <a:t>9</a:t>
            </a:fld>
            <a:endParaRPr lang="en-US"/>
          </a:p>
        </p:txBody>
      </p:sp>
    </p:spTree>
    <p:extLst>
      <p:ext uri="{BB962C8B-B14F-4D97-AF65-F5344CB8AC3E}">
        <p14:creationId xmlns:p14="http://schemas.microsoft.com/office/powerpoint/2010/main" val="975455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2771800" y="2391023"/>
            <a:ext cx="4320480" cy="2334121"/>
          </a:xfrm>
          <a:prstGeom prst="rect">
            <a:avLst/>
          </a:prstGeom>
        </p:spPr>
        <p:txBody>
          <a:bodyPr anchor="t">
            <a:normAutofit/>
          </a:bodyPr>
          <a:lstStyle>
            <a:lvl1pPr>
              <a:defRPr sz="3200" b="0">
                <a:solidFill>
                  <a:schemeClr val="bg1"/>
                </a:solidFill>
              </a:defRPr>
            </a:lvl1pPr>
          </a:lstStyle>
          <a:p>
            <a:r>
              <a:rPr lang="nl-NL" dirty="0" smtClean="0"/>
              <a:t>Klik om de stijl te bewerken</a:t>
            </a:r>
            <a:endParaRPr lang="nl-NL" dirty="0"/>
          </a:p>
        </p:txBody>
      </p:sp>
      <p:sp>
        <p:nvSpPr>
          <p:cNvPr id="5" name="Tijdelijke aanduiding voor tekst 8"/>
          <p:cNvSpPr>
            <a:spLocks noGrp="1"/>
          </p:cNvSpPr>
          <p:nvPr>
            <p:ph type="body" sz="quarter" idx="10"/>
          </p:nvPr>
        </p:nvSpPr>
        <p:spPr>
          <a:xfrm>
            <a:off x="1907704" y="188640"/>
            <a:ext cx="5616624" cy="504056"/>
          </a:xfrm>
        </p:spPr>
        <p:txBody>
          <a:bodyPr anchor="ctr">
            <a:noAutofit/>
          </a:bodyPr>
          <a:lstStyle>
            <a:lvl1pPr marL="0" indent="0">
              <a:buNone/>
              <a:defRPr sz="2600" b="1">
                <a:solidFill>
                  <a:schemeClr val="bg1">
                    <a:lumMod val="50000"/>
                  </a:schemeClr>
                </a:solidFill>
              </a:defRPr>
            </a:lvl1pPr>
          </a:lstStyle>
          <a:p>
            <a:pPr lvl="0"/>
            <a:r>
              <a:rPr lang="nl-NL" dirty="0" smtClean="0"/>
              <a:t>Klik om de modelstijlen te bewerken</a:t>
            </a:r>
          </a:p>
        </p:txBody>
      </p:sp>
    </p:spTree>
    <p:extLst>
      <p:ext uri="{BB962C8B-B14F-4D97-AF65-F5344CB8AC3E}">
        <p14:creationId xmlns:p14="http://schemas.microsoft.com/office/powerpoint/2010/main" val="1498703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2771800" y="2391023"/>
            <a:ext cx="4320480" cy="2334121"/>
          </a:xfrm>
        </p:spPr>
        <p:txBody>
          <a:bodyPr anchor="t">
            <a:normAutofit/>
          </a:bodyPr>
          <a:lstStyle>
            <a:lvl1pPr>
              <a:defRPr sz="3200" b="0">
                <a:solidFill>
                  <a:schemeClr val="bg1"/>
                </a:solidFill>
              </a:defRPr>
            </a:lvl1pPr>
          </a:lstStyle>
          <a:p>
            <a:r>
              <a:rPr lang="nl-NL" dirty="0" smtClean="0"/>
              <a:t>Klik om de stijl te bewerken</a:t>
            </a:r>
            <a:endParaRPr lang="nl-NL" dirty="0"/>
          </a:p>
        </p:txBody>
      </p:sp>
      <p:sp>
        <p:nvSpPr>
          <p:cNvPr id="5" name="Tijdelijke aanduiding voor tekst 8"/>
          <p:cNvSpPr>
            <a:spLocks noGrp="1"/>
          </p:cNvSpPr>
          <p:nvPr>
            <p:ph type="body" sz="quarter" idx="10"/>
          </p:nvPr>
        </p:nvSpPr>
        <p:spPr>
          <a:xfrm>
            <a:off x="1907704" y="188640"/>
            <a:ext cx="5616624" cy="504056"/>
          </a:xfrm>
        </p:spPr>
        <p:txBody>
          <a:bodyPr anchor="ctr">
            <a:noAutofit/>
          </a:bodyPr>
          <a:lstStyle>
            <a:lvl1pPr marL="0" indent="0">
              <a:buNone/>
              <a:defRPr sz="2600" b="1">
                <a:solidFill>
                  <a:schemeClr val="bg1">
                    <a:lumMod val="50000"/>
                  </a:schemeClr>
                </a:solidFill>
              </a:defRPr>
            </a:lvl1pPr>
          </a:lstStyle>
          <a:p>
            <a:pPr lvl="0"/>
            <a:r>
              <a:rPr lang="nl-NL" dirty="0" smtClean="0"/>
              <a:t>Klik om de modelstijlen te bewerken</a:t>
            </a:r>
          </a:p>
        </p:txBody>
      </p:sp>
    </p:spTree>
    <p:extLst>
      <p:ext uri="{BB962C8B-B14F-4D97-AF65-F5344CB8AC3E}">
        <p14:creationId xmlns:p14="http://schemas.microsoft.com/office/powerpoint/2010/main" val="2124702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10" name="Tijdelijke aanduiding voor tekst 9"/>
          <p:cNvSpPr>
            <a:spLocks noGrp="1"/>
          </p:cNvSpPr>
          <p:nvPr>
            <p:ph type="body" sz="quarter" idx="10"/>
          </p:nvPr>
        </p:nvSpPr>
        <p:spPr>
          <a:xfrm>
            <a:off x="1979712" y="1340768"/>
            <a:ext cx="5545038" cy="3743995"/>
          </a:xfrm>
        </p:spPr>
        <p:txBody>
          <a:bodyPr/>
          <a:lstStyle>
            <a:lvl2pPr>
              <a:defRPr sz="2200"/>
            </a:lvl2pPr>
            <a:lvl3pPr>
              <a:defRPr sz="2000"/>
            </a:lvl3pPr>
            <a:lvl4pPr>
              <a:defRPr sz="1800"/>
            </a:lvl4pPr>
            <a:lvl5pPr>
              <a:defRPr sz="1600"/>
            </a:lvl5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NL" dirty="0"/>
          </a:p>
        </p:txBody>
      </p:sp>
      <p:sp>
        <p:nvSpPr>
          <p:cNvPr id="4" name="Tijdelijke aanduiding voor tekst 8"/>
          <p:cNvSpPr>
            <a:spLocks noGrp="1"/>
          </p:cNvSpPr>
          <p:nvPr>
            <p:ph type="body" sz="quarter" idx="11"/>
          </p:nvPr>
        </p:nvSpPr>
        <p:spPr>
          <a:xfrm>
            <a:off x="1907704" y="188640"/>
            <a:ext cx="5616624" cy="504056"/>
          </a:xfrm>
        </p:spPr>
        <p:txBody>
          <a:bodyPr anchor="ctr">
            <a:noAutofit/>
          </a:bodyPr>
          <a:lstStyle>
            <a:lvl1pPr marL="0" indent="0">
              <a:buNone/>
              <a:defRPr sz="2600" b="1">
                <a:solidFill>
                  <a:schemeClr val="bg1">
                    <a:lumMod val="50000"/>
                  </a:schemeClr>
                </a:solidFill>
              </a:defRPr>
            </a:lvl1pPr>
          </a:lstStyle>
          <a:p>
            <a:pPr lvl="0"/>
            <a:r>
              <a:rPr lang="nl-NL" dirty="0" smtClean="0"/>
              <a:t>Klik om de modelstijlen te bewerken</a:t>
            </a:r>
          </a:p>
        </p:txBody>
      </p:sp>
    </p:spTree>
    <p:extLst>
      <p:ext uri="{BB962C8B-B14F-4D97-AF65-F5344CB8AC3E}">
        <p14:creationId xmlns:p14="http://schemas.microsoft.com/office/powerpoint/2010/main" val="11005112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2771800" y="2391023"/>
            <a:ext cx="4320480" cy="2334121"/>
          </a:xfrm>
        </p:spPr>
        <p:txBody>
          <a:bodyPr anchor="t">
            <a:normAutofit/>
          </a:bodyPr>
          <a:lstStyle>
            <a:lvl1pPr>
              <a:defRPr sz="3200" b="0">
                <a:solidFill>
                  <a:schemeClr val="bg1"/>
                </a:solidFill>
              </a:defRPr>
            </a:lvl1pPr>
          </a:lstStyle>
          <a:p>
            <a:r>
              <a:rPr lang="nl-NL" dirty="0" smtClean="0"/>
              <a:t>Klik om de stijl te bewerken</a:t>
            </a:r>
            <a:endParaRPr lang="nl-NL" dirty="0"/>
          </a:p>
        </p:txBody>
      </p:sp>
      <p:sp>
        <p:nvSpPr>
          <p:cNvPr id="5" name="Tijdelijke aanduiding voor tekst 8"/>
          <p:cNvSpPr>
            <a:spLocks noGrp="1"/>
          </p:cNvSpPr>
          <p:nvPr>
            <p:ph type="body" sz="quarter" idx="10"/>
          </p:nvPr>
        </p:nvSpPr>
        <p:spPr>
          <a:xfrm>
            <a:off x="1907704" y="188640"/>
            <a:ext cx="5616624" cy="504056"/>
          </a:xfrm>
        </p:spPr>
        <p:txBody>
          <a:bodyPr anchor="ctr">
            <a:noAutofit/>
          </a:bodyPr>
          <a:lstStyle>
            <a:lvl1pPr marL="0" indent="0">
              <a:buNone/>
              <a:defRPr sz="2600" b="1">
                <a:solidFill>
                  <a:schemeClr val="bg1">
                    <a:lumMod val="50000"/>
                  </a:schemeClr>
                </a:solidFill>
              </a:defRPr>
            </a:lvl1pPr>
          </a:lstStyle>
          <a:p>
            <a:pPr lvl="0"/>
            <a:r>
              <a:rPr lang="nl-NL" dirty="0" smtClean="0"/>
              <a:t>Klik om de modelstijlen te bewerken</a:t>
            </a:r>
          </a:p>
        </p:txBody>
      </p:sp>
    </p:spTree>
    <p:extLst>
      <p:ext uri="{BB962C8B-B14F-4D97-AF65-F5344CB8AC3E}">
        <p14:creationId xmlns:p14="http://schemas.microsoft.com/office/powerpoint/2010/main" val="3609823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10" name="Tijdelijke aanduiding voor tekst 9"/>
          <p:cNvSpPr>
            <a:spLocks noGrp="1"/>
          </p:cNvSpPr>
          <p:nvPr>
            <p:ph type="body" sz="quarter" idx="10"/>
          </p:nvPr>
        </p:nvSpPr>
        <p:spPr>
          <a:xfrm>
            <a:off x="1979712" y="1340768"/>
            <a:ext cx="5545038" cy="3743995"/>
          </a:xfrm>
        </p:spPr>
        <p:txBody>
          <a:bodyPr/>
          <a:lstStyle>
            <a:lvl2pPr>
              <a:defRPr sz="2200"/>
            </a:lvl2pPr>
            <a:lvl3pPr>
              <a:defRPr sz="2000"/>
            </a:lvl3pPr>
            <a:lvl4pPr>
              <a:defRPr sz="1800"/>
            </a:lvl4pPr>
            <a:lvl5pPr>
              <a:defRPr sz="1600"/>
            </a:lvl5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NL" dirty="0"/>
          </a:p>
        </p:txBody>
      </p:sp>
      <p:sp>
        <p:nvSpPr>
          <p:cNvPr id="4" name="Tijdelijke aanduiding voor tekst 8"/>
          <p:cNvSpPr>
            <a:spLocks noGrp="1"/>
          </p:cNvSpPr>
          <p:nvPr>
            <p:ph type="body" sz="quarter" idx="11"/>
          </p:nvPr>
        </p:nvSpPr>
        <p:spPr>
          <a:xfrm>
            <a:off x="1907704" y="188640"/>
            <a:ext cx="5616624" cy="504056"/>
          </a:xfrm>
        </p:spPr>
        <p:txBody>
          <a:bodyPr anchor="ctr">
            <a:noAutofit/>
          </a:bodyPr>
          <a:lstStyle>
            <a:lvl1pPr marL="0" indent="0">
              <a:buNone/>
              <a:defRPr sz="2600" b="1">
                <a:solidFill>
                  <a:schemeClr val="bg1">
                    <a:lumMod val="50000"/>
                  </a:schemeClr>
                </a:solidFill>
              </a:defRPr>
            </a:lvl1pPr>
          </a:lstStyle>
          <a:p>
            <a:pPr lvl="0"/>
            <a:r>
              <a:rPr lang="nl-NL" dirty="0" smtClean="0"/>
              <a:t>Klik om de modelstijlen te bewerken</a:t>
            </a:r>
          </a:p>
        </p:txBody>
      </p:sp>
    </p:spTree>
    <p:extLst>
      <p:ext uri="{BB962C8B-B14F-4D97-AF65-F5344CB8AC3E}">
        <p14:creationId xmlns:p14="http://schemas.microsoft.com/office/powerpoint/2010/main" val="39607399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2771800" y="2391023"/>
            <a:ext cx="4320480" cy="2334121"/>
          </a:xfrm>
        </p:spPr>
        <p:txBody>
          <a:bodyPr anchor="t">
            <a:normAutofit/>
          </a:bodyPr>
          <a:lstStyle>
            <a:lvl1pPr>
              <a:defRPr sz="3200" b="0">
                <a:solidFill>
                  <a:schemeClr val="bg1"/>
                </a:solidFill>
              </a:defRPr>
            </a:lvl1pPr>
          </a:lstStyle>
          <a:p>
            <a:r>
              <a:rPr lang="nl-NL" dirty="0" smtClean="0"/>
              <a:t>Klik om de stijl te bewerken</a:t>
            </a:r>
            <a:endParaRPr lang="nl-NL" dirty="0"/>
          </a:p>
        </p:txBody>
      </p:sp>
      <p:sp>
        <p:nvSpPr>
          <p:cNvPr id="5" name="Tijdelijke aanduiding voor tekst 8"/>
          <p:cNvSpPr>
            <a:spLocks noGrp="1"/>
          </p:cNvSpPr>
          <p:nvPr>
            <p:ph type="body" sz="quarter" idx="10"/>
          </p:nvPr>
        </p:nvSpPr>
        <p:spPr>
          <a:xfrm>
            <a:off x="1907704" y="188640"/>
            <a:ext cx="5616624" cy="504056"/>
          </a:xfrm>
        </p:spPr>
        <p:txBody>
          <a:bodyPr anchor="ctr">
            <a:noAutofit/>
          </a:bodyPr>
          <a:lstStyle>
            <a:lvl1pPr marL="0" indent="0">
              <a:buNone/>
              <a:defRPr sz="2600" b="1">
                <a:solidFill>
                  <a:schemeClr val="bg1">
                    <a:lumMod val="50000"/>
                  </a:schemeClr>
                </a:solidFill>
              </a:defRPr>
            </a:lvl1pPr>
          </a:lstStyle>
          <a:p>
            <a:pPr lvl="0"/>
            <a:r>
              <a:rPr lang="nl-NL" dirty="0" smtClean="0"/>
              <a:t>Klik om de modelstijlen te bewerken</a:t>
            </a:r>
          </a:p>
        </p:txBody>
      </p:sp>
    </p:spTree>
    <p:extLst>
      <p:ext uri="{BB962C8B-B14F-4D97-AF65-F5344CB8AC3E}">
        <p14:creationId xmlns:p14="http://schemas.microsoft.com/office/powerpoint/2010/main" val="1419437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10" name="Tijdelijke aanduiding voor tekst 9"/>
          <p:cNvSpPr>
            <a:spLocks noGrp="1"/>
          </p:cNvSpPr>
          <p:nvPr>
            <p:ph type="body" sz="quarter" idx="10"/>
          </p:nvPr>
        </p:nvSpPr>
        <p:spPr>
          <a:xfrm>
            <a:off x="1979712" y="1340768"/>
            <a:ext cx="5545038" cy="3743995"/>
          </a:xfrm>
        </p:spPr>
        <p:txBody>
          <a:bodyPr/>
          <a:lstStyle>
            <a:lvl2pPr>
              <a:defRPr sz="2200"/>
            </a:lvl2pPr>
            <a:lvl3pPr>
              <a:defRPr sz="2000"/>
            </a:lvl3pPr>
            <a:lvl4pPr>
              <a:defRPr sz="1800"/>
            </a:lvl4pPr>
            <a:lvl5pPr>
              <a:defRPr sz="1600"/>
            </a:lvl5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NL" dirty="0"/>
          </a:p>
        </p:txBody>
      </p:sp>
      <p:sp>
        <p:nvSpPr>
          <p:cNvPr id="4" name="Tijdelijke aanduiding voor tekst 8"/>
          <p:cNvSpPr>
            <a:spLocks noGrp="1"/>
          </p:cNvSpPr>
          <p:nvPr>
            <p:ph type="body" sz="quarter" idx="11"/>
          </p:nvPr>
        </p:nvSpPr>
        <p:spPr>
          <a:xfrm>
            <a:off x="1907704" y="188640"/>
            <a:ext cx="5616624" cy="504056"/>
          </a:xfrm>
        </p:spPr>
        <p:txBody>
          <a:bodyPr anchor="ctr">
            <a:noAutofit/>
          </a:bodyPr>
          <a:lstStyle>
            <a:lvl1pPr marL="0" indent="0">
              <a:buNone/>
              <a:defRPr sz="2600" b="1">
                <a:solidFill>
                  <a:schemeClr val="bg1">
                    <a:lumMod val="50000"/>
                  </a:schemeClr>
                </a:solidFill>
              </a:defRPr>
            </a:lvl1pPr>
          </a:lstStyle>
          <a:p>
            <a:pPr lvl="0"/>
            <a:r>
              <a:rPr lang="nl-NL" dirty="0" smtClean="0"/>
              <a:t>Klik om de modelstijlen te bewerken</a:t>
            </a:r>
          </a:p>
        </p:txBody>
      </p:sp>
    </p:spTree>
    <p:extLst>
      <p:ext uri="{BB962C8B-B14F-4D97-AF65-F5344CB8AC3E}">
        <p14:creationId xmlns:p14="http://schemas.microsoft.com/office/powerpoint/2010/main" val="170047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2771800" y="2391023"/>
            <a:ext cx="4320480" cy="2334121"/>
          </a:xfrm>
        </p:spPr>
        <p:txBody>
          <a:bodyPr anchor="t">
            <a:normAutofit/>
          </a:bodyPr>
          <a:lstStyle>
            <a:lvl1pPr>
              <a:defRPr sz="3200" b="0">
                <a:solidFill>
                  <a:schemeClr val="bg1"/>
                </a:solidFill>
              </a:defRPr>
            </a:lvl1pPr>
          </a:lstStyle>
          <a:p>
            <a:r>
              <a:rPr lang="nl-NL" dirty="0" smtClean="0"/>
              <a:t>Klik om de stijl te bewerken</a:t>
            </a:r>
            <a:endParaRPr lang="nl-NL" dirty="0"/>
          </a:p>
        </p:txBody>
      </p:sp>
      <p:sp>
        <p:nvSpPr>
          <p:cNvPr id="5" name="Tijdelijke aanduiding voor tekst 8"/>
          <p:cNvSpPr>
            <a:spLocks noGrp="1"/>
          </p:cNvSpPr>
          <p:nvPr>
            <p:ph type="body" sz="quarter" idx="10"/>
          </p:nvPr>
        </p:nvSpPr>
        <p:spPr>
          <a:xfrm>
            <a:off x="1907704" y="188640"/>
            <a:ext cx="5616624" cy="504056"/>
          </a:xfrm>
        </p:spPr>
        <p:txBody>
          <a:bodyPr anchor="ctr">
            <a:noAutofit/>
          </a:bodyPr>
          <a:lstStyle>
            <a:lvl1pPr marL="0" indent="0">
              <a:buNone/>
              <a:defRPr sz="2600" b="1">
                <a:solidFill>
                  <a:schemeClr val="bg1">
                    <a:lumMod val="50000"/>
                  </a:schemeClr>
                </a:solidFill>
              </a:defRPr>
            </a:lvl1pPr>
          </a:lstStyle>
          <a:p>
            <a:pPr lvl="0"/>
            <a:r>
              <a:rPr lang="nl-NL" dirty="0" smtClean="0"/>
              <a:t>Klik om de modelstijlen te bewerken</a:t>
            </a:r>
          </a:p>
        </p:txBody>
      </p:sp>
    </p:spTree>
    <p:extLst>
      <p:ext uri="{BB962C8B-B14F-4D97-AF65-F5344CB8AC3E}">
        <p14:creationId xmlns:p14="http://schemas.microsoft.com/office/powerpoint/2010/main" val="31968648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10" name="Tijdelijke aanduiding voor tekst 9"/>
          <p:cNvSpPr>
            <a:spLocks noGrp="1"/>
          </p:cNvSpPr>
          <p:nvPr>
            <p:ph type="body" sz="quarter" idx="10"/>
          </p:nvPr>
        </p:nvSpPr>
        <p:spPr>
          <a:xfrm>
            <a:off x="1979712" y="1340768"/>
            <a:ext cx="5545038" cy="3743995"/>
          </a:xfrm>
        </p:spPr>
        <p:txBody>
          <a:bodyPr/>
          <a:lstStyle>
            <a:lvl2pPr>
              <a:defRPr sz="2200"/>
            </a:lvl2pPr>
            <a:lvl3pPr>
              <a:defRPr sz="2000"/>
            </a:lvl3pPr>
            <a:lvl4pPr>
              <a:defRPr sz="1800"/>
            </a:lvl4pPr>
            <a:lvl5pPr>
              <a:defRPr sz="1600"/>
            </a:lvl5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NL" dirty="0"/>
          </a:p>
        </p:txBody>
      </p:sp>
      <p:sp>
        <p:nvSpPr>
          <p:cNvPr id="4" name="Tijdelijke aanduiding voor tekst 8"/>
          <p:cNvSpPr>
            <a:spLocks noGrp="1"/>
          </p:cNvSpPr>
          <p:nvPr>
            <p:ph type="body" sz="quarter" idx="11"/>
          </p:nvPr>
        </p:nvSpPr>
        <p:spPr>
          <a:xfrm>
            <a:off x="1907704" y="188640"/>
            <a:ext cx="5616624" cy="504056"/>
          </a:xfrm>
        </p:spPr>
        <p:txBody>
          <a:bodyPr anchor="ctr">
            <a:noAutofit/>
          </a:bodyPr>
          <a:lstStyle>
            <a:lvl1pPr marL="0" indent="0">
              <a:buNone/>
              <a:defRPr sz="2600" b="1">
                <a:solidFill>
                  <a:schemeClr val="bg1">
                    <a:lumMod val="50000"/>
                  </a:schemeClr>
                </a:solidFill>
              </a:defRPr>
            </a:lvl1pPr>
          </a:lstStyle>
          <a:p>
            <a:pPr lvl="0"/>
            <a:r>
              <a:rPr lang="nl-NL" dirty="0" smtClean="0"/>
              <a:t>Klik om de modelstijlen te bewerken</a:t>
            </a:r>
          </a:p>
        </p:txBody>
      </p:sp>
    </p:spTree>
    <p:extLst>
      <p:ext uri="{BB962C8B-B14F-4D97-AF65-F5344CB8AC3E}">
        <p14:creationId xmlns:p14="http://schemas.microsoft.com/office/powerpoint/2010/main" val="40622047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2771800" y="2391023"/>
            <a:ext cx="4320480" cy="2334121"/>
          </a:xfrm>
        </p:spPr>
        <p:txBody>
          <a:bodyPr anchor="t">
            <a:normAutofit/>
          </a:bodyPr>
          <a:lstStyle>
            <a:lvl1pPr>
              <a:defRPr sz="3200" b="0">
                <a:solidFill>
                  <a:schemeClr val="bg1"/>
                </a:solidFill>
              </a:defRPr>
            </a:lvl1pPr>
          </a:lstStyle>
          <a:p>
            <a:r>
              <a:rPr lang="nl-NL" dirty="0" smtClean="0"/>
              <a:t>Klik om de stijl te bewerken</a:t>
            </a:r>
            <a:endParaRPr lang="nl-NL" dirty="0"/>
          </a:p>
        </p:txBody>
      </p:sp>
      <p:sp>
        <p:nvSpPr>
          <p:cNvPr id="5" name="Tijdelijke aanduiding voor tekst 8"/>
          <p:cNvSpPr>
            <a:spLocks noGrp="1"/>
          </p:cNvSpPr>
          <p:nvPr>
            <p:ph type="body" sz="quarter" idx="10"/>
          </p:nvPr>
        </p:nvSpPr>
        <p:spPr>
          <a:xfrm>
            <a:off x="1907704" y="188640"/>
            <a:ext cx="5616624" cy="504056"/>
          </a:xfrm>
        </p:spPr>
        <p:txBody>
          <a:bodyPr anchor="ctr">
            <a:noAutofit/>
          </a:bodyPr>
          <a:lstStyle>
            <a:lvl1pPr marL="0" indent="0">
              <a:buNone/>
              <a:defRPr sz="2600" b="1">
                <a:solidFill>
                  <a:schemeClr val="bg1">
                    <a:lumMod val="50000"/>
                  </a:schemeClr>
                </a:solidFill>
              </a:defRPr>
            </a:lvl1pPr>
          </a:lstStyle>
          <a:p>
            <a:pPr lvl="0"/>
            <a:r>
              <a:rPr lang="nl-NL" dirty="0" smtClean="0"/>
              <a:t>Klik om de modelstijlen te bewerken</a:t>
            </a:r>
          </a:p>
        </p:txBody>
      </p:sp>
    </p:spTree>
    <p:extLst>
      <p:ext uri="{BB962C8B-B14F-4D97-AF65-F5344CB8AC3E}">
        <p14:creationId xmlns:p14="http://schemas.microsoft.com/office/powerpoint/2010/main" val="17189082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10" name="Tijdelijke aanduiding voor tekst 9"/>
          <p:cNvSpPr>
            <a:spLocks noGrp="1"/>
          </p:cNvSpPr>
          <p:nvPr>
            <p:ph type="body" sz="quarter" idx="10"/>
          </p:nvPr>
        </p:nvSpPr>
        <p:spPr>
          <a:xfrm>
            <a:off x="1979712" y="1340768"/>
            <a:ext cx="5545038" cy="3743995"/>
          </a:xfrm>
        </p:spPr>
        <p:txBody>
          <a:bodyPr/>
          <a:lstStyle>
            <a:lvl2pPr>
              <a:defRPr sz="2200"/>
            </a:lvl2pPr>
            <a:lvl3pPr>
              <a:defRPr sz="2000"/>
            </a:lvl3pPr>
            <a:lvl4pPr>
              <a:defRPr sz="1800"/>
            </a:lvl4pPr>
            <a:lvl5pPr>
              <a:defRPr sz="1600"/>
            </a:lvl5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NL" dirty="0"/>
          </a:p>
        </p:txBody>
      </p:sp>
      <p:sp>
        <p:nvSpPr>
          <p:cNvPr id="4" name="Tijdelijke aanduiding voor tekst 8"/>
          <p:cNvSpPr>
            <a:spLocks noGrp="1"/>
          </p:cNvSpPr>
          <p:nvPr>
            <p:ph type="body" sz="quarter" idx="11"/>
          </p:nvPr>
        </p:nvSpPr>
        <p:spPr>
          <a:xfrm>
            <a:off x="1907704" y="188640"/>
            <a:ext cx="5616624" cy="504056"/>
          </a:xfrm>
        </p:spPr>
        <p:txBody>
          <a:bodyPr anchor="ctr">
            <a:noAutofit/>
          </a:bodyPr>
          <a:lstStyle>
            <a:lvl1pPr marL="0" indent="0">
              <a:buNone/>
              <a:defRPr sz="2600" b="1">
                <a:solidFill>
                  <a:schemeClr val="bg1">
                    <a:lumMod val="50000"/>
                  </a:schemeClr>
                </a:solidFill>
              </a:defRPr>
            </a:lvl1pPr>
          </a:lstStyle>
          <a:p>
            <a:pPr lvl="0"/>
            <a:r>
              <a:rPr lang="nl-NL" dirty="0" smtClean="0"/>
              <a:t>Klik om de modelstijlen te bewerken</a:t>
            </a:r>
          </a:p>
        </p:txBody>
      </p:sp>
    </p:spTree>
    <p:extLst>
      <p:ext uri="{BB962C8B-B14F-4D97-AF65-F5344CB8AC3E}">
        <p14:creationId xmlns:p14="http://schemas.microsoft.com/office/powerpoint/2010/main" val="3891344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10" name="Tijdelijke aanduiding voor tekst 9"/>
          <p:cNvSpPr>
            <a:spLocks noGrp="1"/>
          </p:cNvSpPr>
          <p:nvPr>
            <p:ph type="body" sz="quarter" idx="10"/>
          </p:nvPr>
        </p:nvSpPr>
        <p:spPr>
          <a:xfrm>
            <a:off x="1979712" y="1340768"/>
            <a:ext cx="5545038" cy="3743995"/>
          </a:xfrm>
        </p:spPr>
        <p:txBody>
          <a:bodyPr/>
          <a:lstStyle>
            <a:lvl2pPr>
              <a:defRPr sz="2200" baseline="0"/>
            </a:lvl2pPr>
            <a:lvl3pPr>
              <a:defRPr sz="2000"/>
            </a:lvl3pPr>
            <a:lvl4pPr>
              <a:defRPr sz="1800"/>
            </a:lvl4pPr>
            <a:lvl5pPr>
              <a:defRPr sz="1600"/>
            </a:lvl5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NL" dirty="0"/>
          </a:p>
        </p:txBody>
      </p:sp>
      <p:sp>
        <p:nvSpPr>
          <p:cNvPr id="4" name="Tijdelijke aanduiding voor tekst 8"/>
          <p:cNvSpPr>
            <a:spLocks noGrp="1"/>
          </p:cNvSpPr>
          <p:nvPr>
            <p:ph type="body" sz="quarter" idx="11"/>
          </p:nvPr>
        </p:nvSpPr>
        <p:spPr>
          <a:xfrm>
            <a:off x="1907704" y="188640"/>
            <a:ext cx="5616624" cy="504056"/>
          </a:xfrm>
        </p:spPr>
        <p:txBody>
          <a:bodyPr anchor="ctr">
            <a:noAutofit/>
          </a:bodyPr>
          <a:lstStyle>
            <a:lvl1pPr marL="0" indent="0">
              <a:buNone/>
              <a:defRPr sz="2600" b="1">
                <a:solidFill>
                  <a:schemeClr val="bg1">
                    <a:lumMod val="50000"/>
                  </a:schemeClr>
                </a:solidFill>
              </a:defRPr>
            </a:lvl1pPr>
          </a:lstStyle>
          <a:p>
            <a:pPr lvl="0"/>
            <a:r>
              <a:rPr lang="nl-NL" dirty="0" smtClean="0"/>
              <a:t>Klik om de modelstijlen te bewerken</a:t>
            </a:r>
          </a:p>
        </p:txBody>
      </p:sp>
    </p:spTree>
    <p:extLst>
      <p:ext uri="{BB962C8B-B14F-4D97-AF65-F5344CB8AC3E}">
        <p14:creationId xmlns:p14="http://schemas.microsoft.com/office/powerpoint/2010/main" val="28759957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2771800" y="2391023"/>
            <a:ext cx="4320480" cy="2334121"/>
          </a:xfrm>
        </p:spPr>
        <p:txBody>
          <a:bodyPr anchor="t">
            <a:normAutofit/>
          </a:bodyPr>
          <a:lstStyle>
            <a:lvl1pPr>
              <a:defRPr sz="3200" b="0">
                <a:solidFill>
                  <a:schemeClr val="bg1"/>
                </a:solidFill>
              </a:defRPr>
            </a:lvl1pPr>
          </a:lstStyle>
          <a:p>
            <a:r>
              <a:rPr lang="nl-NL" dirty="0" smtClean="0"/>
              <a:t>Klik om de stijl te bewerken</a:t>
            </a:r>
            <a:endParaRPr lang="nl-NL" dirty="0"/>
          </a:p>
        </p:txBody>
      </p:sp>
      <p:sp>
        <p:nvSpPr>
          <p:cNvPr id="5" name="Tijdelijke aanduiding voor tekst 8"/>
          <p:cNvSpPr>
            <a:spLocks noGrp="1"/>
          </p:cNvSpPr>
          <p:nvPr>
            <p:ph type="body" sz="quarter" idx="10"/>
          </p:nvPr>
        </p:nvSpPr>
        <p:spPr>
          <a:xfrm>
            <a:off x="1907704" y="188640"/>
            <a:ext cx="5616624" cy="504056"/>
          </a:xfrm>
        </p:spPr>
        <p:txBody>
          <a:bodyPr anchor="ctr">
            <a:noAutofit/>
          </a:bodyPr>
          <a:lstStyle>
            <a:lvl1pPr marL="0" indent="0">
              <a:buNone/>
              <a:defRPr sz="2600" b="1">
                <a:solidFill>
                  <a:schemeClr val="bg1">
                    <a:lumMod val="50000"/>
                  </a:schemeClr>
                </a:solidFill>
              </a:defRPr>
            </a:lvl1pPr>
          </a:lstStyle>
          <a:p>
            <a:pPr lvl="0"/>
            <a:r>
              <a:rPr lang="nl-NL" dirty="0" smtClean="0"/>
              <a:t>Klik om de modelstijlen te bewerken</a:t>
            </a:r>
          </a:p>
        </p:txBody>
      </p:sp>
    </p:spTree>
    <p:extLst>
      <p:ext uri="{BB962C8B-B14F-4D97-AF65-F5344CB8AC3E}">
        <p14:creationId xmlns:p14="http://schemas.microsoft.com/office/powerpoint/2010/main" val="1577343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10" name="Tijdelijke aanduiding voor tekst 9"/>
          <p:cNvSpPr>
            <a:spLocks noGrp="1"/>
          </p:cNvSpPr>
          <p:nvPr>
            <p:ph type="body" sz="quarter" idx="10"/>
          </p:nvPr>
        </p:nvSpPr>
        <p:spPr>
          <a:xfrm>
            <a:off x="1979712" y="1340768"/>
            <a:ext cx="5545038" cy="3743995"/>
          </a:xfrm>
        </p:spPr>
        <p:txBody>
          <a:bodyPr/>
          <a:lstStyle>
            <a:lvl2pPr>
              <a:defRPr sz="2200"/>
            </a:lvl2pPr>
            <a:lvl3pPr>
              <a:defRPr sz="2000"/>
            </a:lvl3pPr>
            <a:lvl4pPr>
              <a:defRPr sz="1800"/>
            </a:lvl4pPr>
            <a:lvl5pPr>
              <a:defRPr sz="1600"/>
            </a:lvl5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NL" dirty="0"/>
          </a:p>
        </p:txBody>
      </p:sp>
      <p:sp>
        <p:nvSpPr>
          <p:cNvPr id="4" name="Tijdelijke aanduiding voor tekst 8"/>
          <p:cNvSpPr>
            <a:spLocks noGrp="1"/>
          </p:cNvSpPr>
          <p:nvPr>
            <p:ph type="body" sz="quarter" idx="11"/>
          </p:nvPr>
        </p:nvSpPr>
        <p:spPr>
          <a:xfrm>
            <a:off x="1907704" y="188640"/>
            <a:ext cx="5616624" cy="504056"/>
          </a:xfrm>
        </p:spPr>
        <p:txBody>
          <a:bodyPr anchor="ctr">
            <a:noAutofit/>
          </a:bodyPr>
          <a:lstStyle>
            <a:lvl1pPr marL="0" indent="0">
              <a:buNone/>
              <a:defRPr sz="2600" b="1">
                <a:solidFill>
                  <a:schemeClr val="bg1">
                    <a:lumMod val="50000"/>
                  </a:schemeClr>
                </a:solidFill>
              </a:defRPr>
            </a:lvl1pPr>
          </a:lstStyle>
          <a:p>
            <a:pPr lvl="0"/>
            <a:r>
              <a:rPr lang="nl-NL" dirty="0" smtClean="0"/>
              <a:t>Klik om de modelstijlen te bewerken</a:t>
            </a:r>
          </a:p>
        </p:txBody>
      </p:sp>
    </p:spTree>
    <p:extLst>
      <p:ext uri="{BB962C8B-B14F-4D97-AF65-F5344CB8AC3E}">
        <p14:creationId xmlns:p14="http://schemas.microsoft.com/office/powerpoint/2010/main" val="2724541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ctiekop">
    <p:spTree>
      <p:nvGrpSpPr>
        <p:cNvPr id="1" name=""/>
        <p:cNvGrpSpPr/>
        <p:nvPr/>
      </p:nvGrpSpPr>
      <p:grpSpPr>
        <a:xfrm>
          <a:off x="0" y="0"/>
          <a:ext cx="0" cy="0"/>
          <a:chOff x="0" y="0"/>
          <a:chExt cx="0" cy="0"/>
        </a:xfrm>
      </p:grpSpPr>
      <p:sp>
        <p:nvSpPr>
          <p:cNvPr id="3" name="Tijdelijke aanduiding voor tekst 2"/>
          <p:cNvSpPr>
            <a:spLocks noGrp="1"/>
          </p:cNvSpPr>
          <p:nvPr>
            <p:ph type="body" idx="1"/>
          </p:nvPr>
        </p:nvSpPr>
        <p:spPr>
          <a:xfrm>
            <a:off x="2267744" y="2492896"/>
            <a:ext cx="5057598" cy="2160240"/>
          </a:xfrm>
        </p:spPr>
        <p:txBody>
          <a:bodyPr anchor="t">
            <a:normAutofit/>
          </a:bodyPr>
          <a:lstStyle>
            <a:lvl1pPr marL="0" indent="0" algn="l">
              <a:buNone/>
              <a:defRPr sz="3200" b="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dirty="0" smtClean="0"/>
              <a:t>Klik om de modelstijlen te bewerken</a:t>
            </a:r>
          </a:p>
        </p:txBody>
      </p:sp>
      <p:sp>
        <p:nvSpPr>
          <p:cNvPr id="4" name="Tijdelijke aanduiding voor tekst 8"/>
          <p:cNvSpPr>
            <a:spLocks noGrp="1"/>
          </p:cNvSpPr>
          <p:nvPr>
            <p:ph type="body" sz="quarter" idx="10"/>
          </p:nvPr>
        </p:nvSpPr>
        <p:spPr>
          <a:xfrm>
            <a:off x="1907704" y="188640"/>
            <a:ext cx="5616624" cy="504056"/>
          </a:xfrm>
        </p:spPr>
        <p:txBody>
          <a:bodyPr anchor="ctr">
            <a:noAutofit/>
          </a:bodyPr>
          <a:lstStyle>
            <a:lvl1pPr marL="0" indent="0">
              <a:buNone/>
              <a:defRPr sz="2600" b="1">
                <a:solidFill>
                  <a:schemeClr val="bg1">
                    <a:lumMod val="50000"/>
                  </a:schemeClr>
                </a:solidFill>
              </a:defRPr>
            </a:lvl1pPr>
          </a:lstStyle>
          <a:p>
            <a:pPr lvl="0"/>
            <a:r>
              <a:rPr lang="nl-NL" dirty="0" smtClean="0"/>
              <a:t>Klik om de modelstijlen te bewerken</a:t>
            </a:r>
          </a:p>
        </p:txBody>
      </p:sp>
    </p:spTree>
    <p:extLst>
      <p:ext uri="{BB962C8B-B14F-4D97-AF65-F5344CB8AC3E}">
        <p14:creationId xmlns:p14="http://schemas.microsoft.com/office/powerpoint/2010/main" val="3090444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2771800" y="2391023"/>
            <a:ext cx="4320480" cy="2334121"/>
          </a:xfrm>
        </p:spPr>
        <p:txBody>
          <a:bodyPr anchor="t">
            <a:normAutofit/>
          </a:bodyPr>
          <a:lstStyle>
            <a:lvl1pPr>
              <a:defRPr sz="3200" b="0">
                <a:solidFill>
                  <a:schemeClr val="bg1"/>
                </a:solidFill>
              </a:defRPr>
            </a:lvl1pPr>
          </a:lstStyle>
          <a:p>
            <a:r>
              <a:rPr lang="nl-NL" dirty="0" smtClean="0"/>
              <a:t>Klik om de stijl te bewerken</a:t>
            </a:r>
            <a:endParaRPr lang="nl-NL" dirty="0"/>
          </a:p>
        </p:txBody>
      </p:sp>
      <p:sp>
        <p:nvSpPr>
          <p:cNvPr id="4" name="Tijdelijke aanduiding voor tekst 8"/>
          <p:cNvSpPr>
            <a:spLocks noGrp="1"/>
          </p:cNvSpPr>
          <p:nvPr>
            <p:ph type="body" sz="quarter" idx="10"/>
          </p:nvPr>
        </p:nvSpPr>
        <p:spPr>
          <a:xfrm>
            <a:off x="1907704" y="188640"/>
            <a:ext cx="5616624" cy="504056"/>
          </a:xfrm>
        </p:spPr>
        <p:txBody>
          <a:bodyPr anchor="ctr">
            <a:noAutofit/>
          </a:bodyPr>
          <a:lstStyle>
            <a:lvl1pPr marL="0" indent="0">
              <a:buNone/>
              <a:defRPr sz="2600" b="1">
                <a:solidFill>
                  <a:schemeClr val="bg1">
                    <a:lumMod val="50000"/>
                  </a:schemeClr>
                </a:solidFill>
              </a:defRPr>
            </a:lvl1pPr>
          </a:lstStyle>
          <a:p>
            <a:pPr lvl="0"/>
            <a:r>
              <a:rPr lang="nl-NL" dirty="0" smtClean="0"/>
              <a:t>Klik om de modelstijlen te bewerken</a:t>
            </a:r>
          </a:p>
        </p:txBody>
      </p:sp>
    </p:spTree>
    <p:extLst>
      <p:ext uri="{BB962C8B-B14F-4D97-AF65-F5344CB8AC3E}">
        <p14:creationId xmlns:p14="http://schemas.microsoft.com/office/powerpoint/2010/main" val="21432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10" name="Tijdelijke aanduiding voor tekst 9"/>
          <p:cNvSpPr>
            <a:spLocks noGrp="1"/>
          </p:cNvSpPr>
          <p:nvPr>
            <p:ph type="body" sz="quarter" idx="10"/>
          </p:nvPr>
        </p:nvSpPr>
        <p:spPr>
          <a:xfrm>
            <a:off x="1979712" y="1340768"/>
            <a:ext cx="5545038" cy="3743995"/>
          </a:xfrm>
        </p:spPr>
        <p:txBody>
          <a:bodyPr/>
          <a:lstStyle>
            <a:lvl2pPr>
              <a:defRPr sz="2200"/>
            </a:lvl2pPr>
            <a:lvl3pPr>
              <a:defRPr sz="2000"/>
            </a:lvl3pPr>
            <a:lvl4pPr>
              <a:defRPr sz="1800"/>
            </a:lvl4pPr>
            <a:lvl5pPr>
              <a:defRPr sz="1600"/>
            </a:lvl5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NL" dirty="0"/>
          </a:p>
        </p:txBody>
      </p:sp>
      <p:sp>
        <p:nvSpPr>
          <p:cNvPr id="4" name="Tijdelijke aanduiding voor tekst 8"/>
          <p:cNvSpPr>
            <a:spLocks noGrp="1"/>
          </p:cNvSpPr>
          <p:nvPr>
            <p:ph type="body" sz="quarter" idx="11"/>
          </p:nvPr>
        </p:nvSpPr>
        <p:spPr>
          <a:xfrm>
            <a:off x="1907704" y="188640"/>
            <a:ext cx="5616624" cy="504056"/>
          </a:xfrm>
        </p:spPr>
        <p:txBody>
          <a:bodyPr anchor="ctr">
            <a:noAutofit/>
          </a:bodyPr>
          <a:lstStyle>
            <a:lvl1pPr marL="0" indent="0">
              <a:buNone/>
              <a:defRPr sz="2600" b="1">
                <a:solidFill>
                  <a:schemeClr val="bg1">
                    <a:lumMod val="50000"/>
                  </a:schemeClr>
                </a:solidFill>
              </a:defRPr>
            </a:lvl1pPr>
          </a:lstStyle>
          <a:p>
            <a:pPr lvl="0"/>
            <a:r>
              <a:rPr lang="nl-NL" dirty="0" smtClean="0"/>
              <a:t>Klik om de modelstijlen te bewerken</a:t>
            </a:r>
          </a:p>
        </p:txBody>
      </p:sp>
    </p:spTree>
    <p:extLst>
      <p:ext uri="{BB962C8B-B14F-4D97-AF65-F5344CB8AC3E}">
        <p14:creationId xmlns:p14="http://schemas.microsoft.com/office/powerpoint/2010/main" val="446338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2771800" y="2391023"/>
            <a:ext cx="4320480" cy="2334121"/>
          </a:xfrm>
        </p:spPr>
        <p:txBody>
          <a:bodyPr anchor="t">
            <a:normAutofit/>
          </a:bodyPr>
          <a:lstStyle>
            <a:lvl1pPr>
              <a:defRPr sz="3200" b="0">
                <a:solidFill>
                  <a:schemeClr val="bg1"/>
                </a:solidFill>
              </a:defRPr>
            </a:lvl1pPr>
          </a:lstStyle>
          <a:p>
            <a:r>
              <a:rPr lang="nl-NL" dirty="0" smtClean="0"/>
              <a:t>Klik om de stijl te bewerken</a:t>
            </a:r>
            <a:endParaRPr lang="nl-NL" dirty="0"/>
          </a:p>
        </p:txBody>
      </p:sp>
      <p:sp>
        <p:nvSpPr>
          <p:cNvPr id="5" name="Tijdelijke aanduiding voor tekst 8"/>
          <p:cNvSpPr>
            <a:spLocks noGrp="1"/>
          </p:cNvSpPr>
          <p:nvPr>
            <p:ph type="body" sz="quarter" idx="10"/>
          </p:nvPr>
        </p:nvSpPr>
        <p:spPr>
          <a:xfrm>
            <a:off x="1907704" y="188640"/>
            <a:ext cx="5616624" cy="504056"/>
          </a:xfrm>
        </p:spPr>
        <p:txBody>
          <a:bodyPr anchor="ctr">
            <a:noAutofit/>
          </a:bodyPr>
          <a:lstStyle>
            <a:lvl1pPr marL="0" indent="0">
              <a:buNone/>
              <a:defRPr sz="2600" b="1">
                <a:solidFill>
                  <a:schemeClr val="bg1">
                    <a:lumMod val="50000"/>
                  </a:schemeClr>
                </a:solidFill>
              </a:defRPr>
            </a:lvl1pPr>
          </a:lstStyle>
          <a:p>
            <a:pPr lvl="0"/>
            <a:r>
              <a:rPr lang="nl-NL" dirty="0" smtClean="0"/>
              <a:t>Klik om de modelstijlen te bewerken</a:t>
            </a:r>
          </a:p>
        </p:txBody>
      </p:sp>
    </p:spTree>
    <p:extLst>
      <p:ext uri="{BB962C8B-B14F-4D97-AF65-F5344CB8AC3E}">
        <p14:creationId xmlns:p14="http://schemas.microsoft.com/office/powerpoint/2010/main" val="444225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10" name="Tijdelijke aanduiding voor tekst 9"/>
          <p:cNvSpPr>
            <a:spLocks noGrp="1"/>
          </p:cNvSpPr>
          <p:nvPr>
            <p:ph type="body" sz="quarter" idx="10"/>
          </p:nvPr>
        </p:nvSpPr>
        <p:spPr>
          <a:xfrm>
            <a:off x="1979712" y="1340768"/>
            <a:ext cx="5545038" cy="3743995"/>
          </a:xfrm>
        </p:spPr>
        <p:txBody>
          <a:bodyPr/>
          <a:lstStyle>
            <a:lvl2pPr>
              <a:defRPr sz="2200"/>
            </a:lvl2pPr>
            <a:lvl3pPr>
              <a:defRPr sz="2000"/>
            </a:lvl3pPr>
            <a:lvl4pPr>
              <a:defRPr sz="1800"/>
            </a:lvl4pPr>
            <a:lvl5pPr>
              <a:defRPr sz="1600"/>
            </a:lvl5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NL" dirty="0"/>
          </a:p>
        </p:txBody>
      </p:sp>
      <p:sp>
        <p:nvSpPr>
          <p:cNvPr id="4" name="Tijdelijke aanduiding voor tekst 8"/>
          <p:cNvSpPr>
            <a:spLocks noGrp="1"/>
          </p:cNvSpPr>
          <p:nvPr>
            <p:ph type="body" sz="quarter" idx="11"/>
          </p:nvPr>
        </p:nvSpPr>
        <p:spPr>
          <a:xfrm>
            <a:off x="1907704" y="188640"/>
            <a:ext cx="5616624" cy="504056"/>
          </a:xfrm>
        </p:spPr>
        <p:txBody>
          <a:bodyPr anchor="ctr">
            <a:noAutofit/>
          </a:bodyPr>
          <a:lstStyle>
            <a:lvl1pPr marL="0" indent="0">
              <a:buNone/>
              <a:defRPr sz="2600" b="1">
                <a:solidFill>
                  <a:schemeClr val="bg1">
                    <a:lumMod val="50000"/>
                  </a:schemeClr>
                </a:solidFill>
              </a:defRPr>
            </a:lvl1pPr>
          </a:lstStyle>
          <a:p>
            <a:pPr lvl="0"/>
            <a:r>
              <a:rPr lang="nl-NL" dirty="0" smtClean="0"/>
              <a:t>Klik om de modelstijlen te bewerken</a:t>
            </a:r>
          </a:p>
        </p:txBody>
      </p:sp>
    </p:spTree>
    <p:extLst>
      <p:ext uri="{BB962C8B-B14F-4D97-AF65-F5344CB8AC3E}">
        <p14:creationId xmlns:p14="http://schemas.microsoft.com/office/powerpoint/2010/main" val="1796487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2771800" y="2391023"/>
            <a:ext cx="4320480" cy="2334121"/>
          </a:xfrm>
        </p:spPr>
        <p:txBody>
          <a:bodyPr anchor="t">
            <a:normAutofit/>
          </a:bodyPr>
          <a:lstStyle>
            <a:lvl1pPr>
              <a:defRPr sz="3200" b="0">
                <a:solidFill>
                  <a:schemeClr val="bg1"/>
                </a:solidFill>
              </a:defRPr>
            </a:lvl1pPr>
          </a:lstStyle>
          <a:p>
            <a:r>
              <a:rPr lang="nl-NL" dirty="0" smtClean="0"/>
              <a:t>Klik om de stijl te bewerken</a:t>
            </a:r>
            <a:endParaRPr lang="nl-NL" dirty="0"/>
          </a:p>
        </p:txBody>
      </p:sp>
      <p:sp>
        <p:nvSpPr>
          <p:cNvPr id="5" name="Tijdelijke aanduiding voor tekst 8"/>
          <p:cNvSpPr>
            <a:spLocks noGrp="1"/>
          </p:cNvSpPr>
          <p:nvPr>
            <p:ph type="body" sz="quarter" idx="10"/>
          </p:nvPr>
        </p:nvSpPr>
        <p:spPr>
          <a:xfrm>
            <a:off x="1907704" y="188640"/>
            <a:ext cx="5616624" cy="504056"/>
          </a:xfrm>
        </p:spPr>
        <p:txBody>
          <a:bodyPr anchor="ctr">
            <a:noAutofit/>
          </a:bodyPr>
          <a:lstStyle>
            <a:lvl1pPr marL="0" indent="0">
              <a:buNone/>
              <a:defRPr sz="2600" b="1">
                <a:solidFill>
                  <a:schemeClr val="bg1">
                    <a:lumMod val="50000"/>
                  </a:schemeClr>
                </a:solidFill>
              </a:defRPr>
            </a:lvl1pPr>
          </a:lstStyle>
          <a:p>
            <a:pPr lvl="0"/>
            <a:r>
              <a:rPr lang="nl-NL" dirty="0" smtClean="0"/>
              <a:t>Klik om de modelstijlen te bewerken</a:t>
            </a:r>
          </a:p>
        </p:txBody>
      </p:sp>
    </p:spTree>
    <p:extLst>
      <p:ext uri="{BB962C8B-B14F-4D97-AF65-F5344CB8AC3E}">
        <p14:creationId xmlns:p14="http://schemas.microsoft.com/office/powerpoint/2010/main" val="329622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10" name="Tijdelijke aanduiding voor tekst 9"/>
          <p:cNvSpPr>
            <a:spLocks noGrp="1"/>
          </p:cNvSpPr>
          <p:nvPr>
            <p:ph type="body" sz="quarter" idx="10"/>
          </p:nvPr>
        </p:nvSpPr>
        <p:spPr>
          <a:xfrm>
            <a:off x="1979712" y="1340768"/>
            <a:ext cx="5545038" cy="3743995"/>
          </a:xfrm>
        </p:spPr>
        <p:txBody>
          <a:bodyPr/>
          <a:lstStyle>
            <a:lvl2pPr>
              <a:defRPr sz="2200"/>
            </a:lvl2pPr>
            <a:lvl3pPr>
              <a:defRPr sz="2000"/>
            </a:lvl3pPr>
            <a:lvl4pPr>
              <a:defRPr sz="1800"/>
            </a:lvl4pPr>
            <a:lvl5pPr>
              <a:defRPr sz="1600"/>
            </a:lvl5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NL" dirty="0"/>
          </a:p>
        </p:txBody>
      </p:sp>
      <p:sp>
        <p:nvSpPr>
          <p:cNvPr id="4" name="Tijdelijke aanduiding voor tekst 8"/>
          <p:cNvSpPr>
            <a:spLocks noGrp="1"/>
          </p:cNvSpPr>
          <p:nvPr>
            <p:ph type="body" sz="quarter" idx="11"/>
          </p:nvPr>
        </p:nvSpPr>
        <p:spPr>
          <a:xfrm>
            <a:off x="1907704" y="188640"/>
            <a:ext cx="5616624" cy="504056"/>
          </a:xfrm>
        </p:spPr>
        <p:txBody>
          <a:bodyPr anchor="ctr">
            <a:noAutofit/>
          </a:bodyPr>
          <a:lstStyle>
            <a:lvl1pPr marL="0" indent="0">
              <a:buNone/>
              <a:defRPr sz="2600" b="1">
                <a:solidFill>
                  <a:schemeClr val="bg1">
                    <a:lumMod val="50000"/>
                  </a:schemeClr>
                </a:solidFill>
              </a:defRPr>
            </a:lvl1pPr>
          </a:lstStyle>
          <a:p>
            <a:pPr lvl="0"/>
            <a:r>
              <a:rPr lang="nl-NL" dirty="0" smtClean="0"/>
              <a:t>Klik om de modelstijlen te bewerken</a:t>
            </a:r>
          </a:p>
        </p:txBody>
      </p:sp>
    </p:spTree>
    <p:extLst>
      <p:ext uri="{BB962C8B-B14F-4D97-AF65-F5344CB8AC3E}">
        <p14:creationId xmlns:p14="http://schemas.microsoft.com/office/powerpoint/2010/main" val="24062803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3" Type="http://schemas.openxmlformats.org/officeDocument/2006/relationships/theme" Target="../theme/theme10.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image" Target="../media/image10.jp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image" Target="../media/image3.jp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4.jpg"/></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image" Target="../media/image5.jpg"/></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6.jpg"/></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image" Target="../media/image7.jpg"/></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image" Target="../media/image8.jpg"/></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image" Target="../media/image9.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Afbeelding 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ijdelijke aanduiding voor tekst 2"/>
          <p:cNvSpPr>
            <a:spLocks noGrp="1"/>
          </p:cNvSpPr>
          <p:nvPr>
            <p:ph type="body" idx="1"/>
          </p:nvPr>
        </p:nvSpPr>
        <p:spPr>
          <a:xfrm>
            <a:off x="1907704" y="1312168"/>
            <a:ext cx="6779096" cy="4133056"/>
          </a:xfrm>
          <a:prstGeom prst="rect">
            <a:avLst/>
          </a:prstGeom>
        </p:spPr>
        <p:txBody>
          <a:bodyPr vert="horz" lIns="91440" tIns="45720" rIns="91440" bIns="45720" rtlCol="0">
            <a:normAutofit/>
          </a:bodyPr>
          <a:lstStyle/>
          <a:p>
            <a:pPr lvl="0"/>
            <a:r>
              <a:rPr lang="nl-NL" dirty="0" smtClean="0"/>
              <a:t>Klik om de modelstijlen te bewerken</a:t>
            </a:r>
          </a:p>
        </p:txBody>
      </p:sp>
    </p:spTree>
    <p:extLst>
      <p:ext uri="{BB962C8B-B14F-4D97-AF65-F5344CB8AC3E}">
        <p14:creationId xmlns:p14="http://schemas.microsoft.com/office/powerpoint/2010/main" val="3453224855"/>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83" r:id="rId3"/>
  </p:sldLayoutIdLst>
  <p:txStyles>
    <p:titleStyle>
      <a:lvl1pPr algn="l" defTabSz="914400" rtl="0" eaLnBrk="1" latinLnBrk="0" hangingPunct="1">
        <a:spcBef>
          <a:spcPct val="0"/>
        </a:spcBef>
        <a:buNone/>
        <a:defRPr sz="2600" b="1" kern="1200">
          <a:solidFill>
            <a:schemeClr val="bg1">
              <a:lumMod val="50000"/>
            </a:schemeClr>
          </a:solidFill>
          <a:latin typeface="+mj-lt"/>
          <a:ea typeface="+mj-ea"/>
          <a:cs typeface="+mj-cs"/>
        </a:defRPr>
      </a:lvl1pPr>
    </p:titleStyle>
    <p:bodyStyle>
      <a:lvl1pPr marL="342900" indent="-342900" algn="l" defTabSz="914400" rtl="0" eaLnBrk="1" latinLnBrk="0" hangingPunct="1">
        <a:spcBef>
          <a:spcPct val="20000"/>
        </a:spcBef>
        <a:buClr>
          <a:schemeClr val="bg1">
            <a:lumMod val="50000"/>
          </a:schemeClr>
        </a:buClr>
        <a:buFont typeface="Calibri" pitchFamily="34" charset="0"/>
        <a:buChar char="&gt;"/>
        <a:defRPr sz="2400" kern="1200">
          <a:solidFill>
            <a:schemeClr val="tx1"/>
          </a:solidFill>
          <a:latin typeface="+mn-lt"/>
          <a:ea typeface="+mn-ea"/>
          <a:cs typeface="+mn-cs"/>
        </a:defRPr>
      </a:lvl1pPr>
      <a:lvl2pPr marL="742950" indent="-285750" algn="l" defTabSz="914400" rtl="0" eaLnBrk="1" latinLnBrk="0" hangingPunct="1">
        <a:spcBef>
          <a:spcPct val="20000"/>
        </a:spcBef>
        <a:buClr>
          <a:schemeClr val="bg1">
            <a:lumMod val="50000"/>
          </a:schemeClr>
        </a:buClr>
        <a:buFont typeface="Calibri" pitchFamily="34" charset="0"/>
        <a:buChar char="&gt;"/>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bg1">
            <a:lumMod val="50000"/>
          </a:schemeClr>
        </a:buClr>
        <a:buFont typeface="Calibri" pitchFamily="34" charset="0"/>
        <a:buChar char="&gt;"/>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bg1">
            <a:lumMod val="50000"/>
          </a:schemeClr>
        </a:buClr>
        <a:buFont typeface="Calibri" pitchFamily="34" charset="0"/>
        <a:buChar char="&gt;"/>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bg1">
            <a:lumMod val="50000"/>
          </a:schemeClr>
        </a:buClr>
        <a:buFont typeface="Calibri" pitchFamily="34" charset="0"/>
        <a:buChar char="&gt;"/>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Afbeelding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jdelijke aanduiding voor titel 1"/>
          <p:cNvSpPr>
            <a:spLocks noGrp="1"/>
          </p:cNvSpPr>
          <p:nvPr>
            <p:ph type="title"/>
          </p:nvPr>
        </p:nvSpPr>
        <p:spPr>
          <a:xfrm>
            <a:off x="1907704" y="130622"/>
            <a:ext cx="5688632" cy="562074"/>
          </a:xfrm>
          <a:prstGeom prst="rect">
            <a:avLst/>
          </a:prstGeom>
        </p:spPr>
        <p:txBody>
          <a:bodyPr vert="horz" lIns="91440" tIns="45720" rIns="91440" bIns="45720" rtlCol="0" anchor="ctr">
            <a:normAutofit/>
          </a:bodyPr>
          <a:lstStyle/>
          <a:p>
            <a:r>
              <a:rPr lang="nl-NL" dirty="0" smtClean="0"/>
              <a:t>Klik om de stijl te bewerken</a:t>
            </a:r>
            <a:endParaRPr lang="nl-NL" dirty="0"/>
          </a:p>
        </p:txBody>
      </p:sp>
      <p:sp>
        <p:nvSpPr>
          <p:cNvPr id="3" name="Tijdelijke aanduiding voor tekst 2"/>
          <p:cNvSpPr>
            <a:spLocks noGrp="1"/>
          </p:cNvSpPr>
          <p:nvPr>
            <p:ph type="body" idx="1"/>
          </p:nvPr>
        </p:nvSpPr>
        <p:spPr>
          <a:xfrm>
            <a:off x="1907704" y="1312168"/>
            <a:ext cx="6779096" cy="4133056"/>
          </a:xfrm>
          <a:prstGeom prst="rect">
            <a:avLst/>
          </a:prstGeom>
        </p:spPr>
        <p:txBody>
          <a:bodyPr vert="horz" lIns="91440" tIns="45720" rIns="91440" bIns="45720" rtlCol="0">
            <a:normAutofit/>
          </a:bodyPr>
          <a:lstStyle/>
          <a:p>
            <a:pPr lvl="0"/>
            <a:r>
              <a:rPr lang="nl-NL" dirty="0" smtClean="0"/>
              <a:t>Klik om de modelstijlen te bewerken</a:t>
            </a:r>
          </a:p>
        </p:txBody>
      </p:sp>
    </p:spTree>
    <p:extLst>
      <p:ext uri="{BB962C8B-B14F-4D97-AF65-F5344CB8AC3E}">
        <p14:creationId xmlns:p14="http://schemas.microsoft.com/office/powerpoint/2010/main" val="529098509"/>
      </p:ext>
    </p:extLst>
  </p:cSld>
  <p:clrMap bg1="lt1" tx1="dk1" bg2="lt2" tx2="dk2" accent1="accent1" accent2="accent2" accent3="accent3" accent4="accent4" accent5="accent5" accent6="accent6" hlink="hlink" folHlink="folHlink"/>
  <p:sldLayoutIdLst>
    <p:sldLayoutId id="2147483688" r:id="rId1"/>
    <p:sldLayoutId id="2147483689" r:id="rId2"/>
  </p:sldLayoutIdLst>
  <p:txStyles>
    <p:titleStyle>
      <a:lvl1pPr algn="l" defTabSz="914400" rtl="0" eaLnBrk="1" latinLnBrk="0" hangingPunct="1">
        <a:spcBef>
          <a:spcPct val="0"/>
        </a:spcBef>
        <a:buNone/>
        <a:defRPr sz="2600" b="1" kern="1200">
          <a:solidFill>
            <a:schemeClr val="bg1">
              <a:lumMod val="50000"/>
            </a:schemeClr>
          </a:solidFill>
          <a:latin typeface="+mj-lt"/>
          <a:ea typeface="+mj-ea"/>
          <a:cs typeface="+mj-cs"/>
        </a:defRPr>
      </a:lvl1pPr>
    </p:titleStyle>
    <p:bodyStyle>
      <a:lvl1pPr marL="342900" indent="-342900" algn="l" defTabSz="914400" rtl="0" eaLnBrk="1" latinLnBrk="0" hangingPunct="1">
        <a:spcBef>
          <a:spcPct val="20000"/>
        </a:spcBef>
        <a:buClr>
          <a:schemeClr val="bg1">
            <a:lumMod val="50000"/>
          </a:schemeClr>
        </a:buClr>
        <a:buFont typeface="Calibri" pitchFamily="34" charset="0"/>
        <a:buChar char="&gt;"/>
        <a:defRPr sz="2400" kern="1200">
          <a:solidFill>
            <a:schemeClr val="tx1"/>
          </a:solidFill>
          <a:latin typeface="+mn-lt"/>
          <a:ea typeface="+mn-ea"/>
          <a:cs typeface="+mn-cs"/>
        </a:defRPr>
      </a:lvl1pPr>
      <a:lvl2pPr marL="742950" indent="-285750" algn="l" defTabSz="914400" rtl="0" eaLnBrk="1" latinLnBrk="0" hangingPunct="1">
        <a:spcBef>
          <a:spcPct val="20000"/>
        </a:spcBef>
        <a:buClr>
          <a:schemeClr val="bg1">
            <a:lumMod val="50000"/>
          </a:schemeClr>
        </a:buClr>
        <a:buFont typeface="Calibri" pitchFamily="34" charset="0"/>
        <a:buChar char="&gt;"/>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bg1">
            <a:lumMod val="50000"/>
          </a:schemeClr>
        </a:buClr>
        <a:buFont typeface="Calibri" pitchFamily="34" charset="0"/>
        <a:buChar char="&gt;"/>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bg1">
            <a:lumMod val="50000"/>
          </a:schemeClr>
        </a:buClr>
        <a:buFont typeface="Calibri" pitchFamily="34" charset="0"/>
        <a:buChar char="&gt;"/>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bg1">
            <a:lumMod val="50000"/>
          </a:schemeClr>
        </a:buClr>
        <a:buFont typeface="Calibri" pitchFamily="34" charset="0"/>
        <a:buChar char="&gt;"/>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Afbeelding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jdelijke aanduiding voor titel 1"/>
          <p:cNvSpPr>
            <a:spLocks noGrp="1"/>
          </p:cNvSpPr>
          <p:nvPr>
            <p:ph type="title"/>
          </p:nvPr>
        </p:nvSpPr>
        <p:spPr>
          <a:xfrm>
            <a:off x="1907704" y="130622"/>
            <a:ext cx="5688632" cy="562074"/>
          </a:xfrm>
          <a:prstGeom prst="rect">
            <a:avLst/>
          </a:prstGeom>
        </p:spPr>
        <p:txBody>
          <a:bodyPr vert="horz" lIns="91440" tIns="45720" rIns="91440" bIns="45720" rtlCol="0" anchor="ctr">
            <a:normAutofit/>
          </a:bodyPr>
          <a:lstStyle/>
          <a:p>
            <a:r>
              <a:rPr lang="nl-NL" dirty="0" smtClean="0"/>
              <a:t>Klik om de stijl te bewerken</a:t>
            </a:r>
            <a:endParaRPr lang="nl-NL" dirty="0"/>
          </a:p>
        </p:txBody>
      </p:sp>
      <p:sp>
        <p:nvSpPr>
          <p:cNvPr id="3" name="Tijdelijke aanduiding voor tekst 2"/>
          <p:cNvSpPr>
            <a:spLocks noGrp="1"/>
          </p:cNvSpPr>
          <p:nvPr>
            <p:ph type="body" idx="1"/>
          </p:nvPr>
        </p:nvSpPr>
        <p:spPr>
          <a:xfrm>
            <a:off x="1907704" y="1312168"/>
            <a:ext cx="6779096" cy="4133056"/>
          </a:xfrm>
          <a:prstGeom prst="rect">
            <a:avLst/>
          </a:prstGeom>
        </p:spPr>
        <p:txBody>
          <a:bodyPr vert="horz" lIns="91440" tIns="45720" rIns="91440" bIns="45720" rtlCol="0">
            <a:normAutofit/>
          </a:bodyPr>
          <a:lstStyle/>
          <a:p>
            <a:pPr lvl="0"/>
            <a:r>
              <a:rPr lang="nl-NL" dirty="0" smtClean="0"/>
              <a:t>Klik om de modelstijlen te bewerken</a:t>
            </a:r>
          </a:p>
        </p:txBody>
      </p:sp>
    </p:spTree>
    <p:extLst>
      <p:ext uri="{BB962C8B-B14F-4D97-AF65-F5344CB8AC3E}">
        <p14:creationId xmlns:p14="http://schemas.microsoft.com/office/powerpoint/2010/main" val="798049705"/>
      </p:ext>
    </p:extLst>
  </p:cSld>
  <p:clrMap bg1="lt1" tx1="dk1" bg2="lt2" tx2="dk2" accent1="accent1" accent2="accent2" accent3="accent3" accent4="accent4" accent5="accent5" accent6="accent6" hlink="hlink" folHlink="folHlink"/>
  <p:sldLayoutIdLst>
    <p:sldLayoutId id="2147483681" r:id="rId1"/>
    <p:sldLayoutId id="2147483682" r:id="rId2"/>
  </p:sldLayoutIdLst>
  <p:txStyles>
    <p:titleStyle>
      <a:lvl1pPr algn="l" defTabSz="914400" rtl="0" eaLnBrk="1" latinLnBrk="0" hangingPunct="1">
        <a:spcBef>
          <a:spcPct val="0"/>
        </a:spcBef>
        <a:buNone/>
        <a:defRPr sz="2600" b="1" kern="1200">
          <a:solidFill>
            <a:schemeClr val="bg1">
              <a:lumMod val="50000"/>
            </a:schemeClr>
          </a:solidFill>
          <a:latin typeface="+mj-lt"/>
          <a:ea typeface="+mj-ea"/>
          <a:cs typeface="+mj-cs"/>
        </a:defRPr>
      </a:lvl1pPr>
    </p:titleStyle>
    <p:bodyStyle>
      <a:lvl1pPr marL="342900" indent="-342900" algn="l" defTabSz="914400" rtl="0" eaLnBrk="1" latinLnBrk="0" hangingPunct="1">
        <a:spcBef>
          <a:spcPct val="20000"/>
        </a:spcBef>
        <a:buClr>
          <a:schemeClr val="bg1">
            <a:lumMod val="50000"/>
          </a:schemeClr>
        </a:buClr>
        <a:buFont typeface="Calibri" pitchFamily="34" charset="0"/>
        <a:buChar char="&gt;"/>
        <a:defRPr sz="2400" kern="1200">
          <a:solidFill>
            <a:schemeClr val="tx1"/>
          </a:solidFill>
          <a:latin typeface="+mn-lt"/>
          <a:ea typeface="+mn-ea"/>
          <a:cs typeface="+mn-cs"/>
        </a:defRPr>
      </a:lvl1pPr>
      <a:lvl2pPr marL="742950" indent="-285750" algn="l" defTabSz="914400" rtl="0" eaLnBrk="1" latinLnBrk="0" hangingPunct="1">
        <a:spcBef>
          <a:spcPct val="20000"/>
        </a:spcBef>
        <a:buClr>
          <a:schemeClr val="bg1">
            <a:lumMod val="50000"/>
          </a:schemeClr>
        </a:buClr>
        <a:buFont typeface="Calibri" pitchFamily="34" charset="0"/>
        <a:buChar char="&gt;"/>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bg1">
            <a:lumMod val="50000"/>
          </a:schemeClr>
        </a:buClr>
        <a:buFont typeface="Calibri" pitchFamily="34" charset="0"/>
        <a:buChar char="&gt;"/>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bg1">
            <a:lumMod val="50000"/>
          </a:schemeClr>
        </a:buClr>
        <a:buFont typeface="Calibri" pitchFamily="34" charset="0"/>
        <a:buChar char="&gt;"/>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bg1">
            <a:lumMod val="50000"/>
          </a:schemeClr>
        </a:buClr>
        <a:buFont typeface="Calibri" pitchFamily="34" charset="0"/>
        <a:buChar char="&gt;"/>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Afbeelding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jdelijke aanduiding voor titel 1"/>
          <p:cNvSpPr>
            <a:spLocks noGrp="1"/>
          </p:cNvSpPr>
          <p:nvPr>
            <p:ph type="title"/>
          </p:nvPr>
        </p:nvSpPr>
        <p:spPr>
          <a:xfrm>
            <a:off x="1907704" y="130622"/>
            <a:ext cx="5688632" cy="562074"/>
          </a:xfrm>
          <a:prstGeom prst="rect">
            <a:avLst/>
          </a:prstGeom>
        </p:spPr>
        <p:txBody>
          <a:bodyPr vert="horz" lIns="91440" tIns="45720" rIns="91440" bIns="45720" rtlCol="0" anchor="ctr">
            <a:normAutofit/>
          </a:bodyPr>
          <a:lstStyle/>
          <a:p>
            <a:r>
              <a:rPr lang="nl-NL" dirty="0" smtClean="0"/>
              <a:t>Klik om de stijl te bewerken</a:t>
            </a:r>
            <a:endParaRPr lang="nl-NL" dirty="0"/>
          </a:p>
        </p:txBody>
      </p:sp>
      <p:sp>
        <p:nvSpPr>
          <p:cNvPr id="3" name="Tijdelijke aanduiding voor tekst 2"/>
          <p:cNvSpPr>
            <a:spLocks noGrp="1"/>
          </p:cNvSpPr>
          <p:nvPr>
            <p:ph type="body" idx="1"/>
          </p:nvPr>
        </p:nvSpPr>
        <p:spPr>
          <a:xfrm>
            <a:off x="1907704" y="1312168"/>
            <a:ext cx="6779096" cy="4133056"/>
          </a:xfrm>
          <a:prstGeom prst="rect">
            <a:avLst/>
          </a:prstGeom>
        </p:spPr>
        <p:txBody>
          <a:bodyPr vert="horz" lIns="91440" tIns="45720" rIns="91440" bIns="45720" rtlCol="0">
            <a:normAutofit/>
          </a:bodyPr>
          <a:lstStyle/>
          <a:p>
            <a:pPr lvl="0"/>
            <a:r>
              <a:rPr lang="nl-NL" dirty="0" smtClean="0"/>
              <a:t>Klik om de modelstijlen te bewerken</a:t>
            </a:r>
          </a:p>
        </p:txBody>
      </p:sp>
    </p:spTree>
    <p:extLst>
      <p:ext uri="{BB962C8B-B14F-4D97-AF65-F5344CB8AC3E}">
        <p14:creationId xmlns:p14="http://schemas.microsoft.com/office/powerpoint/2010/main" val="4114221706"/>
      </p:ext>
    </p:extLst>
  </p:cSld>
  <p:clrMap bg1="lt1" tx1="dk1" bg2="lt2" tx2="dk2" accent1="accent1" accent2="accent2" accent3="accent3" accent4="accent4" accent5="accent5" accent6="accent6" hlink="hlink" folHlink="folHlink"/>
  <p:sldLayoutIdLst>
    <p:sldLayoutId id="2147483660" r:id="rId1"/>
    <p:sldLayoutId id="2147483661" r:id="rId2"/>
  </p:sldLayoutIdLst>
  <p:txStyles>
    <p:titleStyle>
      <a:lvl1pPr algn="l" defTabSz="914400" rtl="0" eaLnBrk="1" latinLnBrk="0" hangingPunct="1">
        <a:spcBef>
          <a:spcPct val="0"/>
        </a:spcBef>
        <a:buNone/>
        <a:defRPr sz="2600" b="1" kern="1200">
          <a:solidFill>
            <a:schemeClr val="bg1">
              <a:lumMod val="50000"/>
            </a:schemeClr>
          </a:solidFill>
          <a:latin typeface="+mj-lt"/>
          <a:ea typeface="+mj-ea"/>
          <a:cs typeface="+mj-cs"/>
        </a:defRPr>
      </a:lvl1pPr>
    </p:titleStyle>
    <p:bodyStyle>
      <a:lvl1pPr marL="342900" indent="-342900" algn="l" defTabSz="914400" rtl="0" eaLnBrk="1" latinLnBrk="0" hangingPunct="1">
        <a:spcBef>
          <a:spcPct val="20000"/>
        </a:spcBef>
        <a:buClr>
          <a:schemeClr val="bg1">
            <a:lumMod val="50000"/>
          </a:schemeClr>
        </a:buClr>
        <a:buFont typeface="Calibri" pitchFamily="34" charset="0"/>
        <a:buChar char="&gt;"/>
        <a:defRPr sz="2400" kern="1200">
          <a:solidFill>
            <a:schemeClr val="tx1"/>
          </a:solidFill>
          <a:latin typeface="+mn-lt"/>
          <a:ea typeface="+mn-ea"/>
          <a:cs typeface="+mn-cs"/>
        </a:defRPr>
      </a:lvl1pPr>
      <a:lvl2pPr marL="742950" indent="-285750" algn="l" defTabSz="914400" rtl="0" eaLnBrk="1" latinLnBrk="0" hangingPunct="1">
        <a:spcBef>
          <a:spcPct val="20000"/>
        </a:spcBef>
        <a:buClr>
          <a:schemeClr val="bg1">
            <a:lumMod val="50000"/>
          </a:schemeClr>
        </a:buClr>
        <a:buFont typeface="Calibri" pitchFamily="34" charset="0"/>
        <a:buChar char="&gt;"/>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bg1">
            <a:lumMod val="50000"/>
          </a:schemeClr>
        </a:buClr>
        <a:buFont typeface="Calibri" pitchFamily="34" charset="0"/>
        <a:buChar char="&gt;"/>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bg1">
            <a:lumMod val="50000"/>
          </a:schemeClr>
        </a:buClr>
        <a:buFont typeface="Calibri" pitchFamily="34" charset="0"/>
        <a:buChar char="&gt;"/>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bg1">
            <a:lumMod val="50000"/>
          </a:schemeClr>
        </a:buClr>
        <a:buFont typeface="Calibri" pitchFamily="34" charset="0"/>
        <a:buChar char="&gt;"/>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Afbeelding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jdelijke aanduiding voor titel 1"/>
          <p:cNvSpPr>
            <a:spLocks noGrp="1"/>
          </p:cNvSpPr>
          <p:nvPr>
            <p:ph type="title"/>
          </p:nvPr>
        </p:nvSpPr>
        <p:spPr>
          <a:xfrm>
            <a:off x="1907704" y="130622"/>
            <a:ext cx="5688632" cy="562074"/>
          </a:xfrm>
          <a:prstGeom prst="rect">
            <a:avLst/>
          </a:prstGeom>
        </p:spPr>
        <p:txBody>
          <a:bodyPr vert="horz" lIns="91440" tIns="45720" rIns="91440" bIns="45720" rtlCol="0" anchor="ctr">
            <a:normAutofit/>
          </a:bodyPr>
          <a:lstStyle/>
          <a:p>
            <a:r>
              <a:rPr lang="nl-NL" dirty="0" smtClean="0"/>
              <a:t>Klik om de stijl te bewerken</a:t>
            </a:r>
            <a:endParaRPr lang="nl-NL" dirty="0"/>
          </a:p>
        </p:txBody>
      </p:sp>
      <p:sp>
        <p:nvSpPr>
          <p:cNvPr id="3" name="Tijdelijke aanduiding voor tekst 2"/>
          <p:cNvSpPr>
            <a:spLocks noGrp="1"/>
          </p:cNvSpPr>
          <p:nvPr>
            <p:ph type="body" idx="1"/>
          </p:nvPr>
        </p:nvSpPr>
        <p:spPr>
          <a:xfrm>
            <a:off x="1907704" y="1312168"/>
            <a:ext cx="6779096" cy="4133056"/>
          </a:xfrm>
          <a:prstGeom prst="rect">
            <a:avLst/>
          </a:prstGeom>
        </p:spPr>
        <p:txBody>
          <a:bodyPr vert="horz" lIns="91440" tIns="45720" rIns="91440" bIns="45720" rtlCol="0">
            <a:normAutofit/>
          </a:bodyPr>
          <a:lstStyle/>
          <a:p>
            <a:pPr lvl="0"/>
            <a:r>
              <a:rPr lang="nl-NL" dirty="0" smtClean="0"/>
              <a:t>Klik om de modelstijlen te bewerken</a:t>
            </a:r>
          </a:p>
        </p:txBody>
      </p:sp>
    </p:spTree>
    <p:extLst>
      <p:ext uri="{BB962C8B-B14F-4D97-AF65-F5344CB8AC3E}">
        <p14:creationId xmlns:p14="http://schemas.microsoft.com/office/powerpoint/2010/main" val="3564774900"/>
      </p:ext>
    </p:extLst>
  </p:cSld>
  <p:clrMap bg1="lt1" tx1="dk1" bg2="lt2" tx2="dk2" accent1="accent1" accent2="accent2" accent3="accent3" accent4="accent4" accent5="accent5" accent6="accent6" hlink="hlink" folHlink="folHlink"/>
  <p:sldLayoutIdLst>
    <p:sldLayoutId id="2147483685" r:id="rId1"/>
    <p:sldLayoutId id="2147483686" r:id="rId2"/>
  </p:sldLayoutIdLst>
  <p:txStyles>
    <p:titleStyle>
      <a:lvl1pPr algn="l" defTabSz="914400" rtl="0" eaLnBrk="1" latinLnBrk="0" hangingPunct="1">
        <a:spcBef>
          <a:spcPct val="0"/>
        </a:spcBef>
        <a:buNone/>
        <a:defRPr sz="2600" b="1" kern="1200">
          <a:solidFill>
            <a:schemeClr val="bg1">
              <a:lumMod val="50000"/>
            </a:schemeClr>
          </a:solidFill>
          <a:latin typeface="+mj-lt"/>
          <a:ea typeface="+mj-ea"/>
          <a:cs typeface="+mj-cs"/>
        </a:defRPr>
      </a:lvl1pPr>
    </p:titleStyle>
    <p:bodyStyle>
      <a:lvl1pPr marL="342900" indent="-342900" algn="l" defTabSz="914400" rtl="0" eaLnBrk="1" latinLnBrk="0" hangingPunct="1">
        <a:spcBef>
          <a:spcPct val="20000"/>
        </a:spcBef>
        <a:buClr>
          <a:schemeClr val="bg1">
            <a:lumMod val="50000"/>
          </a:schemeClr>
        </a:buClr>
        <a:buFont typeface="Calibri" pitchFamily="34" charset="0"/>
        <a:buChar char="&gt;"/>
        <a:defRPr sz="2400" kern="1200">
          <a:solidFill>
            <a:schemeClr val="tx1"/>
          </a:solidFill>
          <a:latin typeface="+mn-lt"/>
          <a:ea typeface="+mn-ea"/>
          <a:cs typeface="+mn-cs"/>
        </a:defRPr>
      </a:lvl1pPr>
      <a:lvl2pPr marL="742950" indent="-285750" algn="l" defTabSz="914400" rtl="0" eaLnBrk="1" latinLnBrk="0" hangingPunct="1">
        <a:spcBef>
          <a:spcPct val="20000"/>
        </a:spcBef>
        <a:buClr>
          <a:schemeClr val="bg1">
            <a:lumMod val="50000"/>
          </a:schemeClr>
        </a:buClr>
        <a:buFont typeface="Calibri" pitchFamily="34" charset="0"/>
        <a:buChar char="&gt;"/>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bg1">
            <a:lumMod val="50000"/>
          </a:schemeClr>
        </a:buClr>
        <a:buFont typeface="Calibri" pitchFamily="34" charset="0"/>
        <a:buChar char="&gt;"/>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bg1">
            <a:lumMod val="50000"/>
          </a:schemeClr>
        </a:buClr>
        <a:buFont typeface="Calibri" pitchFamily="34" charset="0"/>
        <a:buChar char="&gt;"/>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bg1">
            <a:lumMod val="50000"/>
          </a:schemeClr>
        </a:buClr>
        <a:buFont typeface="Calibri" pitchFamily="34" charset="0"/>
        <a:buChar char="&gt;"/>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Afbeelding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jdelijke aanduiding voor titel 1"/>
          <p:cNvSpPr>
            <a:spLocks noGrp="1"/>
          </p:cNvSpPr>
          <p:nvPr>
            <p:ph type="title"/>
          </p:nvPr>
        </p:nvSpPr>
        <p:spPr>
          <a:xfrm>
            <a:off x="1907704" y="130622"/>
            <a:ext cx="5688632" cy="562074"/>
          </a:xfrm>
          <a:prstGeom prst="rect">
            <a:avLst/>
          </a:prstGeom>
        </p:spPr>
        <p:txBody>
          <a:bodyPr vert="horz" lIns="91440" tIns="45720" rIns="91440" bIns="45720" rtlCol="0" anchor="ctr">
            <a:normAutofit/>
          </a:bodyPr>
          <a:lstStyle/>
          <a:p>
            <a:r>
              <a:rPr lang="nl-NL" dirty="0" smtClean="0"/>
              <a:t>Klik om de stijl te bewerken</a:t>
            </a:r>
            <a:endParaRPr lang="nl-NL" dirty="0"/>
          </a:p>
        </p:txBody>
      </p:sp>
      <p:sp>
        <p:nvSpPr>
          <p:cNvPr id="3" name="Tijdelijke aanduiding voor tekst 2"/>
          <p:cNvSpPr>
            <a:spLocks noGrp="1"/>
          </p:cNvSpPr>
          <p:nvPr>
            <p:ph type="body" idx="1"/>
          </p:nvPr>
        </p:nvSpPr>
        <p:spPr>
          <a:xfrm>
            <a:off x="1907704" y="1312168"/>
            <a:ext cx="6779096" cy="4133056"/>
          </a:xfrm>
          <a:prstGeom prst="rect">
            <a:avLst/>
          </a:prstGeom>
        </p:spPr>
        <p:txBody>
          <a:bodyPr vert="horz" lIns="91440" tIns="45720" rIns="91440" bIns="45720" rtlCol="0">
            <a:normAutofit/>
          </a:bodyPr>
          <a:lstStyle/>
          <a:p>
            <a:pPr lvl="0"/>
            <a:r>
              <a:rPr lang="nl-NL" dirty="0" smtClean="0"/>
              <a:t>Klik om de modelstijlen te bewerken</a:t>
            </a:r>
          </a:p>
        </p:txBody>
      </p:sp>
    </p:spTree>
    <p:extLst>
      <p:ext uri="{BB962C8B-B14F-4D97-AF65-F5344CB8AC3E}">
        <p14:creationId xmlns:p14="http://schemas.microsoft.com/office/powerpoint/2010/main" val="469948020"/>
      </p:ext>
    </p:extLst>
  </p:cSld>
  <p:clrMap bg1="lt1" tx1="dk1" bg2="lt2" tx2="dk2" accent1="accent1" accent2="accent2" accent3="accent3" accent4="accent4" accent5="accent5" accent6="accent6" hlink="hlink" folHlink="folHlink"/>
  <p:sldLayoutIdLst>
    <p:sldLayoutId id="2147483666" r:id="rId1"/>
    <p:sldLayoutId id="2147483667" r:id="rId2"/>
  </p:sldLayoutIdLst>
  <p:txStyles>
    <p:titleStyle>
      <a:lvl1pPr algn="l" defTabSz="914400" rtl="0" eaLnBrk="1" latinLnBrk="0" hangingPunct="1">
        <a:spcBef>
          <a:spcPct val="0"/>
        </a:spcBef>
        <a:buNone/>
        <a:defRPr sz="2600" b="1" kern="1200">
          <a:solidFill>
            <a:schemeClr val="bg1">
              <a:lumMod val="50000"/>
            </a:schemeClr>
          </a:solidFill>
          <a:latin typeface="+mj-lt"/>
          <a:ea typeface="+mj-ea"/>
          <a:cs typeface="+mj-cs"/>
        </a:defRPr>
      </a:lvl1pPr>
    </p:titleStyle>
    <p:bodyStyle>
      <a:lvl1pPr marL="342900" indent="-342900" algn="l" defTabSz="914400" rtl="0" eaLnBrk="1" latinLnBrk="0" hangingPunct="1">
        <a:spcBef>
          <a:spcPct val="20000"/>
        </a:spcBef>
        <a:buClr>
          <a:schemeClr val="bg1">
            <a:lumMod val="50000"/>
          </a:schemeClr>
        </a:buClr>
        <a:buFont typeface="Calibri" pitchFamily="34" charset="0"/>
        <a:buChar char="&gt;"/>
        <a:defRPr sz="2400" kern="1200">
          <a:solidFill>
            <a:schemeClr val="tx1"/>
          </a:solidFill>
          <a:latin typeface="+mn-lt"/>
          <a:ea typeface="+mn-ea"/>
          <a:cs typeface="+mn-cs"/>
        </a:defRPr>
      </a:lvl1pPr>
      <a:lvl2pPr marL="742950" indent="-285750" algn="l" defTabSz="914400" rtl="0" eaLnBrk="1" latinLnBrk="0" hangingPunct="1">
        <a:spcBef>
          <a:spcPct val="20000"/>
        </a:spcBef>
        <a:buClr>
          <a:schemeClr val="bg1">
            <a:lumMod val="50000"/>
          </a:schemeClr>
        </a:buClr>
        <a:buFont typeface="Calibri" pitchFamily="34" charset="0"/>
        <a:buChar char="&gt;"/>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bg1">
            <a:lumMod val="50000"/>
          </a:schemeClr>
        </a:buClr>
        <a:buFont typeface="Calibri" pitchFamily="34" charset="0"/>
        <a:buChar char="&gt;"/>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bg1">
            <a:lumMod val="50000"/>
          </a:schemeClr>
        </a:buClr>
        <a:buFont typeface="Calibri" pitchFamily="34" charset="0"/>
        <a:buChar char="&gt;"/>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bg1">
            <a:lumMod val="50000"/>
          </a:schemeClr>
        </a:buClr>
        <a:buFont typeface="Calibri" pitchFamily="34" charset="0"/>
        <a:buChar char="&gt;"/>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Afbeelding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jdelijke aanduiding voor titel 1"/>
          <p:cNvSpPr>
            <a:spLocks noGrp="1"/>
          </p:cNvSpPr>
          <p:nvPr>
            <p:ph type="title"/>
          </p:nvPr>
        </p:nvSpPr>
        <p:spPr>
          <a:xfrm>
            <a:off x="1907704" y="130622"/>
            <a:ext cx="5688632" cy="562074"/>
          </a:xfrm>
          <a:prstGeom prst="rect">
            <a:avLst/>
          </a:prstGeom>
        </p:spPr>
        <p:txBody>
          <a:bodyPr vert="horz" lIns="91440" tIns="45720" rIns="91440" bIns="45720" rtlCol="0" anchor="ctr">
            <a:normAutofit/>
          </a:bodyPr>
          <a:lstStyle/>
          <a:p>
            <a:r>
              <a:rPr lang="nl-NL" dirty="0" smtClean="0"/>
              <a:t>Klik om de stijl te bewerken</a:t>
            </a:r>
            <a:endParaRPr lang="nl-NL" dirty="0"/>
          </a:p>
        </p:txBody>
      </p:sp>
      <p:sp>
        <p:nvSpPr>
          <p:cNvPr id="3" name="Tijdelijke aanduiding voor tekst 2"/>
          <p:cNvSpPr>
            <a:spLocks noGrp="1"/>
          </p:cNvSpPr>
          <p:nvPr>
            <p:ph type="body" idx="1"/>
          </p:nvPr>
        </p:nvSpPr>
        <p:spPr>
          <a:xfrm>
            <a:off x="1907704" y="1312168"/>
            <a:ext cx="6779096" cy="4133056"/>
          </a:xfrm>
          <a:prstGeom prst="rect">
            <a:avLst/>
          </a:prstGeom>
        </p:spPr>
        <p:txBody>
          <a:bodyPr vert="horz" lIns="91440" tIns="45720" rIns="91440" bIns="45720" rtlCol="0">
            <a:normAutofit/>
          </a:bodyPr>
          <a:lstStyle/>
          <a:p>
            <a:pPr lvl="0"/>
            <a:r>
              <a:rPr lang="nl-NL" dirty="0" smtClean="0"/>
              <a:t>Klik om de modelstijlen te bewerken</a:t>
            </a:r>
          </a:p>
        </p:txBody>
      </p:sp>
    </p:spTree>
    <p:extLst>
      <p:ext uri="{BB962C8B-B14F-4D97-AF65-F5344CB8AC3E}">
        <p14:creationId xmlns:p14="http://schemas.microsoft.com/office/powerpoint/2010/main" val="2548223744"/>
      </p:ext>
    </p:extLst>
  </p:cSld>
  <p:clrMap bg1="lt1" tx1="dk1" bg2="lt2" tx2="dk2" accent1="accent1" accent2="accent2" accent3="accent3" accent4="accent4" accent5="accent5" accent6="accent6" hlink="hlink" folHlink="folHlink"/>
  <p:sldLayoutIdLst>
    <p:sldLayoutId id="2147483669" r:id="rId1"/>
    <p:sldLayoutId id="2147483670" r:id="rId2"/>
  </p:sldLayoutIdLst>
  <p:txStyles>
    <p:titleStyle>
      <a:lvl1pPr algn="l" defTabSz="914400" rtl="0" eaLnBrk="1" latinLnBrk="0" hangingPunct="1">
        <a:spcBef>
          <a:spcPct val="0"/>
        </a:spcBef>
        <a:buNone/>
        <a:defRPr sz="2600" b="1" kern="1200">
          <a:solidFill>
            <a:schemeClr val="bg1">
              <a:lumMod val="50000"/>
            </a:schemeClr>
          </a:solidFill>
          <a:latin typeface="+mj-lt"/>
          <a:ea typeface="+mj-ea"/>
          <a:cs typeface="+mj-cs"/>
        </a:defRPr>
      </a:lvl1pPr>
    </p:titleStyle>
    <p:bodyStyle>
      <a:lvl1pPr marL="342900" indent="-342900" algn="l" defTabSz="914400" rtl="0" eaLnBrk="1" latinLnBrk="0" hangingPunct="1">
        <a:spcBef>
          <a:spcPct val="20000"/>
        </a:spcBef>
        <a:buClr>
          <a:schemeClr val="bg1">
            <a:lumMod val="50000"/>
          </a:schemeClr>
        </a:buClr>
        <a:buFont typeface="Calibri" pitchFamily="34" charset="0"/>
        <a:buChar char="&gt;"/>
        <a:defRPr sz="2400" kern="1200">
          <a:solidFill>
            <a:schemeClr val="tx1"/>
          </a:solidFill>
          <a:latin typeface="+mn-lt"/>
          <a:ea typeface="+mn-ea"/>
          <a:cs typeface="+mn-cs"/>
        </a:defRPr>
      </a:lvl1pPr>
      <a:lvl2pPr marL="742950" indent="-285750" algn="l" defTabSz="914400" rtl="0" eaLnBrk="1" latinLnBrk="0" hangingPunct="1">
        <a:spcBef>
          <a:spcPct val="20000"/>
        </a:spcBef>
        <a:buClr>
          <a:schemeClr val="bg1">
            <a:lumMod val="50000"/>
          </a:schemeClr>
        </a:buClr>
        <a:buFont typeface="Calibri" pitchFamily="34" charset="0"/>
        <a:buChar char="&gt;"/>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bg1">
            <a:lumMod val="50000"/>
          </a:schemeClr>
        </a:buClr>
        <a:buFont typeface="Calibri" pitchFamily="34" charset="0"/>
        <a:buChar char="&gt;"/>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bg1">
            <a:lumMod val="50000"/>
          </a:schemeClr>
        </a:buClr>
        <a:buFont typeface="Calibri" pitchFamily="34" charset="0"/>
        <a:buChar char="&gt;"/>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bg1">
            <a:lumMod val="50000"/>
          </a:schemeClr>
        </a:buClr>
        <a:buFont typeface="Calibri" pitchFamily="34" charset="0"/>
        <a:buChar char="&gt;"/>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Afbeelding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jdelijke aanduiding voor titel 1"/>
          <p:cNvSpPr>
            <a:spLocks noGrp="1"/>
          </p:cNvSpPr>
          <p:nvPr>
            <p:ph type="title"/>
          </p:nvPr>
        </p:nvSpPr>
        <p:spPr>
          <a:xfrm>
            <a:off x="1907704" y="130622"/>
            <a:ext cx="5688632" cy="562074"/>
          </a:xfrm>
          <a:prstGeom prst="rect">
            <a:avLst/>
          </a:prstGeom>
        </p:spPr>
        <p:txBody>
          <a:bodyPr vert="horz" lIns="91440" tIns="45720" rIns="91440" bIns="45720" rtlCol="0" anchor="ctr">
            <a:normAutofit/>
          </a:bodyPr>
          <a:lstStyle/>
          <a:p>
            <a:r>
              <a:rPr lang="nl-NL" dirty="0" smtClean="0"/>
              <a:t>Klik om de stijl te bewerken</a:t>
            </a:r>
            <a:endParaRPr lang="nl-NL" dirty="0"/>
          </a:p>
        </p:txBody>
      </p:sp>
      <p:sp>
        <p:nvSpPr>
          <p:cNvPr id="3" name="Tijdelijke aanduiding voor tekst 2"/>
          <p:cNvSpPr>
            <a:spLocks noGrp="1"/>
          </p:cNvSpPr>
          <p:nvPr>
            <p:ph type="body" idx="1"/>
          </p:nvPr>
        </p:nvSpPr>
        <p:spPr>
          <a:xfrm>
            <a:off x="1907704" y="1312168"/>
            <a:ext cx="6779096" cy="4133056"/>
          </a:xfrm>
          <a:prstGeom prst="rect">
            <a:avLst/>
          </a:prstGeom>
        </p:spPr>
        <p:txBody>
          <a:bodyPr vert="horz" lIns="91440" tIns="45720" rIns="91440" bIns="45720" rtlCol="0">
            <a:normAutofit/>
          </a:bodyPr>
          <a:lstStyle/>
          <a:p>
            <a:pPr lvl="0"/>
            <a:r>
              <a:rPr lang="nl-NL" dirty="0" smtClean="0"/>
              <a:t>Klik om de modelstijlen te bewerken</a:t>
            </a:r>
          </a:p>
        </p:txBody>
      </p:sp>
    </p:spTree>
    <p:extLst>
      <p:ext uri="{BB962C8B-B14F-4D97-AF65-F5344CB8AC3E}">
        <p14:creationId xmlns:p14="http://schemas.microsoft.com/office/powerpoint/2010/main" val="1826781899"/>
      </p:ext>
    </p:extLst>
  </p:cSld>
  <p:clrMap bg1="lt1" tx1="dk1" bg2="lt2" tx2="dk2" accent1="accent1" accent2="accent2" accent3="accent3" accent4="accent4" accent5="accent5" accent6="accent6" hlink="hlink" folHlink="folHlink"/>
  <p:sldLayoutIdLst>
    <p:sldLayoutId id="2147483672" r:id="rId1"/>
    <p:sldLayoutId id="2147483673" r:id="rId2"/>
  </p:sldLayoutIdLst>
  <p:txStyles>
    <p:titleStyle>
      <a:lvl1pPr algn="l" defTabSz="914400" rtl="0" eaLnBrk="1" latinLnBrk="0" hangingPunct="1">
        <a:spcBef>
          <a:spcPct val="0"/>
        </a:spcBef>
        <a:buNone/>
        <a:defRPr sz="2600" b="1" kern="1200">
          <a:solidFill>
            <a:schemeClr val="bg1">
              <a:lumMod val="50000"/>
            </a:schemeClr>
          </a:solidFill>
          <a:latin typeface="+mj-lt"/>
          <a:ea typeface="+mj-ea"/>
          <a:cs typeface="+mj-cs"/>
        </a:defRPr>
      </a:lvl1pPr>
    </p:titleStyle>
    <p:bodyStyle>
      <a:lvl1pPr marL="342900" indent="-342900" algn="l" defTabSz="914400" rtl="0" eaLnBrk="1" latinLnBrk="0" hangingPunct="1">
        <a:spcBef>
          <a:spcPct val="20000"/>
        </a:spcBef>
        <a:buClr>
          <a:schemeClr val="bg1">
            <a:lumMod val="50000"/>
          </a:schemeClr>
        </a:buClr>
        <a:buFont typeface="Calibri" pitchFamily="34" charset="0"/>
        <a:buChar char="&gt;"/>
        <a:defRPr sz="2400" kern="1200">
          <a:solidFill>
            <a:schemeClr val="tx1"/>
          </a:solidFill>
          <a:latin typeface="+mn-lt"/>
          <a:ea typeface="+mn-ea"/>
          <a:cs typeface="+mn-cs"/>
        </a:defRPr>
      </a:lvl1pPr>
      <a:lvl2pPr marL="742950" indent="-285750" algn="l" defTabSz="914400" rtl="0" eaLnBrk="1" latinLnBrk="0" hangingPunct="1">
        <a:spcBef>
          <a:spcPct val="20000"/>
        </a:spcBef>
        <a:buClr>
          <a:schemeClr val="bg1">
            <a:lumMod val="50000"/>
          </a:schemeClr>
        </a:buClr>
        <a:buFont typeface="Calibri" pitchFamily="34" charset="0"/>
        <a:buChar char="&gt;"/>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bg1">
            <a:lumMod val="50000"/>
          </a:schemeClr>
        </a:buClr>
        <a:buFont typeface="Calibri" pitchFamily="34" charset="0"/>
        <a:buChar char="&gt;"/>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bg1">
            <a:lumMod val="50000"/>
          </a:schemeClr>
        </a:buClr>
        <a:buFont typeface="Calibri" pitchFamily="34" charset="0"/>
        <a:buChar char="&gt;"/>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bg1">
            <a:lumMod val="50000"/>
          </a:schemeClr>
        </a:buClr>
        <a:buFont typeface="Calibri" pitchFamily="34" charset="0"/>
        <a:buChar char="&gt;"/>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Afbeelding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jdelijke aanduiding voor titel 1"/>
          <p:cNvSpPr>
            <a:spLocks noGrp="1"/>
          </p:cNvSpPr>
          <p:nvPr>
            <p:ph type="title"/>
          </p:nvPr>
        </p:nvSpPr>
        <p:spPr>
          <a:xfrm>
            <a:off x="1907704" y="130622"/>
            <a:ext cx="5688632" cy="562074"/>
          </a:xfrm>
          <a:prstGeom prst="rect">
            <a:avLst/>
          </a:prstGeom>
        </p:spPr>
        <p:txBody>
          <a:bodyPr vert="horz" lIns="91440" tIns="45720" rIns="91440" bIns="45720" rtlCol="0" anchor="ctr">
            <a:normAutofit/>
          </a:bodyPr>
          <a:lstStyle/>
          <a:p>
            <a:r>
              <a:rPr lang="nl-NL" dirty="0" smtClean="0"/>
              <a:t>Klik om de stijl te bewerken</a:t>
            </a:r>
            <a:endParaRPr lang="nl-NL" dirty="0"/>
          </a:p>
        </p:txBody>
      </p:sp>
      <p:sp>
        <p:nvSpPr>
          <p:cNvPr id="3" name="Tijdelijke aanduiding voor tekst 2"/>
          <p:cNvSpPr>
            <a:spLocks noGrp="1"/>
          </p:cNvSpPr>
          <p:nvPr>
            <p:ph type="body" idx="1"/>
          </p:nvPr>
        </p:nvSpPr>
        <p:spPr>
          <a:xfrm>
            <a:off x="1907704" y="1312168"/>
            <a:ext cx="6779096" cy="4133056"/>
          </a:xfrm>
          <a:prstGeom prst="rect">
            <a:avLst/>
          </a:prstGeom>
        </p:spPr>
        <p:txBody>
          <a:bodyPr vert="horz" lIns="91440" tIns="45720" rIns="91440" bIns="45720" rtlCol="0">
            <a:normAutofit/>
          </a:bodyPr>
          <a:lstStyle/>
          <a:p>
            <a:pPr lvl="0"/>
            <a:r>
              <a:rPr lang="nl-NL" dirty="0" smtClean="0"/>
              <a:t>Klik om de modelstijlen te bewerken</a:t>
            </a:r>
          </a:p>
        </p:txBody>
      </p:sp>
    </p:spTree>
    <p:extLst>
      <p:ext uri="{BB962C8B-B14F-4D97-AF65-F5344CB8AC3E}">
        <p14:creationId xmlns:p14="http://schemas.microsoft.com/office/powerpoint/2010/main" val="2191198032"/>
      </p:ext>
    </p:extLst>
  </p:cSld>
  <p:clrMap bg1="lt1" tx1="dk1" bg2="lt2" tx2="dk2" accent1="accent1" accent2="accent2" accent3="accent3" accent4="accent4" accent5="accent5" accent6="accent6" hlink="hlink" folHlink="folHlink"/>
  <p:sldLayoutIdLst>
    <p:sldLayoutId id="2147483675" r:id="rId1"/>
    <p:sldLayoutId id="2147483676" r:id="rId2"/>
  </p:sldLayoutIdLst>
  <p:txStyles>
    <p:titleStyle>
      <a:lvl1pPr algn="l" defTabSz="914400" rtl="0" eaLnBrk="1" latinLnBrk="0" hangingPunct="1">
        <a:spcBef>
          <a:spcPct val="0"/>
        </a:spcBef>
        <a:buNone/>
        <a:defRPr sz="2600" b="1" kern="1200">
          <a:solidFill>
            <a:schemeClr val="bg1">
              <a:lumMod val="50000"/>
            </a:schemeClr>
          </a:solidFill>
          <a:latin typeface="+mj-lt"/>
          <a:ea typeface="+mj-ea"/>
          <a:cs typeface="+mj-cs"/>
        </a:defRPr>
      </a:lvl1pPr>
    </p:titleStyle>
    <p:bodyStyle>
      <a:lvl1pPr marL="342900" indent="-342900" algn="l" defTabSz="914400" rtl="0" eaLnBrk="1" latinLnBrk="0" hangingPunct="1">
        <a:spcBef>
          <a:spcPct val="20000"/>
        </a:spcBef>
        <a:buClr>
          <a:schemeClr val="bg1">
            <a:lumMod val="50000"/>
          </a:schemeClr>
        </a:buClr>
        <a:buFont typeface="Calibri" pitchFamily="34" charset="0"/>
        <a:buChar char="&gt;"/>
        <a:defRPr sz="2400" kern="1200">
          <a:solidFill>
            <a:schemeClr val="tx1"/>
          </a:solidFill>
          <a:latin typeface="+mn-lt"/>
          <a:ea typeface="+mn-ea"/>
          <a:cs typeface="+mn-cs"/>
        </a:defRPr>
      </a:lvl1pPr>
      <a:lvl2pPr marL="742950" indent="-285750" algn="l" defTabSz="914400" rtl="0" eaLnBrk="1" latinLnBrk="0" hangingPunct="1">
        <a:spcBef>
          <a:spcPct val="20000"/>
        </a:spcBef>
        <a:buClr>
          <a:schemeClr val="bg1">
            <a:lumMod val="50000"/>
          </a:schemeClr>
        </a:buClr>
        <a:buFont typeface="Calibri" pitchFamily="34" charset="0"/>
        <a:buChar char="&gt;"/>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bg1">
            <a:lumMod val="50000"/>
          </a:schemeClr>
        </a:buClr>
        <a:buFont typeface="Calibri" pitchFamily="34" charset="0"/>
        <a:buChar char="&gt;"/>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bg1">
            <a:lumMod val="50000"/>
          </a:schemeClr>
        </a:buClr>
        <a:buFont typeface="Calibri" pitchFamily="34" charset="0"/>
        <a:buChar char="&gt;"/>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bg1">
            <a:lumMod val="50000"/>
          </a:schemeClr>
        </a:buClr>
        <a:buFont typeface="Calibri" pitchFamily="34" charset="0"/>
        <a:buChar char="&gt;"/>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Afbeelding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jdelijke aanduiding voor titel 1"/>
          <p:cNvSpPr>
            <a:spLocks noGrp="1"/>
          </p:cNvSpPr>
          <p:nvPr>
            <p:ph type="title"/>
          </p:nvPr>
        </p:nvSpPr>
        <p:spPr>
          <a:xfrm>
            <a:off x="1907704" y="130622"/>
            <a:ext cx="5688632" cy="562074"/>
          </a:xfrm>
          <a:prstGeom prst="rect">
            <a:avLst/>
          </a:prstGeom>
        </p:spPr>
        <p:txBody>
          <a:bodyPr vert="horz" lIns="91440" tIns="45720" rIns="91440" bIns="45720" rtlCol="0" anchor="ctr">
            <a:normAutofit/>
          </a:bodyPr>
          <a:lstStyle/>
          <a:p>
            <a:r>
              <a:rPr lang="nl-NL" dirty="0" smtClean="0"/>
              <a:t>Klik om de stijl te bewerken</a:t>
            </a:r>
            <a:endParaRPr lang="nl-NL" dirty="0"/>
          </a:p>
        </p:txBody>
      </p:sp>
      <p:sp>
        <p:nvSpPr>
          <p:cNvPr id="3" name="Tijdelijke aanduiding voor tekst 2"/>
          <p:cNvSpPr>
            <a:spLocks noGrp="1"/>
          </p:cNvSpPr>
          <p:nvPr>
            <p:ph type="body" idx="1"/>
          </p:nvPr>
        </p:nvSpPr>
        <p:spPr>
          <a:xfrm>
            <a:off x="1907704" y="1312168"/>
            <a:ext cx="6779096" cy="4133056"/>
          </a:xfrm>
          <a:prstGeom prst="rect">
            <a:avLst/>
          </a:prstGeom>
        </p:spPr>
        <p:txBody>
          <a:bodyPr vert="horz" lIns="91440" tIns="45720" rIns="91440" bIns="45720" rtlCol="0">
            <a:normAutofit/>
          </a:bodyPr>
          <a:lstStyle/>
          <a:p>
            <a:pPr lvl="0"/>
            <a:r>
              <a:rPr lang="nl-NL" dirty="0" smtClean="0"/>
              <a:t>Klik om de modelstijlen te bewerken</a:t>
            </a:r>
          </a:p>
        </p:txBody>
      </p:sp>
    </p:spTree>
    <p:extLst>
      <p:ext uri="{BB962C8B-B14F-4D97-AF65-F5344CB8AC3E}">
        <p14:creationId xmlns:p14="http://schemas.microsoft.com/office/powerpoint/2010/main" val="87035732"/>
      </p:ext>
    </p:extLst>
  </p:cSld>
  <p:clrMap bg1="lt1" tx1="dk1" bg2="lt2" tx2="dk2" accent1="accent1" accent2="accent2" accent3="accent3" accent4="accent4" accent5="accent5" accent6="accent6" hlink="hlink" folHlink="folHlink"/>
  <p:sldLayoutIdLst>
    <p:sldLayoutId id="2147483678" r:id="rId1"/>
    <p:sldLayoutId id="2147483679" r:id="rId2"/>
  </p:sldLayoutIdLst>
  <p:txStyles>
    <p:titleStyle>
      <a:lvl1pPr algn="l" defTabSz="914400" rtl="0" eaLnBrk="1" latinLnBrk="0" hangingPunct="1">
        <a:spcBef>
          <a:spcPct val="0"/>
        </a:spcBef>
        <a:buNone/>
        <a:defRPr sz="2600" b="1" kern="1200">
          <a:solidFill>
            <a:schemeClr val="bg1">
              <a:lumMod val="50000"/>
            </a:schemeClr>
          </a:solidFill>
          <a:latin typeface="+mj-lt"/>
          <a:ea typeface="+mj-ea"/>
          <a:cs typeface="+mj-cs"/>
        </a:defRPr>
      </a:lvl1pPr>
    </p:titleStyle>
    <p:bodyStyle>
      <a:lvl1pPr marL="342900" indent="-342900" algn="l" defTabSz="914400" rtl="0" eaLnBrk="1" latinLnBrk="0" hangingPunct="1">
        <a:spcBef>
          <a:spcPct val="20000"/>
        </a:spcBef>
        <a:buClr>
          <a:schemeClr val="bg1">
            <a:lumMod val="50000"/>
          </a:schemeClr>
        </a:buClr>
        <a:buFont typeface="Calibri" pitchFamily="34" charset="0"/>
        <a:buChar char="&gt;"/>
        <a:defRPr sz="2400" kern="1200">
          <a:solidFill>
            <a:schemeClr val="tx1"/>
          </a:solidFill>
          <a:latin typeface="+mn-lt"/>
          <a:ea typeface="+mn-ea"/>
          <a:cs typeface="+mn-cs"/>
        </a:defRPr>
      </a:lvl1pPr>
      <a:lvl2pPr marL="742950" indent="-285750" algn="l" defTabSz="914400" rtl="0" eaLnBrk="1" latinLnBrk="0" hangingPunct="1">
        <a:spcBef>
          <a:spcPct val="20000"/>
        </a:spcBef>
        <a:buClr>
          <a:schemeClr val="bg1">
            <a:lumMod val="50000"/>
          </a:schemeClr>
        </a:buClr>
        <a:buFont typeface="Calibri" pitchFamily="34" charset="0"/>
        <a:buChar char="&gt;"/>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bg1">
            <a:lumMod val="50000"/>
          </a:schemeClr>
        </a:buClr>
        <a:buFont typeface="Calibri" pitchFamily="34" charset="0"/>
        <a:buChar char="&gt;"/>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bg1">
            <a:lumMod val="50000"/>
          </a:schemeClr>
        </a:buClr>
        <a:buFont typeface="Calibri" pitchFamily="34" charset="0"/>
        <a:buChar char="&gt;"/>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bg1">
            <a:lumMod val="50000"/>
          </a:schemeClr>
        </a:buClr>
        <a:buFont typeface="Calibri" pitchFamily="34" charset="0"/>
        <a:buChar char="&gt;"/>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hyperlink" Target="https://filebox.vt.edu/users/dkolas/public/ssbm/" TargetMode="External"/><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6790" y="1537368"/>
            <a:ext cx="5455570" cy="3763840"/>
          </a:xfrm>
          <a:prstGeom prst="rect">
            <a:avLst/>
          </a:prstGeom>
        </p:spPr>
      </p:pic>
      <p:sp>
        <p:nvSpPr>
          <p:cNvPr id="4" name="Titel 3"/>
          <p:cNvSpPr>
            <a:spLocks noGrp="1"/>
          </p:cNvSpPr>
          <p:nvPr>
            <p:ph type="ctrTitle"/>
          </p:nvPr>
        </p:nvSpPr>
        <p:spPr>
          <a:xfrm>
            <a:off x="2771800" y="2204865"/>
            <a:ext cx="4320480" cy="2808312"/>
          </a:xfrm>
        </p:spPr>
        <p:txBody>
          <a:bodyPr>
            <a:normAutofit fontScale="90000"/>
          </a:bodyPr>
          <a:lstStyle/>
          <a:p>
            <a:r>
              <a:rPr lang="nl-NL" dirty="0" smtClean="0"/>
              <a:t>The need for </a:t>
            </a:r>
            <a:br>
              <a:rPr lang="nl-NL" dirty="0" smtClean="0"/>
            </a:br>
            <a:r>
              <a:rPr lang="nl-NL" dirty="0" smtClean="0"/>
              <a:t>benchmarks for geographical data</a:t>
            </a:r>
            <a:br>
              <a:rPr lang="nl-NL" dirty="0" smtClean="0"/>
            </a:br>
            <a:r>
              <a:rPr lang="nl-NL" dirty="0" smtClean="0"/>
              <a:t/>
            </a:r>
            <a:br>
              <a:rPr lang="nl-NL" dirty="0" smtClean="0"/>
            </a:br>
            <a:r>
              <a:rPr lang="nl-NL" dirty="0" smtClean="0"/>
              <a:t>Frans Knibbe</a:t>
            </a:r>
            <a:r>
              <a:rPr lang="nl-NL" dirty="0"/>
              <a:t/>
            </a:r>
            <a:br>
              <a:rPr lang="nl-NL" dirty="0"/>
            </a:br>
            <a:r>
              <a:rPr lang="nl-NL" b="1" dirty="0"/>
              <a:t>Geodan</a:t>
            </a:r>
            <a:r>
              <a:rPr lang="nl-NL" dirty="0"/>
              <a:t/>
            </a:r>
            <a:br>
              <a:rPr lang="nl-NL" dirty="0"/>
            </a:br>
            <a:endParaRPr lang="nl-NL" dirty="0"/>
          </a:p>
        </p:txBody>
      </p:sp>
      <p:sp>
        <p:nvSpPr>
          <p:cNvPr id="11" name="Tijdelijke aanduiding voor tekst 10"/>
          <p:cNvSpPr>
            <a:spLocks noGrp="1"/>
          </p:cNvSpPr>
          <p:nvPr>
            <p:ph type="body" sz="quarter" idx="10"/>
          </p:nvPr>
        </p:nvSpPr>
        <p:spPr/>
        <p:txBody>
          <a:bodyPr>
            <a:normAutofit/>
          </a:bodyPr>
          <a:lstStyle/>
          <a:p>
            <a:r>
              <a:rPr lang="nl-NL" dirty="0" err="1" smtClean="0"/>
              <a:t>Introduction</a:t>
            </a:r>
            <a:endParaRPr lang="nl-NL" dirty="0" smtClean="0"/>
          </a:p>
        </p:txBody>
      </p:sp>
      <p:sp>
        <p:nvSpPr>
          <p:cNvPr id="7" name="Titel 3"/>
          <p:cNvSpPr txBox="1">
            <a:spLocks/>
          </p:cNvSpPr>
          <p:nvPr/>
        </p:nvSpPr>
        <p:spPr>
          <a:xfrm>
            <a:off x="2771800" y="2391023"/>
            <a:ext cx="4320480" cy="2334121"/>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600" b="1" kern="1200">
                <a:solidFill>
                  <a:schemeClr val="bg1">
                    <a:lumMod val="50000"/>
                  </a:schemeClr>
                </a:solidFill>
                <a:latin typeface="+mj-lt"/>
                <a:ea typeface="+mj-ea"/>
                <a:cs typeface="+mj-cs"/>
              </a:defRPr>
            </a:lvl1pPr>
          </a:lstStyle>
          <a:p>
            <a:endParaRPr lang="nl-NL" sz="3200"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9871496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jdelijke aanduiding voor tekst 4"/>
          <p:cNvSpPr>
            <a:spLocks noGrp="1"/>
          </p:cNvSpPr>
          <p:nvPr>
            <p:ph type="body" sz="quarter" idx="11"/>
          </p:nvPr>
        </p:nvSpPr>
        <p:spPr/>
        <p:txBody>
          <a:bodyPr/>
          <a:lstStyle/>
          <a:p>
            <a:r>
              <a:rPr lang="nl-NL" dirty="0"/>
              <a:t>Vector data in the semweb </a:t>
            </a:r>
            <a:r>
              <a:rPr lang="nl-NL" dirty="0" smtClean="0"/>
              <a:t>(2)</a:t>
            </a:r>
            <a:endParaRPr lang="nl-NL" dirty="0"/>
          </a:p>
        </p:txBody>
      </p:sp>
      <p:sp>
        <p:nvSpPr>
          <p:cNvPr id="13" name="TextBox 12"/>
          <p:cNvSpPr txBox="1"/>
          <p:nvPr/>
        </p:nvSpPr>
        <p:spPr>
          <a:xfrm>
            <a:off x="1763688" y="1060443"/>
            <a:ext cx="7236296" cy="4431983"/>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2012: </a:t>
            </a:r>
            <a:r>
              <a:rPr lang="en-US" sz="2400" dirty="0" err="1" smtClean="0"/>
              <a:t>GeoSPARQL</a:t>
            </a:r>
            <a:r>
              <a:rPr lang="en-US" sz="2400" dirty="0" smtClean="0"/>
              <a:t> (OGC):</a:t>
            </a:r>
          </a:p>
          <a:p>
            <a:r>
              <a:rPr lang="en-US" dirty="0">
                <a:latin typeface="Consolas" panose="020B0609020204030204" pitchFamily="49" charset="0"/>
                <a:cs typeface="Consolas" panose="020B0609020204030204" pitchFamily="49" charset="0"/>
              </a:rPr>
              <a:t>SELECT ?f</a:t>
            </a:r>
          </a:p>
          <a:p>
            <a:r>
              <a:rPr lang="en-US" dirty="0">
                <a:latin typeface="Consolas" panose="020B0609020204030204" pitchFamily="49" charset="0"/>
                <a:cs typeface="Consolas" panose="020B0609020204030204" pitchFamily="49" charset="0"/>
              </a:rPr>
              <a:t>WHERE </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f </a:t>
            </a:r>
            <a:r>
              <a:rPr lang="en-US" dirty="0" err="1">
                <a:latin typeface="Consolas" panose="020B0609020204030204" pitchFamily="49" charset="0"/>
                <a:cs typeface="Consolas" panose="020B0609020204030204" pitchFamily="49" charset="0"/>
              </a:rPr>
              <a:t>my:hasPointGeometry</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fGeom</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fGeom</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geo:asWKT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fWKT</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FILTER (</a:t>
            </a:r>
            <a:r>
              <a:rPr lang="en-US" dirty="0" err="1">
                <a:latin typeface="Consolas" panose="020B0609020204030204" pitchFamily="49" charset="0"/>
                <a:cs typeface="Consolas" panose="020B0609020204030204" pitchFamily="49" charset="0"/>
              </a:rPr>
              <a:t>geof:sfWithin</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fWKT</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"&lt;http://www.opengis.net/def/crs/OGC/1.3/CRS84&gt;</a:t>
            </a:r>
          </a:p>
          <a:p>
            <a:r>
              <a:rPr lang="sv-SE" dirty="0">
                <a:latin typeface="Consolas" panose="020B0609020204030204" pitchFamily="49" charset="0"/>
                <a:cs typeface="Consolas" panose="020B0609020204030204" pitchFamily="49" charset="0"/>
              </a:rPr>
              <a:t>Polygon ((-83.4 34.0, -83.1 34.0,</a:t>
            </a:r>
          </a:p>
          <a:p>
            <a:r>
              <a:rPr lang="en-US" dirty="0">
                <a:latin typeface="Consolas" panose="020B0609020204030204" pitchFamily="49" charset="0"/>
                <a:cs typeface="Consolas" panose="020B0609020204030204" pitchFamily="49" charset="0"/>
              </a:rPr>
              <a:t>-83.1 34.2, -83.4 34.2,</a:t>
            </a:r>
          </a:p>
          <a:p>
            <a:r>
              <a:rPr lang="en-US" dirty="0">
                <a:latin typeface="Consolas" panose="020B0609020204030204" pitchFamily="49" charset="0"/>
                <a:cs typeface="Consolas" panose="020B0609020204030204" pitchFamily="49" charset="0"/>
              </a:rPr>
              <a:t>-83.4 34.0))"^^</a:t>
            </a:r>
            <a:r>
              <a:rPr lang="en-US" dirty="0" err="1">
                <a:latin typeface="Consolas" panose="020B0609020204030204" pitchFamily="49" charset="0"/>
                <a:cs typeface="Consolas" panose="020B0609020204030204" pitchFamily="49" charset="0"/>
              </a:rPr>
              <a:t>geo:wktLiteral</a:t>
            </a:r>
            <a:r>
              <a:rPr lang="en-US" dirty="0">
                <a:latin typeface="Consolas" panose="020B0609020204030204" pitchFamily="49" charset="0"/>
                <a:cs typeface="Consolas" panose="020B0609020204030204" pitchFamily="49" charset="0"/>
              </a:rPr>
              <a:t>))</a:t>
            </a:r>
          </a:p>
          <a:p>
            <a:r>
              <a:rPr lang="en-US" dirty="0" smtClean="0">
                <a:cs typeface="Consolas" panose="020B0609020204030204" pitchFamily="49" charset="0"/>
              </a:rPr>
              <a:t>}</a:t>
            </a:r>
          </a:p>
          <a:p>
            <a:endParaRPr lang="en-US" sz="2400" dirty="0">
              <a:cs typeface="Consolas" panose="020B0609020204030204" pitchFamily="49" charset="0"/>
            </a:endParaRPr>
          </a:p>
          <a:p>
            <a:pPr marL="342900" indent="-342900">
              <a:buFont typeface="Arial" panose="020B0604020202020204" pitchFamily="34" charset="0"/>
              <a:buChar char="•"/>
            </a:pPr>
            <a:r>
              <a:rPr lang="en-US" sz="2400" dirty="0" smtClean="0">
                <a:cs typeface="Consolas" panose="020B0609020204030204" pitchFamily="49" charset="0"/>
              </a:rPr>
              <a:t>Current situation: Vocabularies seem to be converging,  OGC and W3C are considering cooperation, software implementations are emerging.</a:t>
            </a:r>
            <a:r>
              <a:rPr lang="nl-NL" sz="2400" dirty="0"/>
              <a:t> </a:t>
            </a:r>
            <a:endParaRPr lang="en-US" sz="2400" dirty="0" smtClean="0">
              <a:cs typeface="Consolas" panose="020B0609020204030204" pitchFamily="49" charset="0"/>
            </a:endParaRPr>
          </a:p>
        </p:txBody>
      </p:sp>
    </p:spTree>
    <p:extLst>
      <p:ext uri="{BB962C8B-B14F-4D97-AF65-F5344CB8AC3E}">
        <p14:creationId xmlns:p14="http://schemas.microsoft.com/office/powerpoint/2010/main" val="753349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p:cNvSpPr>
            <a:spLocks noGrp="1"/>
          </p:cNvSpPr>
          <p:nvPr>
            <p:ph type="body" sz="quarter" idx="11"/>
          </p:nvPr>
        </p:nvSpPr>
        <p:spPr/>
        <p:txBody>
          <a:bodyPr/>
          <a:lstStyle/>
          <a:p>
            <a:r>
              <a:rPr lang="nl-NL" sz="2200" dirty="0" smtClean="0"/>
              <a:t>Why benchmark geographical data support?</a:t>
            </a:r>
            <a:endParaRPr lang="nl-NL" sz="2200"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8645" y="1039788"/>
            <a:ext cx="6120680" cy="5114316"/>
          </a:xfrm>
          <a:prstGeom prst="rect">
            <a:avLst/>
          </a:prstGeom>
        </p:spPr>
      </p:pic>
      <p:sp>
        <p:nvSpPr>
          <p:cNvPr id="5" name="Rechthoek 4"/>
          <p:cNvSpPr/>
          <p:nvPr/>
        </p:nvSpPr>
        <p:spPr>
          <a:xfrm rot="19835354">
            <a:off x="2915653" y="1411726"/>
            <a:ext cx="2215340" cy="1754326"/>
          </a:xfrm>
          <a:prstGeom prst="rect">
            <a:avLst/>
          </a:prstGeom>
          <a:noFill/>
        </p:spPr>
        <p:txBody>
          <a:bodyPr wrap="square" lIns="91440" tIns="45720" rIns="91440" bIns="45720">
            <a:spAutoFit/>
          </a:bodyPr>
          <a:lstStyle/>
          <a:p>
            <a:pPr algn="ctr"/>
            <a:endParaRPr lang="nl-NL" sz="5400" b="1" cap="none" spc="0" dirty="0" smtClean="0">
              <a:ln w="22225">
                <a:solidFill>
                  <a:schemeClr val="accent2"/>
                </a:solidFill>
                <a:prstDash val="solid"/>
              </a:ln>
              <a:solidFill>
                <a:schemeClr val="accent2">
                  <a:lumMod val="40000"/>
                  <a:lumOff val="60000"/>
                </a:schemeClr>
              </a:solidFill>
              <a:effectLst/>
            </a:endParaRPr>
          </a:p>
          <a:p>
            <a:pPr algn="ctr"/>
            <a:r>
              <a:rPr lang="nl-NL" sz="5400" b="1" dirty="0" smtClean="0">
                <a:ln w="22225">
                  <a:solidFill>
                    <a:schemeClr val="accent2"/>
                  </a:solidFill>
                  <a:prstDash val="solid"/>
                </a:ln>
                <a:solidFill>
                  <a:schemeClr val="accent2">
                    <a:lumMod val="40000"/>
                    <a:lumOff val="60000"/>
                  </a:schemeClr>
                </a:solidFill>
              </a:rPr>
              <a:t>“ABC’’</a:t>
            </a:r>
            <a:endParaRPr lang="nl-NL" sz="5400" b="1" cap="none" spc="0" dirty="0">
              <a:ln w="22225">
                <a:solidFill>
                  <a:schemeClr val="accent2"/>
                </a:solidFill>
                <a:prstDash val="solid"/>
              </a:ln>
              <a:solidFill>
                <a:schemeClr val="accent2">
                  <a:lumMod val="40000"/>
                  <a:lumOff val="60000"/>
                </a:schemeClr>
              </a:solidFill>
              <a:effectLst/>
            </a:endParaRPr>
          </a:p>
        </p:txBody>
      </p:sp>
      <p:sp>
        <p:nvSpPr>
          <p:cNvPr id="6" name="Rechthoek 5"/>
          <p:cNvSpPr/>
          <p:nvPr/>
        </p:nvSpPr>
        <p:spPr>
          <a:xfrm rot="655604">
            <a:off x="6027526" y="2547196"/>
            <a:ext cx="1422184" cy="923330"/>
          </a:xfrm>
          <a:prstGeom prst="rect">
            <a:avLst/>
          </a:prstGeom>
          <a:noFill/>
        </p:spPr>
        <p:txBody>
          <a:bodyPr wrap="none" lIns="91440" tIns="45720" rIns="91440" bIns="45720">
            <a:spAutoFit/>
          </a:bodyPr>
          <a:lstStyle/>
          <a:p>
            <a:pPr algn="ctr"/>
            <a:r>
              <a:rPr lang="nl-NL"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3.14</a:t>
            </a:r>
            <a:endParaRPr lang="nl-NL"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7" name="Rechthoek 6"/>
          <p:cNvSpPr/>
          <p:nvPr/>
        </p:nvSpPr>
        <p:spPr>
          <a:xfrm rot="1510430">
            <a:off x="1907704" y="4167639"/>
            <a:ext cx="3744416" cy="70788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nl-NL" sz="4000" b="1" cap="none" spc="0" dirty="0" smtClean="0">
                <a:ln/>
                <a:solidFill>
                  <a:schemeClr val="accent3"/>
                </a:solidFill>
                <a:effectLst/>
              </a:rPr>
              <a:t>2014-03-05</a:t>
            </a:r>
            <a:endParaRPr lang="nl-NL" sz="4000" b="1" cap="none" spc="0" dirty="0">
              <a:ln/>
              <a:solidFill>
                <a:schemeClr val="accent3"/>
              </a:solidFill>
              <a:effectLst/>
            </a:endParaRPr>
          </a:p>
        </p:txBody>
      </p:sp>
      <p:sp>
        <p:nvSpPr>
          <p:cNvPr id="8" name="Vrije vorm 7"/>
          <p:cNvSpPr/>
          <p:nvPr/>
        </p:nvSpPr>
        <p:spPr>
          <a:xfrm>
            <a:off x="5292883" y="3765498"/>
            <a:ext cx="1511300" cy="1512168"/>
          </a:xfrm>
          <a:custGeom>
            <a:avLst/>
            <a:gdLst>
              <a:gd name="connsiteX0" fmla="*/ 215900 w 1206500"/>
              <a:gd name="connsiteY0" fmla="*/ 596900 h 1244600"/>
              <a:gd name="connsiteX1" fmla="*/ 850900 w 1206500"/>
              <a:gd name="connsiteY1" fmla="*/ 0 h 1244600"/>
              <a:gd name="connsiteX2" fmla="*/ 1206500 w 1206500"/>
              <a:gd name="connsiteY2" fmla="*/ 355600 h 1244600"/>
              <a:gd name="connsiteX3" fmla="*/ 736600 w 1206500"/>
              <a:gd name="connsiteY3" fmla="*/ 774700 h 1244600"/>
              <a:gd name="connsiteX4" fmla="*/ 850900 w 1206500"/>
              <a:gd name="connsiteY4" fmla="*/ 927100 h 1244600"/>
              <a:gd name="connsiteX5" fmla="*/ 406400 w 1206500"/>
              <a:gd name="connsiteY5" fmla="*/ 1244600 h 1244600"/>
              <a:gd name="connsiteX6" fmla="*/ 0 w 1206500"/>
              <a:gd name="connsiteY6" fmla="*/ 965200 h 1244600"/>
              <a:gd name="connsiteX7" fmla="*/ 190500 w 1206500"/>
              <a:gd name="connsiteY7" fmla="*/ 787400 h 1244600"/>
              <a:gd name="connsiteX8" fmla="*/ 50800 w 1206500"/>
              <a:gd name="connsiteY8" fmla="*/ 685800 h 1244600"/>
              <a:gd name="connsiteX9" fmla="*/ 165100 w 1206500"/>
              <a:gd name="connsiteY9" fmla="*/ 571500 h 1244600"/>
              <a:gd name="connsiteX10" fmla="*/ 215900 w 1206500"/>
              <a:gd name="connsiteY10" fmla="*/ 596900 h 124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06500" h="1244600">
                <a:moveTo>
                  <a:pt x="215900" y="596900"/>
                </a:moveTo>
                <a:lnTo>
                  <a:pt x="850900" y="0"/>
                </a:lnTo>
                <a:lnTo>
                  <a:pt x="1206500" y="355600"/>
                </a:lnTo>
                <a:lnTo>
                  <a:pt x="736600" y="774700"/>
                </a:lnTo>
                <a:lnTo>
                  <a:pt x="850900" y="927100"/>
                </a:lnTo>
                <a:lnTo>
                  <a:pt x="406400" y="1244600"/>
                </a:lnTo>
                <a:lnTo>
                  <a:pt x="0" y="965200"/>
                </a:lnTo>
                <a:lnTo>
                  <a:pt x="190500" y="787400"/>
                </a:lnTo>
                <a:lnTo>
                  <a:pt x="50800" y="685800"/>
                </a:lnTo>
                <a:lnTo>
                  <a:pt x="165100" y="571500"/>
                </a:lnTo>
                <a:lnTo>
                  <a:pt x="215900" y="596900"/>
                </a:lnTo>
                <a:close/>
              </a:path>
            </a:pathLst>
          </a:cu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6878795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p:cNvSpPr>
            <a:spLocks noGrp="1"/>
          </p:cNvSpPr>
          <p:nvPr>
            <p:ph type="body" sz="quarter" idx="11"/>
          </p:nvPr>
        </p:nvSpPr>
        <p:spPr/>
        <p:txBody>
          <a:bodyPr/>
          <a:lstStyle/>
          <a:p>
            <a:r>
              <a:rPr lang="nl-NL" sz="2200" dirty="0"/>
              <a:t>Why benchmark geographical data support</a:t>
            </a:r>
            <a:r>
              <a:rPr lang="nl-NL" sz="2200" dirty="0" smtClean="0"/>
              <a:t>?</a:t>
            </a:r>
            <a:endParaRPr lang="nl-NL" sz="2200" dirty="0"/>
          </a:p>
        </p:txBody>
      </p:sp>
      <p:sp>
        <p:nvSpPr>
          <p:cNvPr id="5" name="TextBox 4"/>
          <p:cNvSpPr txBox="1"/>
          <p:nvPr/>
        </p:nvSpPr>
        <p:spPr>
          <a:xfrm>
            <a:off x="1907704" y="1052736"/>
            <a:ext cx="6912768" cy="3785652"/>
          </a:xfrm>
          <a:prstGeom prst="rect">
            <a:avLst/>
          </a:prstGeom>
          <a:noFill/>
        </p:spPr>
        <p:txBody>
          <a:bodyPr wrap="square" rtlCol="0">
            <a:spAutoFit/>
          </a:bodyPr>
          <a:lstStyle/>
          <a:p>
            <a:pPr marL="342900" indent="-342900">
              <a:buFont typeface="Arial" panose="020B0604020202020204" pitchFamily="34" charset="0"/>
              <a:buChar char="•"/>
            </a:pPr>
            <a:r>
              <a:rPr lang="nl-NL" sz="2400" dirty="0" smtClean="0"/>
              <a:t>Geography needs the dataweb:</a:t>
            </a:r>
          </a:p>
          <a:p>
            <a:pPr marL="800100" lvl="1" indent="-342900">
              <a:buFont typeface="Arial" panose="020B0604020202020204" pitchFamily="34" charset="0"/>
              <a:buChar char="•"/>
            </a:pPr>
            <a:r>
              <a:rPr lang="nl-NL" sz="2400" dirty="0" smtClean="0"/>
              <a:t>Improved handling of dataset metadata</a:t>
            </a:r>
          </a:p>
          <a:p>
            <a:pPr marL="800100" lvl="1" indent="-342900">
              <a:buFont typeface="Arial" panose="020B0604020202020204" pitchFamily="34" charset="0"/>
              <a:buChar char="•"/>
            </a:pPr>
            <a:r>
              <a:rPr lang="nl-NL" sz="2400" dirty="0" smtClean="0"/>
              <a:t>Global semantics</a:t>
            </a:r>
          </a:p>
          <a:p>
            <a:pPr marL="800100" lvl="1" indent="-342900">
              <a:buFont typeface="Arial" panose="020B0604020202020204" pitchFamily="34" charset="0"/>
              <a:buChar char="•"/>
            </a:pPr>
            <a:r>
              <a:rPr lang="nl-NL" sz="2400" dirty="0" smtClean="0"/>
              <a:t>Easier discovery and access of data</a:t>
            </a:r>
          </a:p>
          <a:p>
            <a:pPr marL="800100" lvl="1" indent="-342900">
              <a:buFont typeface="Arial" panose="020B0604020202020204" pitchFamily="34" charset="0"/>
              <a:buChar char="•"/>
            </a:pPr>
            <a:endParaRPr lang="nl-NL" sz="2400" dirty="0" smtClean="0"/>
          </a:p>
          <a:p>
            <a:pPr marL="342900" indent="-342900">
              <a:buFont typeface="Arial" panose="020B0604020202020204" pitchFamily="34" charset="0"/>
              <a:buChar char="•"/>
            </a:pPr>
            <a:r>
              <a:rPr lang="nl-NL" sz="2400" dirty="0" smtClean="0"/>
              <a:t>The dataweb needs geographical data:</a:t>
            </a:r>
          </a:p>
          <a:p>
            <a:pPr marL="800100" lvl="1" indent="-342900">
              <a:buFont typeface="Arial" panose="020B0604020202020204" pitchFamily="34" charset="0"/>
              <a:buChar char="•"/>
            </a:pPr>
            <a:r>
              <a:rPr lang="nl-NL" sz="2400" dirty="0" smtClean="0"/>
              <a:t>More data</a:t>
            </a:r>
          </a:p>
          <a:p>
            <a:pPr marL="800100" lvl="1" indent="-342900">
              <a:buFont typeface="Arial" panose="020B0604020202020204" pitchFamily="34" charset="0"/>
              <a:buChar char="•"/>
            </a:pPr>
            <a:r>
              <a:rPr lang="nl-NL" sz="2400" dirty="0" smtClean="0"/>
              <a:t>More applications and services</a:t>
            </a:r>
          </a:p>
          <a:p>
            <a:pPr marL="800100" lvl="1" indent="-342900">
              <a:buFont typeface="Arial" panose="020B0604020202020204" pitchFamily="34" charset="0"/>
              <a:buChar char="•"/>
            </a:pPr>
            <a:r>
              <a:rPr lang="nl-NL" sz="2400" dirty="0" smtClean="0"/>
              <a:t>Improved data connectivity through topological relationships</a:t>
            </a:r>
          </a:p>
        </p:txBody>
      </p:sp>
    </p:spTree>
    <p:extLst>
      <p:ext uri="{BB962C8B-B14F-4D97-AF65-F5344CB8AC3E}">
        <p14:creationId xmlns:p14="http://schemas.microsoft.com/office/powerpoint/2010/main" val="3581394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p:cNvSpPr>
            <a:spLocks noGrp="1"/>
          </p:cNvSpPr>
          <p:nvPr>
            <p:ph type="body" sz="quarter" idx="11"/>
          </p:nvPr>
        </p:nvSpPr>
        <p:spPr/>
        <p:txBody>
          <a:bodyPr/>
          <a:lstStyle/>
          <a:p>
            <a:r>
              <a:rPr lang="nl-NL" dirty="0" smtClean="0"/>
              <a:t>Things to benchmark</a:t>
            </a:r>
            <a:endParaRPr lang="nl-NL" dirty="0"/>
          </a:p>
        </p:txBody>
      </p:sp>
      <p:sp>
        <p:nvSpPr>
          <p:cNvPr id="5" name="TextBox 4"/>
          <p:cNvSpPr txBox="1"/>
          <p:nvPr/>
        </p:nvSpPr>
        <p:spPr>
          <a:xfrm>
            <a:off x="1907704" y="1052736"/>
            <a:ext cx="6912768" cy="4955203"/>
          </a:xfrm>
          <a:prstGeom prst="rect">
            <a:avLst/>
          </a:prstGeom>
          <a:noFill/>
        </p:spPr>
        <p:txBody>
          <a:bodyPr wrap="square" rtlCol="0">
            <a:spAutoFit/>
          </a:bodyPr>
          <a:lstStyle/>
          <a:p>
            <a:pPr marL="342900" indent="-342900">
              <a:buFont typeface="Arial" panose="020B0604020202020204" pitchFamily="34" charset="0"/>
              <a:buChar char="•"/>
            </a:pPr>
            <a:r>
              <a:rPr lang="nl-NL" sz="2400" dirty="0" smtClean="0"/>
              <a:t>Support for inserting and updating geometry.</a:t>
            </a:r>
          </a:p>
          <a:p>
            <a:pPr marL="342900" indent="-342900">
              <a:buFont typeface="Arial" panose="020B0604020202020204" pitchFamily="34" charset="0"/>
              <a:buChar char="•"/>
            </a:pPr>
            <a:r>
              <a:rPr lang="nl-NL" sz="2400" dirty="0" smtClean="0"/>
              <a:t>Which geometry types are supported?</a:t>
            </a:r>
          </a:p>
          <a:p>
            <a:pPr marL="342900" indent="-342900">
              <a:buFont typeface="Arial" panose="020B0604020202020204" pitchFamily="34" charset="0"/>
              <a:buChar char="•"/>
            </a:pPr>
            <a:r>
              <a:rPr lang="nl-NL" sz="2400" dirty="0" smtClean="0"/>
              <a:t>Which geometry notations are supported?</a:t>
            </a:r>
          </a:p>
          <a:p>
            <a:pPr marL="342900" indent="-342900">
              <a:buFont typeface="Arial" panose="020B0604020202020204" pitchFamily="34" charset="0"/>
              <a:buChar char="•"/>
            </a:pPr>
            <a:r>
              <a:rPr lang="nl-NL" sz="2400" dirty="0" smtClean="0"/>
              <a:t>Support for multiple Coordinate Reference Systems.</a:t>
            </a:r>
          </a:p>
          <a:p>
            <a:pPr marL="342900" indent="-342900">
              <a:buFont typeface="Arial" panose="020B0604020202020204" pitchFamily="34" charset="0"/>
              <a:buChar char="•"/>
            </a:pPr>
            <a:r>
              <a:rPr lang="nl-NL" sz="2400" dirty="0" smtClean="0"/>
              <a:t>Support for functions that operate on </a:t>
            </a:r>
            <a:r>
              <a:rPr lang="nl-NL" sz="2400" dirty="0" err="1" smtClean="0"/>
              <a:t>geometry</a:t>
            </a:r>
            <a:r>
              <a:rPr lang="nl-NL" sz="2400" dirty="0" smtClean="0"/>
              <a:t>.</a:t>
            </a:r>
            <a:endParaRPr lang="nl-NL" sz="2400" dirty="0" smtClean="0"/>
          </a:p>
          <a:p>
            <a:pPr marL="342900" indent="-342900">
              <a:buFont typeface="Arial" panose="020B0604020202020204" pitchFamily="34" charset="0"/>
              <a:buChar char="•"/>
            </a:pPr>
            <a:r>
              <a:rPr lang="nl-NL" sz="2400" dirty="0" smtClean="0"/>
              <a:t>Performance of all supported operations</a:t>
            </a:r>
            <a:r>
              <a:rPr lang="nl-NL" sz="2400" dirty="0" smtClean="0"/>
              <a:t>.</a:t>
            </a:r>
          </a:p>
          <a:p>
            <a:pPr marL="342900" indent="-342900">
              <a:buFont typeface="Arial" panose="020B0604020202020204" pitchFamily="34" charset="0"/>
              <a:buChar char="•"/>
            </a:pPr>
            <a:r>
              <a:rPr lang="nl-NL" sz="2400" dirty="0" err="1" smtClean="0"/>
              <a:t>Validation</a:t>
            </a:r>
            <a:r>
              <a:rPr lang="nl-NL" sz="2400" dirty="0" smtClean="0"/>
              <a:t> of </a:t>
            </a:r>
            <a:r>
              <a:rPr lang="nl-NL" sz="2400" dirty="0" err="1" smtClean="0"/>
              <a:t>results</a:t>
            </a:r>
            <a:r>
              <a:rPr lang="nl-NL" sz="2400" smtClean="0"/>
              <a:t>.</a:t>
            </a:r>
            <a:endParaRPr lang="nl-NL" sz="2400" dirty="0" smtClean="0"/>
          </a:p>
          <a:p>
            <a:endParaRPr lang="nl-NL" sz="2400" dirty="0" smtClean="0"/>
          </a:p>
          <a:p>
            <a:pPr marL="342900" indent="-342900">
              <a:buFont typeface="Arial" panose="020B0604020202020204" pitchFamily="34" charset="0"/>
              <a:buChar char="•"/>
            </a:pPr>
            <a:endParaRPr lang="nl-NL" sz="2400" dirty="0" smtClean="0"/>
          </a:p>
          <a:p>
            <a:r>
              <a:rPr lang="nl-NL" sz="2800" b="1" dirty="0" smtClean="0"/>
              <a:t>How can we make this happen?</a:t>
            </a:r>
            <a:endParaRPr lang="nl-NL" sz="2800" b="1" dirty="0"/>
          </a:p>
          <a:p>
            <a:r>
              <a:rPr lang="nl-NL" sz="2400" dirty="0" smtClean="0"/>
              <a:t>Lehigh University Benchmark has seen a first </a:t>
            </a:r>
            <a:r>
              <a:rPr lang="nl-NL" sz="2400" dirty="0" smtClean="0">
                <a:hlinkClick r:id="rId3"/>
              </a:rPr>
              <a:t>extension for spatial data</a:t>
            </a:r>
            <a:r>
              <a:rPr lang="nl-NL" sz="2400" dirty="0" smtClean="0"/>
              <a:t>. Continue from </a:t>
            </a:r>
            <a:r>
              <a:rPr lang="nl-NL" sz="2400" dirty="0" err="1" smtClean="0"/>
              <a:t>there</a:t>
            </a:r>
            <a:r>
              <a:rPr lang="nl-NL" sz="2400" dirty="0" smtClean="0"/>
              <a:t>? </a:t>
            </a:r>
          </a:p>
        </p:txBody>
      </p:sp>
    </p:spTree>
    <p:extLst>
      <p:ext uri="{BB962C8B-B14F-4D97-AF65-F5344CB8AC3E}">
        <p14:creationId xmlns:p14="http://schemas.microsoft.com/office/powerpoint/2010/main" val="1054528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768" y="1528802"/>
            <a:ext cx="5455570" cy="3763840"/>
          </a:xfrm>
          <a:prstGeom prst="rect">
            <a:avLst/>
          </a:prstGeom>
        </p:spPr>
      </p:pic>
      <p:sp>
        <p:nvSpPr>
          <p:cNvPr id="11" name="Titel 10"/>
          <p:cNvSpPr>
            <a:spLocks noGrp="1"/>
          </p:cNvSpPr>
          <p:nvPr>
            <p:ph type="ctrTitle"/>
          </p:nvPr>
        </p:nvSpPr>
        <p:spPr>
          <a:xfrm>
            <a:off x="2555776" y="2564904"/>
            <a:ext cx="4896544" cy="2160240"/>
          </a:xfrm>
        </p:spPr>
        <p:txBody>
          <a:bodyPr>
            <a:normAutofit fontScale="90000"/>
          </a:bodyPr>
          <a:lstStyle/>
          <a:p>
            <a:pPr algn="ctr"/>
            <a:r>
              <a:rPr lang="nl-NL" dirty="0" smtClean="0"/>
              <a:t/>
            </a:r>
            <a:br>
              <a:rPr lang="nl-NL" dirty="0" smtClean="0"/>
            </a:br>
            <a:r>
              <a:rPr lang="nl-NL" sz="4400" dirty="0" smtClean="0"/>
              <a:t>      The end</a:t>
            </a:r>
            <a:r>
              <a:rPr lang="nl-NL" dirty="0" smtClean="0"/>
              <a:t/>
            </a:r>
            <a:br>
              <a:rPr lang="nl-NL" dirty="0" smtClean="0"/>
            </a:br>
            <a:r>
              <a:rPr lang="nl-NL" dirty="0"/>
              <a:t/>
            </a:r>
            <a:br>
              <a:rPr lang="nl-NL" dirty="0"/>
            </a:br>
            <a:endParaRPr lang="nl-NL" b="1" dirty="0"/>
          </a:p>
        </p:txBody>
      </p:sp>
      <p:sp>
        <p:nvSpPr>
          <p:cNvPr id="15" name="Tijdelijke aanduiding voor tekst 14"/>
          <p:cNvSpPr>
            <a:spLocks noGrp="1"/>
          </p:cNvSpPr>
          <p:nvPr>
            <p:ph type="body" sz="quarter" idx="10"/>
          </p:nvPr>
        </p:nvSpPr>
        <p:spPr/>
        <p:txBody>
          <a:bodyPr/>
          <a:lstStyle/>
          <a:p>
            <a:endParaRPr lang="nl-NL" dirty="0"/>
          </a:p>
        </p:txBody>
      </p:sp>
    </p:spTree>
    <p:extLst>
      <p:ext uri="{BB962C8B-B14F-4D97-AF65-F5344CB8AC3E}">
        <p14:creationId xmlns:p14="http://schemas.microsoft.com/office/powerpoint/2010/main" val="7507472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jdelijke aanduiding voor tekst 5"/>
          <p:cNvSpPr>
            <a:spLocks noGrp="1"/>
          </p:cNvSpPr>
          <p:nvPr>
            <p:ph type="body" sz="quarter" idx="10"/>
          </p:nvPr>
        </p:nvSpPr>
        <p:spPr/>
        <p:txBody>
          <a:bodyPr/>
          <a:lstStyle/>
          <a:p>
            <a:endParaRPr lang="nl-NL"/>
          </a:p>
        </p:txBody>
      </p:sp>
      <p:sp>
        <p:nvSpPr>
          <p:cNvPr id="7" name="Tijdelijke aanduiding voor tekst 6"/>
          <p:cNvSpPr>
            <a:spLocks noGrp="1"/>
          </p:cNvSpPr>
          <p:nvPr>
            <p:ph type="body" sz="quarter" idx="11"/>
          </p:nvPr>
        </p:nvSpPr>
        <p:spPr/>
        <p:txBody>
          <a:bodyPr/>
          <a:lstStyle/>
          <a:p>
            <a:endParaRPr lang="nl-NL"/>
          </a:p>
        </p:txBody>
      </p:sp>
      <p:pic>
        <p:nvPicPr>
          <p:cNvPr id="4" name="Picture 4" descr="geod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3" y="908720"/>
            <a:ext cx="3720931" cy="396044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p:cNvSpPr>
            <a:spLocks noChangeArrowheads="1"/>
          </p:cNvSpPr>
          <p:nvPr/>
        </p:nvSpPr>
        <p:spPr bwMode="auto">
          <a:xfrm>
            <a:off x="1907704" y="3101766"/>
            <a:ext cx="6480720"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tabLst>
                <a:tab pos="457200" algn="r"/>
                <a:tab pos="2743200" algn="ctr"/>
                <a:tab pos="5486400" algn="r"/>
              </a:tabLst>
            </a:pPr>
            <a:r>
              <a:rPr lang="en-GB" b="1" baseline="0" dirty="0" err="1">
                <a:cs typeface="Arial" charset="0"/>
              </a:rPr>
              <a:t>Geodan</a:t>
            </a:r>
            <a:r>
              <a:rPr lang="en-GB" b="1" baseline="0" dirty="0">
                <a:cs typeface="Arial" charset="0"/>
              </a:rPr>
              <a:t> </a:t>
            </a:r>
            <a:br>
              <a:rPr lang="en-GB" b="1" baseline="0" dirty="0">
                <a:cs typeface="Arial" charset="0"/>
              </a:rPr>
            </a:br>
            <a:r>
              <a:rPr lang="en-GB" sz="1050" baseline="0" dirty="0">
                <a:cs typeface="Arial" charset="0"/>
              </a:rPr>
              <a:t>President </a:t>
            </a:r>
            <a:r>
              <a:rPr lang="en-GB" sz="1050" baseline="0" dirty="0" err="1">
                <a:cs typeface="Arial" charset="0"/>
              </a:rPr>
              <a:t>Kennedylaan</a:t>
            </a:r>
            <a:r>
              <a:rPr lang="en-GB" sz="1050" baseline="0" dirty="0">
                <a:cs typeface="Arial" charset="0"/>
              </a:rPr>
              <a:t> 1</a:t>
            </a:r>
            <a:br>
              <a:rPr lang="en-GB" sz="1050" baseline="0" dirty="0">
                <a:cs typeface="Arial" charset="0"/>
              </a:rPr>
            </a:br>
            <a:r>
              <a:rPr lang="en-GB" sz="1050" baseline="0" dirty="0">
                <a:cs typeface="Arial" charset="0"/>
              </a:rPr>
              <a:t>1079 MB Amsterdam (NL)</a:t>
            </a:r>
            <a:br>
              <a:rPr lang="en-GB" sz="1050" baseline="0" dirty="0">
                <a:cs typeface="Arial" charset="0"/>
              </a:rPr>
            </a:br>
            <a:r>
              <a:rPr lang="en-GB" sz="1050" baseline="0" dirty="0">
                <a:cs typeface="Arial" charset="0"/>
              </a:rPr>
              <a:t>Tel:       +31 (0)20 – 5711 311</a:t>
            </a:r>
            <a:br>
              <a:rPr lang="en-GB" sz="1050" baseline="0" dirty="0">
                <a:cs typeface="Arial" charset="0"/>
              </a:rPr>
            </a:br>
            <a:r>
              <a:rPr lang="en-GB" sz="1050" baseline="0" dirty="0">
                <a:cs typeface="Arial" charset="0"/>
              </a:rPr>
              <a:t>Fax:   	   +31 (0)20 – 5711 333</a:t>
            </a:r>
            <a:br>
              <a:rPr lang="en-GB" sz="1050" baseline="0" dirty="0">
                <a:cs typeface="Arial" charset="0"/>
              </a:rPr>
            </a:br>
            <a:r>
              <a:rPr lang="en-GB" sz="1050" baseline="0" dirty="0">
                <a:cs typeface="Arial" charset="0"/>
              </a:rPr>
              <a:t>E-mail:  info@geodan.nl</a:t>
            </a:r>
            <a:endParaRPr lang="en-GB" sz="1050" baseline="0" dirty="0">
              <a:cs typeface="Times New Roman" pitchFamily="18" charset="0"/>
            </a:endParaRPr>
          </a:p>
          <a:p>
            <a:pPr eaLnBrk="0" hangingPunct="0">
              <a:tabLst>
                <a:tab pos="457200" algn="r"/>
                <a:tab pos="2743200" algn="ctr"/>
                <a:tab pos="5486400" algn="r"/>
              </a:tabLst>
            </a:pPr>
            <a:r>
              <a:rPr lang="en-GB" sz="1050" baseline="0" dirty="0">
                <a:cs typeface="Arial" charset="0"/>
              </a:rPr>
              <a:t>Web:     www.geodan.nl</a:t>
            </a:r>
            <a:endParaRPr lang="en-GB" sz="1050" baseline="0" dirty="0">
              <a:cs typeface="Times New Roman" pitchFamily="18" charset="0"/>
            </a:endParaRPr>
          </a:p>
          <a:p>
            <a:pPr algn="just" eaLnBrk="0" hangingPunct="0">
              <a:tabLst>
                <a:tab pos="457200" algn="r"/>
                <a:tab pos="2743200" algn="ctr"/>
                <a:tab pos="5486400" algn="r"/>
              </a:tabLst>
            </a:pPr>
            <a:endParaRPr lang="en-GB" sz="1050" b="1" baseline="0" dirty="0">
              <a:cs typeface="Arial" charset="0"/>
            </a:endParaRPr>
          </a:p>
          <a:p>
            <a:pPr algn="just" eaLnBrk="0" hangingPunct="0">
              <a:tabLst>
                <a:tab pos="457200" algn="r"/>
                <a:tab pos="2743200" algn="ctr"/>
                <a:tab pos="5486400" algn="r"/>
              </a:tabLst>
            </a:pPr>
            <a:r>
              <a:rPr lang="en-GB" sz="1050" b="1" baseline="0" dirty="0">
                <a:cs typeface="Arial" charset="0"/>
              </a:rPr>
              <a:t>Copyright © </a:t>
            </a:r>
            <a:r>
              <a:rPr lang="en-GB" sz="1050" b="1" baseline="0" dirty="0" err="1">
                <a:cs typeface="Arial" charset="0"/>
              </a:rPr>
              <a:t>Geodan</a:t>
            </a:r>
            <a:r>
              <a:rPr lang="en-GB" sz="1050" b="1" baseline="0" dirty="0">
                <a:cs typeface="Arial" charset="0"/>
              </a:rPr>
              <a:t> </a:t>
            </a:r>
            <a:r>
              <a:rPr lang="en-GB" sz="1050" b="1" baseline="0" dirty="0" smtClean="0">
                <a:cs typeface="Arial" charset="0"/>
              </a:rPr>
              <a:t>2012</a:t>
            </a:r>
            <a:endParaRPr lang="en-GB" sz="1050" baseline="0" dirty="0">
              <a:cs typeface="Times New Roman" pitchFamily="18" charset="0"/>
            </a:endParaRPr>
          </a:p>
          <a:p>
            <a:pPr eaLnBrk="0" hangingPunct="0">
              <a:tabLst>
                <a:tab pos="457200" algn="r"/>
                <a:tab pos="2743200" algn="ctr"/>
                <a:tab pos="5486400" algn="r"/>
              </a:tabLst>
            </a:pPr>
            <a:endParaRPr lang="en-GB" sz="1050" baseline="0" dirty="0">
              <a:cs typeface="Arial" charset="0"/>
            </a:endParaRPr>
          </a:p>
          <a:p>
            <a:pPr eaLnBrk="0" hangingPunct="0">
              <a:tabLst>
                <a:tab pos="457200" algn="r"/>
                <a:tab pos="2743200" algn="ctr"/>
                <a:tab pos="5486400" algn="r"/>
              </a:tabLst>
            </a:pPr>
            <a:r>
              <a:rPr lang="en-GB" sz="1050" baseline="0" dirty="0">
                <a:cs typeface="Arial" charset="0"/>
              </a:rPr>
              <a:t>This document is provided for information purposes only and the information herein is subject to change without notice. </a:t>
            </a:r>
            <a:r>
              <a:rPr lang="en-GB" sz="1050" baseline="0" dirty="0" err="1">
                <a:cs typeface="Arial" charset="0"/>
              </a:rPr>
              <a:t>Geodan</a:t>
            </a:r>
            <a:r>
              <a:rPr lang="en-GB" sz="1050" baseline="0" dirty="0">
                <a:cs typeface="Arial" charset="0"/>
              </a:rPr>
              <a:t> does not provide any warranties covering and specifically disclaiming any liability in connection with this document. </a:t>
            </a:r>
            <a:r>
              <a:rPr lang="en-GB" sz="1050" baseline="0" dirty="0" err="1">
                <a:cs typeface="Arial" charset="0"/>
              </a:rPr>
              <a:t>Geodan</a:t>
            </a:r>
            <a:r>
              <a:rPr lang="en-GB" sz="1050" baseline="0" dirty="0">
                <a:cs typeface="Arial" charset="0"/>
              </a:rPr>
              <a:t> is a registered trademark. All other company and product names mentioned are used for identification only and may be trademarks of their respective owners. All pictures and illustrations are provided for information only and do not necessarily represent a realistic visualization of the services described in this document.</a:t>
            </a:r>
            <a:endParaRPr lang="en-GB" sz="1050" baseline="0" dirty="0"/>
          </a:p>
        </p:txBody>
      </p:sp>
    </p:spTree>
    <p:extLst>
      <p:ext uri="{BB962C8B-B14F-4D97-AF65-F5344CB8AC3E}">
        <p14:creationId xmlns:p14="http://schemas.microsoft.com/office/powerpoint/2010/main" val="12901838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jdelijke aanduiding voor tekst 6"/>
          <p:cNvSpPr>
            <a:spLocks noGrp="1"/>
          </p:cNvSpPr>
          <p:nvPr>
            <p:ph type="body" sz="quarter" idx="11"/>
          </p:nvPr>
        </p:nvSpPr>
        <p:spPr/>
        <p:txBody>
          <a:bodyPr/>
          <a:lstStyle/>
          <a:p>
            <a:r>
              <a:rPr lang="nl-NL" dirty="0" smtClean="0"/>
              <a:t>Geographical data</a:t>
            </a:r>
          </a:p>
        </p:txBody>
      </p:sp>
      <p:sp>
        <p:nvSpPr>
          <p:cNvPr id="3" name="TextBox 2"/>
          <p:cNvSpPr txBox="1"/>
          <p:nvPr/>
        </p:nvSpPr>
        <p:spPr>
          <a:xfrm>
            <a:off x="1907704" y="1052736"/>
            <a:ext cx="6912768" cy="4154984"/>
          </a:xfrm>
          <a:prstGeom prst="rect">
            <a:avLst/>
          </a:prstGeom>
          <a:noFill/>
        </p:spPr>
        <p:txBody>
          <a:bodyPr wrap="square" rtlCol="0">
            <a:spAutoFit/>
          </a:bodyPr>
          <a:lstStyle/>
          <a:p>
            <a:r>
              <a:rPr lang="nl-NL" sz="2400" dirty="0" smtClean="0"/>
              <a:t>Data about where things are in relation to the earth’s surface.</a:t>
            </a:r>
          </a:p>
          <a:p>
            <a:endParaRPr lang="nl-NL" sz="2400" dirty="0"/>
          </a:p>
          <a:p>
            <a:r>
              <a:rPr lang="nl-NL" sz="2400" dirty="0" smtClean="0"/>
              <a:t>Handling this kind of data is well established in relational databases. This should also be the case for RDF databases.</a:t>
            </a:r>
          </a:p>
          <a:p>
            <a:endParaRPr lang="nl-NL" sz="2400" dirty="0"/>
          </a:p>
          <a:p>
            <a:r>
              <a:rPr lang="nl-NL" sz="2400" dirty="0" smtClean="0"/>
              <a:t>Two broad categories of geographical data:</a:t>
            </a:r>
          </a:p>
          <a:p>
            <a:endParaRPr lang="nl-NL" sz="2400" dirty="0"/>
          </a:p>
          <a:p>
            <a:pPr marL="285750" indent="-285750">
              <a:buFont typeface="Arial" panose="020B0604020202020204" pitchFamily="34" charset="0"/>
              <a:buChar char="•"/>
            </a:pPr>
            <a:r>
              <a:rPr lang="nl-NL" sz="2400" dirty="0" smtClean="0"/>
              <a:t>Textual data</a:t>
            </a:r>
          </a:p>
          <a:p>
            <a:pPr marL="285750" indent="-285750">
              <a:buFont typeface="Arial" panose="020B0604020202020204" pitchFamily="34" charset="0"/>
              <a:buChar char="•"/>
            </a:pPr>
            <a:r>
              <a:rPr lang="nl-NL" sz="2400" dirty="0" smtClean="0"/>
              <a:t>Numerical data</a:t>
            </a:r>
            <a:endParaRPr lang="en-US" sz="2400" dirty="0"/>
          </a:p>
        </p:txBody>
      </p:sp>
    </p:spTree>
    <p:extLst>
      <p:ext uri="{BB962C8B-B14F-4D97-AF65-F5344CB8AC3E}">
        <p14:creationId xmlns:p14="http://schemas.microsoft.com/office/powerpoint/2010/main" val="1172527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p:cNvSpPr>
            <a:spLocks noGrp="1"/>
          </p:cNvSpPr>
          <p:nvPr>
            <p:ph type="body" sz="quarter" idx="11"/>
          </p:nvPr>
        </p:nvSpPr>
        <p:spPr/>
        <p:txBody>
          <a:bodyPr/>
          <a:lstStyle/>
          <a:p>
            <a:r>
              <a:rPr lang="nl-NL" dirty="0" smtClean="0"/>
              <a:t>Textual geographical data</a:t>
            </a:r>
            <a:endParaRPr lang="nl-NL" dirty="0"/>
          </a:p>
        </p:txBody>
      </p:sp>
      <p:sp>
        <p:nvSpPr>
          <p:cNvPr id="6" name="TextBox 5"/>
          <p:cNvSpPr txBox="1"/>
          <p:nvPr/>
        </p:nvSpPr>
        <p:spPr>
          <a:xfrm>
            <a:off x="1907704" y="1052736"/>
            <a:ext cx="6912768" cy="4524315"/>
          </a:xfrm>
          <a:prstGeom prst="rect">
            <a:avLst/>
          </a:prstGeom>
          <a:noFill/>
        </p:spPr>
        <p:txBody>
          <a:bodyPr wrap="square" rtlCol="0">
            <a:spAutoFit/>
          </a:bodyPr>
          <a:lstStyle/>
          <a:p>
            <a:r>
              <a:rPr lang="nl-NL" sz="2400" b="1" dirty="0" smtClean="0"/>
              <a:t>Addresses: </a:t>
            </a:r>
          </a:p>
          <a:p>
            <a:r>
              <a:rPr lang="nl-NL" sz="2400" dirty="0"/>
              <a:t>	</a:t>
            </a:r>
            <a:r>
              <a:rPr lang="nl-NL" sz="2400" dirty="0" smtClean="0"/>
              <a:t>Science </a:t>
            </a:r>
            <a:r>
              <a:rPr lang="nl-NL" sz="2400" dirty="0"/>
              <a:t>Park 402</a:t>
            </a:r>
          </a:p>
          <a:p>
            <a:r>
              <a:rPr lang="nl-NL" sz="2400" dirty="0" smtClean="0"/>
              <a:t>	1098 </a:t>
            </a:r>
            <a:r>
              <a:rPr lang="nl-NL" sz="2400" dirty="0"/>
              <a:t>XH </a:t>
            </a:r>
            <a:r>
              <a:rPr lang="nl-NL" sz="2400" dirty="0" smtClean="0"/>
              <a:t>Amsterdam</a:t>
            </a:r>
          </a:p>
          <a:p>
            <a:r>
              <a:rPr lang="nl-NL" sz="2400" dirty="0"/>
              <a:t>	</a:t>
            </a:r>
            <a:r>
              <a:rPr lang="nl-NL" sz="2400" dirty="0" smtClean="0"/>
              <a:t>The Netherlands</a:t>
            </a:r>
          </a:p>
          <a:p>
            <a:endParaRPr lang="nl-NL" sz="2400" dirty="0"/>
          </a:p>
          <a:p>
            <a:r>
              <a:rPr lang="nl-NL" sz="2400" b="1" dirty="0" smtClean="0"/>
              <a:t>Geographical names (toponyms):</a:t>
            </a:r>
          </a:p>
          <a:p>
            <a:r>
              <a:rPr lang="nl-NL" sz="2400" dirty="0"/>
              <a:t>	</a:t>
            </a:r>
            <a:r>
              <a:rPr lang="nl-NL" sz="2400" dirty="0" smtClean="0"/>
              <a:t>‘Amsterdam’</a:t>
            </a:r>
          </a:p>
          <a:p>
            <a:r>
              <a:rPr lang="nl-NL" sz="2400" dirty="0"/>
              <a:t>	</a:t>
            </a:r>
            <a:r>
              <a:rPr lang="nl-NL" sz="2400" dirty="0" smtClean="0"/>
              <a:t>‘My house’</a:t>
            </a:r>
          </a:p>
          <a:p>
            <a:r>
              <a:rPr lang="nl-NL" sz="2400" dirty="0"/>
              <a:t>	</a:t>
            </a:r>
            <a:r>
              <a:rPr lang="nl-NL" sz="2400" dirty="0" smtClean="0"/>
              <a:t>‘Europe’</a:t>
            </a:r>
          </a:p>
          <a:p>
            <a:endParaRPr lang="nl-NL" sz="2400" dirty="0" smtClean="0"/>
          </a:p>
          <a:p>
            <a:endParaRPr lang="nl-NL" sz="2400" dirty="0"/>
          </a:p>
          <a:p>
            <a:r>
              <a:rPr lang="nl-NL" sz="2400" dirty="0" smtClean="0"/>
              <a:t>No special datatypes are needed for storage.</a:t>
            </a:r>
            <a:endParaRPr lang="en-US" sz="2400" dirty="0"/>
          </a:p>
        </p:txBody>
      </p:sp>
    </p:spTree>
    <p:extLst>
      <p:ext uri="{BB962C8B-B14F-4D97-AF65-F5344CB8AC3E}">
        <p14:creationId xmlns:p14="http://schemas.microsoft.com/office/powerpoint/2010/main" val="273668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p:cNvCxnSpPr>
            <a:stCxn id="14" idx="6"/>
          </p:cNvCxnSpPr>
          <p:nvPr/>
        </p:nvCxnSpPr>
        <p:spPr>
          <a:xfrm flipV="1">
            <a:off x="7164288" y="4931775"/>
            <a:ext cx="504056" cy="2841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3" idx="6"/>
            <a:endCxn id="14" idx="2"/>
          </p:cNvCxnSpPr>
          <p:nvPr/>
        </p:nvCxnSpPr>
        <p:spPr>
          <a:xfrm>
            <a:off x="6228184" y="5135488"/>
            <a:ext cx="792088" cy="8039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5" idx="1"/>
          </p:cNvCxnSpPr>
          <p:nvPr/>
        </p:nvCxnSpPr>
        <p:spPr>
          <a:xfrm flipH="1" flipV="1">
            <a:off x="7257046" y="4327949"/>
            <a:ext cx="360381" cy="54059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11" idx="3"/>
          </p:cNvCxnSpPr>
          <p:nvPr/>
        </p:nvCxnSpPr>
        <p:spPr>
          <a:xfrm flipV="1">
            <a:off x="6584163" y="4352397"/>
            <a:ext cx="601216" cy="31636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2" idx="3"/>
          </p:cNvCxnSpPr>
          <p:nvPr/>
        </p:nvCxnSpPr>
        <p:spPr>
          <a:xfrm flipV="1">
            <a:off x="6149523" y="4719679"/>
            <a:ext cx="387784" cy="42419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4219907" y="3874195"/>
            <a:ext cx="631855" cy="21126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3617363" y="4106906"/>
            <a:ext cx="580125" cy="6120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Tijdelijke aanduiding voor tekst 4"/>
          <p:cNvSpPr>
            <a:spLocks noGrp="1"/>
          </p:cNvSpPr>
          <p:nvPr>
            <p:ph type="body" sz="quarter" idx="11"/>
          </p:nvPr>
        </p:nvSpPr>
        <p:spPr/>
        <p:txBody>
          <a:bodyPr/>
          <a:lstStyle/>
          <a:p>
            <a:r>
              <a:rPr lang="nl-NL" dirty="0" smtClean="0"/>
              <a:t>Numerical geographical data</a:t>
            </a:r>
            <a:endParaRPr lang="nl-NL" dirty="0"/>
          </a:p>
        </p:txBody>
      </p:sp>
      <p:sp>
        <p:nvSpPr>
          <p:cNvPr id="6" name="TextBox 5"/>
          <p:cNvSpPr txBox="1"/>
          <p:nvPr/>
        </p:nvSpPr>
        <p:spPr>
          <a:xfrm>
            <a:off x="1912371" y="1057279"/>
            <a:ext cx="6912768" cy="4524315"/>
          </a:xfrm>
          <a:prstGeom prst="rect">
            <a:avLst/>
          </a:prstGeom>
          <a:noFill/>
        </p:spPr>
        <p:txBody>
          <a:bodyPr wrap="square" rtlCol="0">
            <a:spAutoFit/>
          </a:bodyPr>
          <a:lstStyle/>
          <a:p>
            <a:r>
              <a:rPr lang="nl-NL" sz="2400" b="1" dirty="0" smtClean="0"/>
              <a:t>Raster data:</a:t>
            </a:r>
          </a:p>
          <a:p>
            <a:endParaRPr lang="nl-NL" sz="2400" dirty="0"/>
          </a:p>
          <a:p>
            <a:endParaRPr lang="nl-NL" sz="2400" dirty="0" smtClean="0"/>
          </a:p>
          <a:p>
            <a:endParaRPr lang="nl-NL" sz="2400" dirty="0"/>
          </a:p>
          <a:p>
            <a:endParaRPr lang="nl-NL" sz="2400" dirty="0" smtClean="0"/>
          </a:p>
          <a:p>
            <a:endParaRPr lang="nl-NL" sz="2400" dirty="0"/>
          </a:p>
          <a:p>
            <a:r>
              <a:rPr lang="nl-NL" sz="2400" b="1" dirty="0" smtClean="0"/>
              <a:t>Vector data: </a:t>
            </a:r>
          </a:p>
          <a:p>
            <a:endParaRPr lang="nl-NL" sz="2400" dirty="0"/>
          </a:p>
          <a:p>
            <a:endParaRPr lang="nl-NL" sz="2400" dirty="0" smtClean="0"/>
          </a:p>
          <a:p>
            <a:endParaRPr lang="nl-NL" sz="2400" dirty="0"/>
          </a:p>
          <a:p>
            <a:endParaRPr lang="nl-NL" sz="2400" dirty="0" smtClean="0"/>
          </a:p>
          <a:p>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304974077"/>
              </p:ext>
            </p:extLst>
          </p:nvPr>
        </p:nvGraphicFramePr>
        <p:xfrm>
          <a:off x="4355977" y="1340768"/>
          <a:ext cx="1512168" cy="1895088"/>
        </p:xfrm>
        <a:graphic>
          <a:graphicData uri="http://schemas.openxmlformats.org/drawingml/2006/table">
            <a:tbl>
              <a:tblPr firstRow="1" bandRow="1">
                <a:tableStyleId>{5C22544A-7EE6-4342-B048-85BDC9FD1C3A}</a:tableStyleId>
              </a:tblPr>
              <a:tblGrid>
                <a:gridCol w="504056"/>
                <a:gridCol w="504056"/>
                <a:gridCol w="504056"/>
              </a:tblGrid>
              <a:tr h="473772">
                <a:tc>
                  <a:txBody>
                    <a:bodyPr/>
                    <a:lstStyle/>
                    <a:p>
                      <a:endParaRPr lang="en-US" dirty="0"/>
                    </a:p>
                  </a:txBody>
                  <a:tcPr>
                    <a:solidFill>
                      <a:schemeClr val="accent2">
                        <a:lumMod val="40000"/>
                        <a:lumOff val="60000"/>
                      </a:schemeClr>
                    </a:solidFill>
                  </a:tcPr>
                </a:tc>
                <a:tc>
                  <a:txBody>
                    <a:bodyPr/>
                    <a:lstStyle/>
                    <a:p>
                      <a:endParaRPr lang="en-US" dirty="0"/>
                    </a:p>
                  </a:txBody>
                  <a:tcPr/>
                </a:tc>
                <a:tc>
                  <a:txBody>
                    <a:bodyPr/>
                    <a:lstStyle/>
                    <a:p>
                      <a:endParaRPr lang="en-US"/>
                    </a:p>
                  </a:txBody>
                  <a:tcPr/>
                </a:tc>
              </a:tr>
              <a:tr h="473772">
                <a:tc>
                  <a:txBody>
                    <a:bodyPr/>
                    <a:lstStyle/>
                    <a:p>
                      <a:endParaRPr lang="en-US"/>
                    </a:p>
                  </a:txBody>
                  <a:tcPr/>
                </a:tc>
                <a:tc>
                  <a:txBody>
                    <a:bodyPr/>
                    <a:lstStyle/>
                    <a:p>
                      <a:endParaRPr lang="en-US" dirty="0"/>
                    </a:p>
                  </a:txBody>
                  <a:tcPr>
                    <a:solidFill>
                      <a:schemeClr val="tx2">
                        <a:lumMod val="75000"/>
                      </a:schemeClr>
                    </a:solidFill>
                  </a:tcPr>
                </a:tc>
                <a:tc>
                  <a:txBody>
                    <a:bodyPr/>
                    <a:lstStyle/>
                    <a:p>
                      <a:endParaRPr lang="en-US"/>
                    </a:p>
                  </a:txBody>
                  <a:tcPr/>
                </a:tc>
              </a:tr>
              <a:tr h="473772">
                <a:tc>
                  <a:txBody>
                    <a:bodyPr/>
                    <a:lstStyle/>
                    <a:p>
                      <a:endParaRPr lang="en-US" dirty="0"/>
                    </a:p>
                  </a:txBody>
                  <a:tcPr/>
                </a:tc>
                <a:tc>
                  <a:txBody>
                    <a:bodyPr/>
                    <a:lstStyle/>
                    <a:p>
                      <a:endParaRPr lang="en-US" dirty="0"/>
                    </a:p>
                  </a:txBody>
                  <a:tcPr/>
                </a:tc>
                <a:tc>
                  <a:txBody>
                    <a:bodyPr/>
                    <a:lstStyle/>
                    <a:p>
                      <a:endParaRPr lang="en-US" dirty="0"/>
                    </a:p>
                  </a:txBody>
                  <a:tcPr>
                    <a:solidFill>
                      <a:schemeClr val="accent4">
                        <a:lumMod val="75000"/>
                      </a:schemeClr>
                    </a:solidFill>
                  </a:tcPr>
                </a:tc>
              </a:tr>
              <a:tr h="473772">
                <a:tc>
                  <a:txBody>
                    <a:bodyPr/>
                    <a:lstStyle/>
                    <a:p>
                      <a:endParaRPr lang="en-US" dirty="0"/>
                    </a:p>
                  </a:txBody>
                  <a:tcPr>
                    <a:solidFill>
                      <a:schemeClr val="accent6">
                        <a:lumMod val="60000"/>
                        <a:lumOff val="40000"/>
                      </a:schemeClr>
                    </a:solidFill>
                  </a:tcPr>
                </a:tc>
                <a:tc>
                  <a:txBody>
                    <a:bodyPr/>
                    <a:lstStyle/>
                    <a:p>
                      <a:endParaRPr lang="en-US"/>
                    </a:p>
                  </a:txBody>
                  <a:tcPr/>
                </a:tc>
                <a:tc>
                  <a:txBody>
                    <a:bodyPr/>
                    <a:lstStyle/>
                    <a:p>
                      <a:endParaRPr lang="en-US" dirty="0"/>
                    </a:p>
                  </a:txBody>
                  <a:tcPr/>
                </a:tc>
              </a:tr>
            </a:tbl>
          </a:graphicData>
        </a:graphic>
      </p:graphicFrame>
      <p:sp>
        <p:nvSpPr>
          <p:cNvPr id="7" name="Oval 6"/>
          <p:cNvSpPr/>
          <p:nvPr/>
        </p:nvSpPr>
        <p:spPr>
          <a:xfrm>
            <a:off x="2411760" y="4085456"/>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796959" y="3789040"/>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165104" y="4000301"/>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563888" y="4647496"/>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64288" y="4229472"/>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516216" y="4596754"/>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084168" y="5063480"/>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020272" y="5143872"/>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7596336" y="4847456"/>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36058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p:cNvSpPr>
            <a:spLocks noGrp="1"/>
          </p:cNvSpPr>
          <p:nvPr>
            <p:ph type="body" sz="quarter" idx="11"/>
          </p:nvPr>
        </p:nvSpPr>
        <p:spPr/>
        <p:txBody>
          <a:bodyPr/>
          <a:lstStyle/>
          <a:p>
            <a:r>
              <a:rPr lang="nl-NL" dirty="0" smtClean="0"/>
              <a:t>Raster data in SQL databases</a:t>
            </a:r>
            <a:endParaRPr lang="nl-NL" dirty="0"/>
          </a:p>
        </p:txBody>
      </p:sp>
      <p:sp>
        <p:nvSpPr>
          <p:cNvPr id="9" name="TextBox 8"/>
          <p:cNvSpPr txBox="1"/>
          <p:nvPr/>
        </p:nvSpPr>
        <p:spPr>
          <a:xfrm>
            <a:off x="1907704" y="1052736"/>
            <a:ext cx="6912768" cy="1569660"/>
          </a:xfrm>
          <a:prstGeom prst="rect">
            <a:avLst/>
          </a:prstGeom>
          <a:noFill/>
        </p:spPr>
        <p:txBody>
          <a:bodyPr wrap="square" rtlCol="0">
            <a:spAutoFit/>
          </a:bodyPr>
          <a:lstStyle/>
          <a:p>
            <a:pPr marL="342900" indent="-342900">
              <a:buFont typeface="Arial" panose="020B0604020202020204" pitchFamily="34" charset="0"/>
              <a:buChar char="•"/>
            </a:pPr>
            <a:r>
              <a:rPr lang="nl-NL" sz="2400" dirty="0" smtClean="0"/>
              <a:t>Support usually follows support for vector data.</a:t>
            </a:r>
          </a:p>
          <a:p>
            <a:pPr marL="342900" indent="-342900">
              <a:buFont typeface="Arial" panose="020B0604020202020204" pitchFamily="34" charset="0"/>
              <a:buChar char="•"/>
            </a:pPr>
            <a:r>
              <a:rPr lang="nl-NL" sz="2400" dirty="0" smtClean="0"/>
              <a:t>Rectangles of grid cells are stored as single objects. </a:t>
            </a:r>
            <a:r>
              <a:rPr lang="nl-NL" sz="2400" dirty="0"/>
              <a:t>O</a:t>
            </a:r>
            <a:r>
              <a:rPr lang="nl-NL" sz="2400" dirty="0" smtClean="0"/>
              <a:t>ther table columns store metadata needed to correcly interpret the raw raster values.</a:t>
            </a:r>
          </a:p>
        </p:txBody>
      </p:sp>
    </p:spTree>
    <p:extLst>
      <p:ext uri="{BB962C8B-B14F-4D97-AF65-F5344CB8AC3E}">
        <p14:creationId xmlns:p14="http://schemas.microsoft.com/office/powerpoint/2010/main" val="816237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p:cNvSpPr>
            <a:spLocks noGrp="1"/>
          </p:cNvSpPr>
          <p:nvPr>
            <p:ph type="body" sz="quarter" idx="11"/>
          </p:nvPr>
        </p:nvSpPr>
        <p:spPr/>
        <p:txBody>
          <a:bodyPr/>
          <a:lstStyle/>
          <a:p>
            <a:r>
              <a:rPr lang="nl-NL" dirty="0" smtClean="0"/>
              <a:t>Vector data in SQL databases</a:t>
            </a:r>
            <a:endParaRPr lang="nl-NL" dirty="0"/>
          </a:p>
        </p:txBody>
      </p:sp>
      <p:sp>
        <p:nvSpPr>
          <p:cNvPr id="6" name="TextBox 5"/>
          <p:cNvSpPr txBox="1"/>
          <p:nvPr/>
        </p:nvSpPr>
        <p:spPr>
          <a:xfrm>
            <a:off x="1907704" y="1052736"/>
            <a:ext cx="6912768" cy="4154984"/>
          </a:xfrm>
          <a:prstGeom prst="rect">
            <a:avLst/>
          </a:prstGeom>
          <a:noFill/>
        </p:spPr>
        <p:txBody>
          <a:bodyPr wrap="square" rtlCol="0">
            <a:spAutoFit/>
          </a:bodyPr>
          <a:lstStyle/>
          <a:p>
            <a:pPr marL="342900" indent="-342900">
              <a:buFont typeface="Arial" panose="020B0604020202020204" pitchFamily="34" charset="0"/>
              <a:buChar char="•"/>
            </a:pPr>
            <a:r>
              <a:rPr lang="nl-NL" sz="2400" dirty="0" smtClean="0"/>
              <a:t>Major RDBMSs have vector data support: Oracle, IBM, Microsoft, PostgreSQL, SQLite, ...</a:t>
            </a:r>
          </a:p>
          <a:p>
            <a:pPr marL="342900" indent="-342900">
              <a:buFont typeface="Arial" panose="020B0604020202020204" pitchFamily="34" charset="0"/>
              <a:buChar char="•"/>
            </a:pPr>
            <a:r>
              <a:rPr lang="nl-NL" sz="2400" dirty="0" smtClean="0"/>
              <a:t>Standardization was helped by the OGC Simple Features standard (version 1 in 1998), which specifies the </a:t>
            </a:r>
            <a:r>
              <a:rPr lang="nl-NL" sz="2400" i="1" dirty="0" smtClean="0"/>
              <a:t>geometry</a:t>
            </a:r>
            <a:r>
              <a:rPr lang="nl-NL" sz="2400" dirty="0" smtClean="0"/>
              <a:t> datatype and the operations that this datatype can support.</a:t>
            </a:r>
          </a:p>
          <a:p>
            <a:pPr marL="342900" indent="-342900">
              <a:buFont typeface="Arial" panose="020B0604020202020204" pitchFamily="34" charset="0"/>
              <a:buChar char="•"/>
            </a:pPr>
            <a:r>
              <a:rPr lang="nl-NL" sz="2400" dirty="0" smtClean="0"/>
              <a:t>Examples of geometry: </a:t>
            </a:r>
            <a:r>
              <a:rPr lang="nl-NL" sz="2400" i="1" dirty="0" smtClean="0"/>
              <a:t>point</a:t>
            </a:r>
            <a:r>
              <a:rPr lang="nl-NL" sz="2400" dirty="0" smtClean="0"/>
              <a:t>, </a:t>
            </a:r>
            <a:r>
              <a:rPr lang="nl-NL" sz="2400" i="1" dirty="0" smtClean="0"/>
              <a:t>line</a:t>
            </a:r>
            <a:r>
              <a:rPr lang="nl-NL" sz="2400" dirty="0" smtClean="0"/>
              <a:t>, </a:t>
            </a:r>
            <a:r>
              <a:rPr lang="nl-NL" sz="2400" i="1" dirty="0" smtClean="0"/>
              <a:t>polygon</a:t>
            </a:r>
            <a:r>
              <a:rPr lang="nl-NL" sz="2400" dirty="0" smtClean="0"/>
              <a:t>, </a:t>
            </a:r>
            <a:r>
              <a:rPr lang="nl-NL" sz="2400" i="1" dirty="0" smtClean="0"/>
              <a:t>multiline</a:t>
            </a:r>
            <a:r>
              <a:rPr lang="nl-NL" sz="2400" dirty="0" smtClean="0"/>
              <a:t>, </a:t>
            </a:r>
            <a:r>
              <a:rPr lang="nl-NL" sz="2400" i="1" dirty="0" smtClean="0"/>
              <a:t>multipolygon</a:t>
            </a:r>
            <a:r>
              <a:rPr lang="nl-NL" sz="2400" dirty="0" smtClean="0"/>
              <a:t>, ...</a:t>
            </a:r>
          </a:p>
          <a:p>
            <a:pPr marL="342900" indent="-342900">
              <a:buFont typeface="Arial" panose="020B0604020202020204" pitchFamily="34" charset="0"/>
              <a:buChar char="•"/>
            </a:pPr>
            <a:r>
              <a:rPr lang="nl-NL" sz="2400" dirty="0" smtClean="0"/>
              <a:t>Examples of geometry functions: calculate distance or area,  transform coordinates, add or substract geometries, filter on topological relationships, ...</a:t>
            </a:r>
          </a:p>
        </p:txBody>
      </p:sp>
    </p:spTree>
    <p:extLst>
      <p:ext uri="{BB962C8B-B14F-4D97-AF65-F5344CB8AC3E}">
        <p14:creationId xmlns:p14="http://schemas.microsoft.com/office/powerpoint/2010/main" val="1175542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jdelijke aanduiding voor tekst 4"/>
          <p:cNvSpPr>
            <a:spLocks noGrp="1"/>
          </p:cNvSpPr>
          <p:nvPr>
            <p:ph type="body" sz="quarter" idx="11"/>
          </p:nvPr>
        </p:nvSpPr>
        <p:spPr/>
        <p:txBody>
          <a:bodyPr/>
          <a:lstStyle/>
          <a:p>
            <a:r>
              <a:rPr lang="nl-NL" dirty="0" smtClean="0"/>
              <a:t>Topological relationship example 1</a:t>
            </a:r>
            <a:endParaRPr lang="nl-NL"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1741467"/>
            <a:ext cx="6192688" cy="33816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08905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p:cNvSpPr>
            <a:spLocks noGrp="1"/>
          </p:cNvSpPr>
          <p:nvPr>
            <p:ph type="body" sz="quarter" idx="11"/>
          </p:nvPr>
        </p:nvSpPr>
        <p:spPr/>
        <p:txBody>
          <a:bodyPr/>
          <a:lstStyle/>
          <a:p>
            <a:r>
              <a:rPr lang="nl-NL" dirty="0" smtClean="0"/>
              <a:t>Topological relationship example 2</a:t>
            </a:r>
            <a:endParaRPr lang="nl-NL"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1537483"/>
            <a:ext cx="6732240" cy="4068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36683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p:cNvSpPr>
            <a:spLocks noGrp="1"/>
          </p:cNvSpPr>
          <p:nvPr>
            <p:ph type="body" sz="quarter" idx="10"/>
          </p:nvPr>
        </p:nvSpPr>
        <p:spPr/>
        <p:txBody>
          <a:bodyPr/>
          <a:lstStyle/>
          <a:p>
            <a:r>
              <a:rPr lang="nl-NL" dirty="0" smtClean="0"/>
              <a:t>Vector data in the semweb (1)</a:t>
            </a:r>
            <a:endParaRPr lang="nl-NL" dirty="0"/>
          </a:p>
        </p:txBody>
      </p:sp>
      <p:sp>
        <p:nvSpPr>
          <p:cNvPr id="11" name="TextBox 10"/>
          <p:cNvSpPr txBox="1"/>
          <p:nvPr/>
        </p:nvSpPr>
        <p:spPr>
          <a:xfrm>
            <a:off x="1763688" y="1060443"/>
            <a:ext cx="7236296" cy="5355312"/>
          </a:xfrm>
          <a:prstGeom prst="rect">
            <a:avLst/>
          </a:prstGeom>
          <a:noFill/>
        </p:spPr>
        <p:txBody>
          <a:bodyPr wrap="square" rtlCol="0">
            <a:spAutoFit/>
          </a:bodyPr>
          <a:lstStyle/>
          <a:p>
            <a:pPr marL="342900" indent="-342900">
              <a:buFont typeface="Arial" panose="020B0604020202020204" pitchFamily="34" charset="0"/>
              <a:buChar char="•"/>
            </a:pPr>
            <a:r>
              <a:rPr lang="nl-NL" sz="2400" dirty="0" smtClean="0"/>
              <a:t>2003: W3C basic geo vocabulary:</a:t>
            </a:r>
          </a:p>
          <a:p>
            <a:r>
              <a:rPr lang="en-US" dirty="0" smtClean="0">
                <a:latin typeface="Consolas" panose="020B0609020204030204" pitchFamily="49" charset="0"/>
                <a:cs typeface="Consolas" panose="020B0609020204030204" pitchFamily="49" charset="0"/>
              </a:rPr>
              <a:t>&lt;</a:t>
            </a:r>
            <a:r>
              <a:rPr lang="en-US" dirty="0" err="1" smtClean="0">
                <a:latin typeface="Consolas" panose="020B0609020204030204" pitchFamily="49" charset="0"/>
                <a:cs typeface="Consolas" panose="020B0609020204030204" pitchFamily="49" charset="0"/>
              </a:rPr>
              <a:t>xmlns:geo</a:t>
            </a:r>
            <a:r>
              <a:rPr lang="en-US" dirty="0">
                <a:latin typeface="Consolas" panose="020B0609020204030204" pitchFamily="49" charset="0"/>
                <a:cs typeface="Consolas" panose="020B0609020204030204" pitchFamily="49" charset="0"/>
              </a:rPr>
              <a:t>="http://www.w3.org/2003/01/geo/wgs84_pos#"&gt; &lt;</a:t>
            </a:r>
            <a:r>
              <a:rPr lang="en-US" dirty="0" err="1">
                <a:latin typeface="Consolas" panose="020B0609020204030204" pitchFamily="49" charset="0"/>
                <a:cs typeface="Consolas" panose="020B0609020204030204" pitchFamily="49" charset="0"/>
              </a:rPr>
              <a:t>geo:Point</a:t>
            </a:r>
            <a:r>
              <a:rPr lang="en-US" dirty="0" smtClean="0">
                <a:latin typeface="Consolas" panose="020B0609020204030204" pitchFamily="49" charset="0"/>
                <a:cs typeface="Consolas" panose="020B0609020204030204" pitchFamily="49" charset="0"/>
              </a:rPr>
              <a:t>&gt;</a:t>
            </a:r>
          </a:p>
          <a:p>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&lt;</a:t>
            </a:r>
            <a:r>
              <a:rPr lang="en-US" dirty="0" err="1">
                <a:latin typeface="Consolas" panose="020B0609020204030204" pitchFamily="49" charset="0"/>
                <a:cs typeface="Consolas" panose="020B0609020204030204" pitchFamily="49" charset="0"/>
              </a:rPr>
              <a:t>geo:lat</a:t>
            </a:r>
            <a:r>
              <a:rPr lang="en-US" dirty="0">
                <a:latin typeface="Consolas" panose="020B0609020204030204" pitchFamily="49" charset="0"/>
                <a:cs typeface="Consolas" panose="020B0609020204030204" pitchFamily="49" charset="0"/>
              </a:rPr>
              <a:t>&gt;55.701&lt;/</a:t>
            </a:r>
            <a:r>
              <a:rPr lang="en-US" dirty="0" err="1">
                <a:latin typeface="Consolas" panose="020B0609020204030204" pitchFamily="49" charset="0"/>
                <a:cs typeface="Consolas" panose="020B0609020204030204" pitchFamily="49" charset="0"/>
              </a:rPr>
              <a:t>geo:lat</a:t>
            </a:r>
            <a:r>
              <a:rPr lang="en-US" dirty="0" smtClean="0">
                <a:latin typeface="Consolas" panose="020B0609020204030204" pitchFamily="49" charset="0"/>
                <a:cs typeface="Consolas" panose="020B0609020204030204" pitchFamily="49" charset="0"/>
              </a:rPr>
              <a:t>&gt;</a:t>
            </a:r>
          </a:p>
          <a:p>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&lt;</a:t>
            </a:r>
            <a:r>
              <a:rPr lang="en-US" dirty="0" err="1">
                <a:latin typeface="Consolas" panose="020B0609020204030204" pitchFamily="49" charset="0"/>
                <a:cs typeface="Consolas" panose="020B0609020204030204" pitchFamily="49" charset="0"/>
              </a:rPr>
              <a:t>geo:long</a:t>
            </a:r>
            <a:r>
              <a:rPr lang="en-US" dirty="0">
                <a:latin typeface="Consolas" panose="020B0609020204030204" pitchFamily="49" charset="0"/>
                <a:cs typeface="Consolas" panose="020B0609020204030204" pitchFamily="49" charset="0"/>
              </a:rPr>
              <a:t>&gt;12.552&lt;/</a:t>
            </a:r>
            <a:r>
              <a:rPr lang="en-US" dirty="0" err="1">
                <a:latin typeface="Consolas" panose="020B0609020204030204" pitchFamily="49" charset="0"/>
                <a:cs typeface="Consolas" panose="020B0609020204030204" pitchFamily="49" charset="0"/>
              </a:rPr>
              <a:t>geo:long</a:t>
            </a:r>
            <a:r>
              <a:rPr lang="en-US" dirty="0" smtClean="0">
                <a:latin typeface="Consolas" panose="020B0609020204030204" pitchFamily="49" charset="0"/>
                <a:cs typeface="Consolas" panose="020B0609020204030204" pitchFamily="49" charset="0"/>
              </a:rPr>
              <a:t>&gt;</a:t>
            </a:r>
          </a:p>
          <a:p>
            <a:r>
              <a:rPr lang="en-US" dirty="0" smtClean="0">
                <a:latin typeface="Consolas" panose="020B0609020204030204" pitchFamily="49" charset="0"/>
                <a:cs typeface="Consolas" panose="020B0609020204030204" pitchFamily="49" charset="0"/>
              </a:rPr>
              <a:t>&lt;/</a:t>
            </a:r>
            <a:r>
              <a:rPr lang="en-US" dirty="0" err="1">
                <a:latin typeface="Consolas" panose="020B0609020204030204" pitchFamily="49" charset="0"/>
                <a:cs typeface="Consolas" panose="020B0609020204030204" pitchFamily="49" charset="0"/>
              </a:rPr>
              <a:t>geo:Point</a:t>
            </a:r>
            <a:r>
              <a:rPr lang="en-US" dirty="0" smtClean="0">
                <a:latin typeface="Consolas" panose="020B0609020204030204" pitchFamily="49" charset="0"/>
                <a:cs typeface="Consolas" panose="020B0609020204030204" pitchFamily="49" charset="0"/>
              </a:rPr>
              <a:t>&gt;</a:t>
            </a:r>
          </a:p>
          <a:p>
            <a:endParaRPr lang="en-US" dirty="0" smtClean="0">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400" dirty="0" smtClean="0"/>
              <a:t>Schema.org: </a:t>
            </a:r>
            <a:r>
              <a:rPr lang="en-US" sz="2400" dirty="0" err="1" smtClean="0"/>
              <a:t>GeoShape</a:t>
            </a:r>
            <a:r>
              <a:rPr lang="en-US" sz="2400" dirty="0" smtClean="0"/>
              <a:t> (box, circle, line, polygon)</a:t>
            </a:r>
          </a:p>
          <a:p>
            <a:endParaRPr lang="en-US" sz="2400" dirty="0" smtClean="0"/>
          </a:p>
          <a:p>
            <a:pPr marL="342900" indent="-342900">
              <a:buFont typeface="Arial" panose="020B0604020202020204" pitchFamily="34" charset="0"/>
              <a:buChar char="•"/>
            </a:pPr>
            <a:r>
              <a:rPr lang="en-US" sz="2400" dirty="0" smtClean="0"/>
              <a:t>2009: </a:t>
            </a:r>
            <a:r>
              <a:rPr lang="en-US" sz="2400" dirty="0" err="1" smtClean="0"/>
              <a:t>NeoGeo</a:t>
            </a:r>
            <a:r>
              <a:rPr lang="en-US" sz="2400" dirty="0" smtClean="0"/>
              <a:t>: </a:t>
            </a:r>
          </a:p>
          <a:p>
            <a:r>
              <a:rPr lang="en-US" dirty="0" smtClean="0">
                <a:latin typeface="Consolas" panose="020B0609020204030204" pitchFamily="49" charset="0"/>
                <a:cs typeface="Consolas" panose="020B0609020204030204" pitchFamily="49" charset="0"/>
              </a:rPr>
              <a:t>ex:way_1 </a:t>
            </a:r>
            <a:r>
              <a:rPr lang="en-US" dirty="0" err="1">
                <a:latin typeface="Consolas" panose="020B0609020204030204" pitchFamily="49" charset="0"/>
                <a:cs typeface="Consolas" panose="020B0609020204030204" pitchFamily="49" charset="0"/>
              </a:rPr>
              <a:t>rdf:type</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ngeo:LineString</a:t>
            </a: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a:t>
            </a:r>
          </a:p>
          <a:p>
            <a:r>
              <a:rPr lang="en-US" dirty="0" smtClean="0">
                <a:latin typeface="Consolas" panose="020B0609020204030204" pitchFamily="49" charset="0"/>
                <a:cs typeface="Consolas" panose="020B0609020204030204" pitchFamily="49" charset="0"/>
              </a:rPr>
              <a:t>ex:way_1 </a:t>
            </a:r>
            <a:r>
              <a:rPr lang="en-US" dirty="0" err="1">
                <a:latin typeface="Consolas" panose="020B0609020204030204" pitchFamily="49" charset="0"/>
                <a:cs typeface="Consolas" panose="020B0609020204030204" pitchFamily="49" charset="0"/>
              </a:rPr>
              <a:t>ngeo:posList</a:t>
            </a: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a:t>
            </a:r>
          </a:p>
          <a:p>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geo:lat</a:t>
            </a:r>
            <a:r>
              <a:rPr lang="en-US" dirty="0">
                <a:latin typeface="Consolas" panose="020B0609020204030204" pitchFamily="49" charset="0"/>
                <a:cs typeface="Consolas" panose="020B0609020204030204" pitchFamily="49" charset="0"/>
              </a:rPr>
              <a:t> "-34.622148"; </a:t>
            </a:r>
            <a:r>
              <a:rPr lang="en-US" dirty="0" err="1">
                <a:latin typeface="Consolas" panose="020B0609020204030204" pitchFamily="49" charset="0"/>
                <a:cs typeface="Consolas" panose="020B0609020204030204" pitchFamily="49" charset="0"/>
              </a:rPr>
              <a:t>geo:long</a:t>
            </a:r>
            <a:r>
              <a:rPr lang="en-US" dirty="0">
                <a:latin typeface="Consolas" panose="020B0609020204030204" pitchFamily="49" charset="0"/>
                <a:cs typeface="Consolas" panose="020B0609020204030204" pitchFamily="49" charset="0"/>
              </a:rPr>
              <a:t> "-58.380603"] </a:t>
            </a:r>
            <a:endParaRPr lang="en-US" dirty="0" smtClean="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geo:lat</a:t>
            </a:r>
            <a:r>
              <a:rPr lang="en-US" dirty="0">
                <a:latin typeface="Consolas" panose="020B0609020204030204" pitchFamily="49" charset="0"/>
                <a:cs typeface="Consolas" panose="020B0609020204030204" pitchFamily="49" charset="0"/>
              </a:rPr>
              <a:t> "-34.591532"; </a:t>
            </a:r>
            <a:r>
              <a:rPr lang="en-US" dirty="0" err="1">
                <a:latin typeface="Consolas" panose="020B0609020204030204" pitchFamily="49" charset="0"/>
                <a:cs typeface="Consolas" panose="020B0609020204030204" pitchFamily="49" charset="0"/>
              </a:rPr>
              <a:t>geo:long</a:t>
            </a:r>
            <a:r>
              <a:rPr lang="en-US" dirty="0">
                <a:latin typeface="Consolas" panose="020B0609020204030204" pitchFamily="49" charset="0"/>
                <a:cs typeface="Consolas" panose="020B0609020204030204" pitchFamily="49" charset="0"/>
              </a:rPr>
              <a:t> "-58.381960"] </a:t>
            </a:r>
            <a:endParaRPr lang="en-US" dirty="0" smtClean="0">
              <a:latin typeface="Consolas" panose="020B0609020204030204" pitchFamily="49" charset="0"/>
              <a:cs typeface="Consolas" panose="020B0609020204030204" pitchFamily="49" charset="0"/>
            </a:endParaRPr>
          </a:p>
          <a:p>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a:t>
            </a:r>
            <a:r>
              <a:rPr lang="en-US" sz="2400" dirty="0"/>
              <a:t/>
            </a:r>
            <a:br>
              <a:rPr lang="en-US" sz="2400" dirty="0"/>
            </a:br>
            <a:r>
              <a:rPr lang="nl-NL" sz="2400" dirty="0" smtClean="0"/>
              <a:t> </a:t>
            </a:r>
          </a:p>
          <a:p>
            <a:pPr marL="342900" indent="-342900">
              <a:buFont typeface="Arial" panose="020B0604020202020204" pitchFamily="34" charset="0"/>
              <a:buChar char="•"/>
            </a:pPr>
            <a:endParaRPr lang="nl-NL" sz="2400" dirty="0" smtClean="0"/>
          </a:p>
        </p:txBody>
      </p:sp>
    </p:spTree>
    <p:extLst>
      <p:ext uri="{BB962C8B-B14F-4D97-AF65-F5344CB8AC3E}">
        <p14:creationId xmlns:p14="http://schemas.microsoft.com/office/powerpoint/2010/main" val="561566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angepast ontwerp">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10_Aangepast ontwerp">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8_Aangepast ontwerp">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Aangepast ontwerp">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9_Aangepast ontwerp">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Aangepast ontwerp">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4_Aangepast ontwerp">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5_Aangepast ontwerp">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6_Aangepast ontwerp">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7_Aangepast ontwerp">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1823</TotalTime>
  <Words>582</Words>
  <Application>Microsoft Office PowerPoint</Application>
  <PresentationFormat>Diavoorstelling (4:3)</PresentationFormat>
  <Paragraphs>124</Paragraphs>
  <Slides>15</Slides>
  <Notes>15</Notes>
  <HiddenSlides>0</HiddenSlides>
  <MMClips>0</MMClips>
  <ScaleCrop>false</ScaleCrop>
  <HeadingPairs>
    <vt:vector size="6" baseType="variant">
      <vt:variant>
        <vt:lpstr>Gebruikte lettertypen</vt:lpstr>
      </vt:variant>
      <vt:variant>
        <vt:i4>4</vt:i4>
      </vt:variant>
      <vt:variant>
        <vt:lpstr>Thema</vt:lpstr>
      </vt:variant>
      <vt:variant>
        <vt:i4>10</vt:i4>
      </vt:variant>
      <vt:variant>
        <vt:lpstr>Diatitels</vt:lpstr>
      </vt:variant>
      <vt:variant>
        <vt:i4>15</vt:i4>
      </vt:variant>
    </vt:vector>
  </HeadingPairs>
  <TitlesOfParts>
    <vt:vector size="29" baseType="lpstr">
      <vt:lpstr>Arial</vt:lpstr>
      <vt:lpstr>Calibri</vt:lpstr>
      <vt:lpstr>Consolas</vt:lpstr>
      <vt:lpstr>Times New Roman</vt:lpstr>
      <vt:lpstr>Aangepast ontwerp</vt:lpstr>
      <vt:lpstr>8_Aangepast ontwerp</vt:lpstr>
      <vt:lpstr>1_Aangepast ontwerp</vt:lpstr>
      <vt:lpstr>9_Aangepast ontwerp</vt:lpstr>
      <vt:lpstr>3_Aangepast ontwerp</vt:lpstr>
      <vt:lpstr>4_Aangepast ontwerp</vt:lpstr>
      <vt:lpstr>5_Aangepast ontwerp</vt:lpstr>
      <vt:lpstr>6_Aangepast ontwerp</vt:lpstr>
      <vt:lpstr>7_Aangepast ontwerp</vt:lpstr>
      <vt:lpstr>10_Aangepast ontwerp</vt:lpstr>
      <vt:lpstr>The need for  benchmarks for geographical data  Frans Knibbe Geodan </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       The end  </vt:lpstr>
      <vt:lpstr>PowerPoint-presentatie</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PR</dc:creator>
  <cp:lastModifiedBy>Frans</cp:lastModifiedBy>
  <cp:revision>110</cp:revision>
  <dcterms:created xsi:type="dcterms:W3CDTF">2012-02-03T09:17:24Z</dcterms:created>
  <dcterms:modified xsi:type="dcterms:W3CDTF">2014-04-03T08:39:06Z</dcterms:modified>
</cp:coreProperties>
</file>