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s/slide10.xml" ContentType="application/vnd.openxmlformats-officedocument.presentationml.slide+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Layouts/slideLayout22.xml" ContentType="application/vnd.openxmlformats-officedocument.presentationml.slideLayout+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14.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Layouts/slideLayout23.xml" ContentType="application/vnd.openxmlformats-officedocument.presentationml.slideLayout+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theme/theme2.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403812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457200" y="3980160"/>
            <a:ext cx="403812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457200" y="398016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8" name="PlaceHolder 5" hidden="0"/>
          <p:cNvSpPr>
            <a:spLocks noGrp="1"/>
          </p:cNvSpPr>
          <p:nvPr isPhoto="0" userDrawn="0">
            <p:ph type="body" hasCustomPrompt="0"/>
          </p:nvPr>
        </p:nvSpPr>
        <p:spPr bwMode="auto">
          <a:xfrm>
            <a:off x="2526480" y="398016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1822680" y="200844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3187800" y="200844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8" name="PlaceHolder 5" hidden="0"/>
          <p:cNvSpPr>
            <a:spLocks noGrp="1"/>
          </p:cNvSpPr>
          <p:nvPr isPhoto="0" userDrawn="0">
            <p:ph type="body" hasCustomPrompt="0"/>
          </p:nvPr>
        </p:nvSpPr>
        <p:spPr bwMode="auto">
          <a:xfrm>
            <a:off x="457200" y="398016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9" name="PlaceHolder 6" hidden="0"/>
          <p:cNvSpPr>
            <a:spLocks noGrp="1"/>
          </p:cNvSpPr>
          <p:nvPr isPhoto="0" userDrawn="0">
            <p:ph type="body" hasCustomPrompt="0"/>
          </p:nvPr>
        </p:nvSpPr>
        <p:spPr bwMode="auto">
          <a:xfrm>
            <a:off x="1822680" y="398016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10" name="PlaceHolder 7" hidden="0"/>
          <p:cNvSpPr>
            <a:spLocks noGrp="1"/>
          </p:cNvSpPr>
          <p:nvPr isPhoto="0" userDrawn="0">
            <p:ph type="body" hasCustomPrompt="0"/>
          </p:nvPr>
        </p:nvSpPr>
        <p:spPr bwMode="auto">
          <a:xfrm>
            <a:off x="3187800" y="398016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hf dt="1" ftr="1" hdr="1" sldNum="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subTitle" hasCustomPrompt="0"/>
          </p:nvPr>
        </p:nvSpPr>
        <p:spPr bwMode="auto">
          <a:xfrm>
            <a:off x="457200" y="2008440"/>
            <a:ext cx="4038120" cy="3774600"/>
          </a:xfrm>
          <a:prstGeom prst="rect">
            <a:avLst/>
          </a:prstGeom>
        </p:spPr>
        <p:txBody>
          <a:bodyPr lIns="0" tIns="0" rIns="0" bIns="0" anchor="ctr"/>
          <a:p>
            <a:pPr algn="ctr">
              <a:defRPr/>
            </a:pPr>
            <a:endParaRPr lang="en-US" sz="3200" b="0" strike="noStrike" spc="-1">
              <a:latin typeface="Arial"/>
            </a:endParaRPr>
          </a:p>
        </p:txBody>
      </p:sp>
    </p:spTree>
  </p:cSld>
  <p:clrMapOvr>
    <a:masterClrMapping/>
  </p:clrMapOvr>
  <p:hf dt="1" ftr="1" hdr="1" sldNum="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403812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Tree>
  </p:cSld>
  <p:clrMapOvr>
    <a:masterClrMapping/>
  </p:clrMapOvr>
  <p:hf dt="1" ftr="1" hdr="1" sldNum="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subTitle" hasCustomPrompt="0"/>
          </p:nvPr>
        </p:nvSpPr>
        <p:spPr bwMode="auto">
          <a:xfrm>
            <a:off x="457200" y="682920"/>
            <a:ext cx="8229240" cy="5297760"/>
          </a:xfrm>
          <a:prstGeom prst="rect">
            <a:avLst/>
          </a:prstGeom>
        </p:spPr>
        <p:txBody>
          <a:bodyPr lIns="0" tIns="0" rIns="0" bIns="0" anchor="ctr"/>
          <a:p>
            <a:pPr algn="ctr">
              <a:defRPr/>
            </a:pPr>
            <a:endParaRPr lang="en-US" sz="3200" b="0" strike="noStrike" spc="-1">
              <a:latin typeface="Arial"/>
            </a:endParaRPr>
          </a:p>
        </p:txBody>
      </p:sp>
    </p:spTree>
  </p:cSld>
  <p:clrMapOvr>
    <a:masterClrMapping/>
  </p:clrMapOvr>
  <p:hf dt="1" ftr="1" hdr="1" sldNum="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457200" y="398016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subTitle" hasCustomPrompt="0"/>
          </p:nvPr>
        </p:nvSpPr>
        <p:spPr bwMode="auto">
          <a:xfrm>
            <a:off x="457200" y="2008440"/>
            <a:ext cx="4038120" cy="3774600"/>
          </a:xfrm>
          <a:prstGeom prst="rect">
            <a:avLst/>
          </a:prstGeom>
        </p:spPr>
        <p:txBody>
          <a:bodyPr lIns="0" tIns="0" rIns="0" bIns="0" anchor="ctr"/>
          <a:p>
            <a:pPr algn="ctr">
              <a:defRPr/>
            </a:pPr>
            <a:endParaRPr lang="en-US" sz="3200" b="0" strike="noStrike" spc="-1">
              <a:latin typeface="Arial"/>
            </a:endParaRPr>
          </a:p>
        </p:txBody>
      </p:sp>
    </p:spTree>
  </p:cSld>
  <p:clrMapOvr>
    <a:masterClrMapping/>
  </p:clrMapOvr>
  <p:hf dt="1" ftr="1" hdr="1" sldNum="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2526480" y="398016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457200" y="3980160"/>
            <a:ext cx="403812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403812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457200" y="3980160"/>
            <a:ext cx="403812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457200" y="398016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8" name="PlaceHolder 5" hidden="0"/>
          <p:cNvSpPr>
            <a:spLocks noGrp="1"/>
          </p:cNvSpPr>
          <p:nvPr isPhoto="0" userDrawn="0">
            <p:ph type="body" hasCustomPrompt="0"/>
          </p:nvPr>
        </p:nvSpPr>
        <p:spPr bwMode="auto">
          <a:xfrm>
            <a:off x="2526480" y="398016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1822680" y="200844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3187800" y="200844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8" name="PlaceHolder 5" hidden="0"/>
          <p:cNvSpPr>
            <a:spLocks noGrp="1"/>
          </p:cNvSpPr>
          <p:nvPr isPhoto="0" userDrawn="0">
            <p:ph type="body" hasCustomPrompt="0"/>
          </p:nvPr>
        </p:nvSpPr>
        <p:spPr bwMode="auto">
          <a:xfrm>
            <a:off x="457200" y="398016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9" name="PlaceHolder 6" hidden="0"/>
          <p:cNvSpPr>
            <a:spLocks noGrp="1"/>
          </p:cNvSpPr>
          <p:nvPr isPhoto="0" userDrawn="0">
            <p:ph type="body" hasCustomPrompt="0"/>
          </p:nvPr>
        </p:nvSpPr>
        <p:spPr bwMode="auto">
          <a:xfrm>
            <a:off x="1822680" y="398016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10" name="PlaceHolder 7" hidden="0"/>
          <p:cNvSpPr>
            <a:spLocks noGrp="1"/>
          </p:cNvSpPr>
          <p:nvPr isPhoto="0" userDrawn="0">
            <p:ph type="body" hasCustomPrompt="0"/>
          </p:nvPr>
        </p:nvSpPr>
        <p:spPr bwMode="auto">
          <a:xfrm>
            <a:off x="3187800" y="3980160"/>
            <a:ext cx="129996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403812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subTitle" hasCustomPrompt="0"/>
          </p:nvPr>
        </p:nvSpPr>
        <p:spPr bwMode="auto">
          <a:xfrm>
            <a:off x="457200" y="682920"/>
            <a:ext cx="8229240" cy="5297760"/>
          </a:xfrm>
          <a:prstGeom prst="rect">
            <a:avLst/>
          </a:prstGeom>
        </p:spPr>
        <p:txBody>
          <a:bodyPr lIns="0" tIns="0" rIns="0" bIns="0" anchor="ctr"/>
          <a:p>
            <a:pPr algn="ctr">
              <a:defRPr/>
            </a:pPr>
            <a:endParaRPr lang="en-US" sz="3200" b="0" strike="noStrike" spc="-1">
              <a:latin typeface="Arial"/>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457200" y="398016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377460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2526480" y="398016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682920"/>
            <a:ext cx="8229240" cy="1142640"/>
          </a:xfrm>
          <a:prstGeom prst="rect">
            <a:avLst/>
          </a:prstGeom>
        </p:spPr>
        <p:txBody>
          <a:bodyPr lIns="0" tIns="0" rIns="0" bIns="0" anchor="ctr"/>
          <a:p>
            <a:pPr>
              <a:defRPr/>
            </a:pPr>
            <a:endParaRPr lang="fr-FR"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2526480" y="2008440"/>
            <a:ext cx="197028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457200" y="3980160"/>
            <a:ext cx="4038120" cy="1800360"/>
          </a:xfrm>
          <a:prstGeom prst="rect">
            <a:avLst/>
          </a:prstGeom>
        </p:spPr>
        <p:txBody>
          <a:bodyPr lIns="0" tIns="0" rIns="0" bIns="0">
            <a:normAutofit/>
          </a:bodyPr>
          <a:p>
            <a:pPr>
              <a:defRPr/>
            </a:pPr>
            <a:endParaRPr lang="fr-FR" sz="3200" b="0" strike="noStrike" spc="-1">
              <a:solidFill>
                <a:srgbClr val="000000"/>
              </a:solidFill>
              <a:latin typeface="Calibri"/>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5" Type="http://schemas.openxmlformats.org/officeDocument/2006/relationships/image" Target="../media/image2.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g"/><Relationship Id="rId15"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hidden="0"/>
        <p:cNvGrpSpPr/>
        <p:nvPr isPhoto="0" userDrawn="0"/>
      </p:nvGrpSpPr>
      <p:grpSpPr bwMode="auto">
        <a:xfrm>
          <a:off x="0" y="0"/>
          <a:ext cx="0" cy="0"/>
          <a:chOff x="0" y="0"/>
          <a:chExt cx="0" cy="0"/>
        </a:xfrm>
      </p:grpSpPr>
      <p:pic>
        <p:nvPicPr>
          <p:cNvPr id="4" name="Image 5" descr="" hidden="0"/>
          <p:cNvPicPr/>
          <p:nvPr isPhoto="0" userDrawn="0"/>
        </p:nvPicPr>
        <p:blipFill>
          <a:blip r:embed="rId14"/>
          <a:stretch/>
        </p:blipFill>
        <p:spPr bwMode="auto">
          <a:xfrm>
            <a:off x="0" y="0"/>
            <a:ext cx="9187920" cy="6890760"/>
          </a:xfrm>
          <a:prstGeom prst="rect">
            <a:avLst/>
          </a:prstGeom>
          <a:ln>
            <a:noFill/>
          </a:ln>
        </p:spPr>
      </p:pic>
      <p:pic>
        <p:nvPicPr>
          <p:cNvPr id="5" name="Image 6" descr="" hidden="0"/>
          <p:cNvPicPr/>
          <p:nvPr isPhoto="0" userDrawn="0"/>
        </p:nvPicPr>
        <p:blipFill>
          <a:blip r:embed="rId15"/>
          <a:stretch/>
        </p:blipFill>
        <p:spPr bwMode="auto">
          <a:xfrm>
            <a:off x="7012800" y="913680"/>
            <a:ext cx="1673640" cy="601200"/>
          </a:xfrm>
          <a:prstGeom prst="rect">
            <a:avLst/>
          </a:prstGeom>
          <a:ln>
            <a:noFill/>
          </a:ln>
        </p:spPr>
      </p:pic>
      <p:sp>
        <p:nvSpPr>
          <p:cNvPr id="6" name="PlaceHolder 1" hidden="0"/>
          <p:cNvSpPr>
            <a:spLocks noGrp="1"/>
          </p:cNvSpPr>
          <p:nvPr isPhoto="0" userDrawn="0">
            <p:ph type="title" hasCustomPrompt="0"/>
          </p:nvPr>
        </p:nvSpPr>
        <p:spPr bwMode="auto">
          <a:xfrm>
            <a:off x="4320000" y="3377160"/>
            <a:ext cx="4377240" cy="953640"/>
          </a:xfrm>
          <a:prstGeom prst="rect">
            <a:avLst/>
          </a:prstGeom>
        </p:spPr>
        <p:txBody>
          <a:bodyPr anchor="b">
            <a:normAutofit/>
          </a:bodyPr>
          <a:p>
            <a:pPr>
              <a:lnSpc>
                <a:spcPct val="100000"/>
              </a:lnSpc>
              <a:defRPr/>
            </a:pPr>
            <a:r>
              <a:rPr lang="fr-FR" sz="2800" b="0" strike="noStrike" cap="all" spc="497">
                <a:solidFill>
                  <a:srgbClr val="F3E816"/>
                </a:solidFill>
                <a:latin typeface="Open Sans Light"/>
              </a:rPr>
              <a:t>Cliquez et modifiez le titre</a:t>
            </a:r>
            <a:endParaRPr lang="fr-FR" sz="2800" b="0" strike="noStrike" spc="-1">
              <a:solidFill>
                <a:srgbClr val="000000"/>
              </a:solidFill>
              <a:latin typeface="Calibri"/>
            </a:endParaRPr>
          </a:p>
        </p:txBody>
      </p:sp>
      <p:sp>
        <p:nvSpPr>
          <p:cNvPr id="7" name="PlaceHolder 2" hidden="0"/>
          <p:cNvSpPr>
            <a:spLocks noGrp="1"/>
          </p:cNvSpPr>
          <p:nvPr isPhoto="0" userDrawn="0">
            <p:ph type="body" hasCustomPrompt="0"/>
          </p:nvPr>
        </p:nvSpPr>
        <p:spPr bwMode="auto">
          <a:xfrm>
            <a:off x="457200" y="1604520"/>
            <a:ext cx="8229240" cy="3977280"/>
          </a:xfrm>
          <a:prstGeom prst="rect">
            <a:avLst/>
          </a:prstGeom>
        </p:spPr>
        <p:txBody>
          <a:bodyPr lIns="0" tIns="0" rIns="0" bIns="0">
            <a:normAutofit/>
          </a:bodyPr>
          <a:p>
            <a:pPr marL="432000" indent="-324000">
              <a:spcBef>
                <a:spcPts val="1417"/>
              </a:spcBef>
              <a:buClr>
                <a:srgbClr val="000000"/>
              </a:buClr>
              <a:buSzPct val="45000"/>
              <a:buFont typeface="Wingdings"/>
              <a:buChar char=""/>
              <a:defRPr/>
            </a:pPr>
            <a:r>
              <a:rPr lang="fr-FR" sz="3200" b="0" strike="noStrike" spc="-1">
                <a:solidFill>
                  <a:srgbClr val="000000"/>
                </a:solidFill>
                <a:latin typeface="Calibri"/>
              </a:rPr>
              <a:t>Click to edit the outline text format</a:t>
            </a:r>
            <a:endParaRPr lang="fr-FR" sz="3200" b="0" strike="noStrike" spc="-1">
              <a:solidFill>
                <a:srgbClr val="000000"/>
              </a:solidFill>
              <a:latin typeface="Calibri"/>
            </a:endParaRPr>
          </a:p>
          <a:p>
            <a:pPr marL="864000" lvl="1" indent="-324000">
              <a:spcBef>
                <a:spcPts val="1134"/>
              </a:spcBef>
              <a:buClr>
                <a:srgbClr val="000000"/>
              </a:buClr>
              <a:buSzPct val="75000"/>
              <a:buFont typeface="Symbol"/>
              <a:buChar char=""/>
              <a:defRPr/>
            </a:pPr>
            <a:r>
              <a:rPr lang="fr-FR" sz="2400" b="0" strike="noStrike" spc="-1">
                <a:solidFill>
                  <a:srgbClr val="000000"/>
                </a:solidFill>
                <a:latin typeface="Calibri"/>
              </a:rPr>
              <a:t>Second Outline Level</a:t>
            </a:r>
            <a:endParaRPr lang="fr-FR" sz="2400" b="0" strike="noStrike" spc="-1">
              <a:solidFill>
                <a:srgbClr val="000000"/>
              </a:solidFill>
              <a:latin typeface="Calibri"/>
            </a:endParaRPr>
          </a:p>
          <a:p>
            <a:pPr marL="1296000" lvl="2" indent="-288000">
              <a:spcBef>
                <a:spcPts val="850"/>
              </a:spcBef>
              <a:buClr>
                <a:srgbClr val="000000"/>
              </a:buClr>
              <a:buSzPct val="45000"/>
              <a:buFont typeface="Wingdings"/>
              <a:buChar char=""/>
              <a:defRPr/>
            </a:pPr>
            <a:r>
              <a:rPr lang="fr-FR" sz="2000" b="0" strike="noStrike" spc="-1">
                <a:solidFill>
                  <a:srgbClr val="000000"/>
                </a:solidFill>
                <a:latin typeface="Calibri"/>
              </a:rPr>
              <a:t>Third Outline Level</a:t>
            </a:r>
            <a:endParaRPr lang="fr-FR" sz="2000" b="0" strike="noStrike" spc="-1">
              <a:solidFill>
                <a:srgbClr val="000000"/>
              </a:solidFill>
              <a:latin typeface="Calibri"/>
            </a:endParaRPr>
          </a:p>
          <a:p>
            <a:pPr marL="1728000" lvl="3" indent="-216000">
              <a:spcBef>
                <a:spcPts val="567"/>
              </a:spcBef>
              <a:buClr>
                <a:srgbClr val="000000"/>
              </a:buClr>
              <a:buSzPct val="75000"/>
              <a:buFont typeface="Symbol"/>
              <a:buChar char=""/>
              <a:defRPr/>
            </a:pPr>
            <a:r>
              <a:rPr lang="fr-FR" sz="2000" b="0" strike="noStrike" spc="-1">
                <a:solidFill>
                  <a:srgbClr val="000000"/>
                </a:solidFill>
                <a:latin typeface="Calibri"/>
              </a:rPr>
              <a:t>Fourth Outline Level</a:t>
            </a:r>
            <a:endParaRPr lang="fr-FR" sz="2000" b="0" strike="noStrike" spc="-1">
              <a:solidFill>
                <a:srgbClr val="000000"/>
              </a:solidFill>
              <a:latin typeface="Calibri"/>
            </a:endParaRPr>
          </a:p>
          <a:p>
            <a:pPr marL="2160000" lvl="4" indent="-216000">
              <a:spcBef>
                <a:spcPts val="283"/>
              </a:spcBef>
              <a:buClr>
                <a:srgbClr val="000000"/>
              </a:buClr>
              <a:buSzPct val="45000"/>
              <a:buFont typeface="Wingdings"/>
              <a:buChar char=""/>
              <a:defRPr/>
            </a:pPr>
            <a:r>
              <a:rPr lang="fr-FR" sz="2000" b="0" strike="noStrike" spc="-1">
                <a:solidFill>
                  <a:srgbClr val="000000"/>
                </a:solidFill>
                <a:latin typeface="Calibri"/>
              </a:rPr>
              <a:t>Fifth Outline Level</a:t>
            </a:r>
            <a:endParaRPr lang="fr-FR" sz="2000" b="0" strike="noStrike" spc="-1">
              <a:solidFill>
                <a:srgbClr val="000000"/>
              </a:solidFill>
              <a:latin typeface="Calibri"/>
            </a:endParaRPr>
          </a:p>
          <a:p>
            <a:pPr marL="2592000" lvl="5" indent="-216000">
              <a:spcBef>
                <a:spcPts val="283"/>
              </a:spcBef>
              <a:buClr>
                <a:srgbClr val="000000"/>
              </a:buClr>
              <a:buSzPct val="45000"/>
              <a:buFont typeface="Wingdings"/>
              <a:buChar char=""/>
              <a:defRPr/>
            </a:pPr>
            <a:r>
              <a:rPr lang="fr-FR" sz="2000" b="0" strike="noStrike" spc="-1">
                <a:solidFill>
                  <a:srgbClr val="000000"/>
                </a:solidFill>
                <a:latin typeface="Calibri"/>
              </a:rPr>
              <a:t>Sixth Outline Level</a:t>
            </a:r>
            <a:endParaRPr lang="fr-FR" sz="2000" b="0" strike="noStrike" spc="-1">
              <a:solidFill>
                <a:srgbClr val="000000"/>
              </a:solidFill>
              <a:latin typeface="Calibri"/>
            </a:endParaRPr>
          </a:p>
          <a:p>
            <a:pPr marL="3024000" lvl="6" indent="-216000">
              <a:spcBef>
                <a:spcPts val="283"/>
              </a:spcBef>
              <a:buClr>
                <a:srgbClr val="000000"/>
              </a:buClr>
              <a:buSzPct val="45000"/>
              <a:buFont typeface="Wingdings"/>
              <a:buChar char=""/>
              <a:defRPr/>
            </a:pPr>
            <a:r>
              <a:rPr lang="fr-FR" sz="2000" b="0" strike="noStrike" spc="-1">
                <a:solidFill>
                  <a:srgbClr val="000000"/>
                </a:solidFill>
                <a:latin typeface="Calibri"/>
              </a:rPr>
              <a:t>Seventh Outline Level</a:t>
            </a:r>
            <a:endParaRPr lang="fr-FR" sz="2000" b="0" strike="noStrike" spc="-1">
              <a:solidFill>
                <a:srgbClr val="000000"/>
              </a:solidFill>
              <a:latin typeface="Calibri"/>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1" ftr="1" hdr="1" sldNum="1"/>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784800"/>
            <a:ext cx="8229240" cy="1142640"/>
          </a:xfrm>
          <a:prstGeom prst="rect">
            <a:avLst/>
          </a:prstGeom>
        </p:spPr>
        <p:txBody>
          <a:bodyPr anchor="ctr"/>
          <a:p>
            <a:pPr algn="ctr">
              <a:lnSpc>
                <a:spcPct val="100000"/>
              </a:lnSpc>
              <a:defRPr/>
            </a:pPr>
            <a:r>
              <a:rPr lang="fr-FR" sz="4400" b="0" strike="noStrike" spc="-1">
                <a:solidFill>
                  <a:srgbClr val="187AAC"/>
                </a:solidFill>
                <a:latin typeface="Calibri"/>
              </a:rPr>
              <a:t>Cliquez et modifiez le titre</a:t>
            </a:r>
            <a:endParaRPr lang="fr-FR" sz="44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457200" y="2110680"/>
            <a:ext cx="8229240" cy="4245480"/>
          </a:xfrm>
          <a:prstGeom prst="rect">
            <a:avLst/>
          </a:prstGeom>
        </p:spPr>
        <p:txBody>
          <a:bodyPr/>
          <a:p>
            <a:pPr>
              <a:lnSpc>
                <a:spcPct val="100000"/>
              </a:lnSpc>
              <a:spcBef>
                <a:spcPts val="561"/>
              </a:spcBef>
              <a:defRPr/>
            </a:pPr>
            <a:r>
              <a:rPr lang="fr-FR" sz="2800" b="0" strike="noStrike" spc="-1">
                <a:solidFill>
                  <a:srgbClr val="000000"/>
                </a:solidFill>
                <a:latin typeface="Open Sans"/>
              </a:rPr>
              <a:t>Cliquez pour modifier les styles du texte du masque</a:t>
            </a:r>
            <a:endParaRPr lang="fr-FR" sz="2800" b="0" strike="noStrike" spc="-1">
              <a:solidFill>
                <a:srgbClr val="000000"/>
              </a:solidFill>
              <a:latin typeface="Calibri"/>
            </a:endParaRPr>
          </a:p>
          <a:p>
            <a:pPr marL="457200">
              <a:lnSpc>
                <a:spcPct val="100000"/>
              </a:lnSpc>
              <a:spcBef>
                <a:spcPts val="439"/>
              </a:spcBef>
              <a:defRPr/>
            </a:pPr>
            <a:r>
              <a:rPr lang="fr-FR" sz="2200" b="1" strike="noStrike" spc="-1">
                <a:solidFill>
                  <a:srgbClr val="187AAC"/>
                </a:solidFill>
                <a:latin typeface="Open Sans"/>
              </a:rPr>
              <a:t>Deuxième niveau</a:t>
            </a:r>
            <a:endParaRPr lang="fr-FR" sz="2200" b="0" strike="noStrike" spc="-1">
              <a:solidFill>
                <a:srgbClr val="000000"/>
              </a:solidFill>
              <a:latin typeface="Calibri"/>
            </a:endParaRPr>
          </a:p>
          <a:p>
            <a:pPr marL="712800" lvl="2" indent="-228240">
              <a:lnSpc>
                <a:spcPct val="100000"/>
              </a:lnSpc>
              <a:spcBef>
                <a:spcPts val="400"/>
              </a:spcBef>
              <a:buClr>
                <a:srgbClr val="000000"/>
              </a:buClr>
              <a:buFont typeface="Arial"/>
              <a:buChar char="•"/>
              <a:defRPr/>
            </a:pPr>
            <a:r>
              <a:rPr lang="fr-FR" sz="2000" b="0" strike="noStrike" spc="-1">
                <a:solidFill>
                  <a:srgbClr val="000000"/>
                </a:solidFill>
                <a:latin typeface="Open Sans"/>
              </a:rPr>
              <a:t>Troisième niveau</a:t>
            </a:r>
            <a:endParaRPr lang="fr-FR" sz="2000" b="0" strike="noStrike" spc="-1">
              <a:solidFill>
                <a:srgbClr val="000000"/>
              </a:solidFill>
              <a:latin typeface="Calibri"/>
            </a:endParaRPr>
          </a:p>
          <a:p>
            <a:pPr marL="1600200" lvl="3" indent="-228240">
              <a:lnSpc>
                <a:spcPct val="100000"/>
              </a:lnSpc>
              <a:spcBef>
                <a:spcPts val="400"/>
              </a:spcBef>
              <a:buClr>
                <a:srgbClr val="000000"/>
              </a:buClr>
              <a:buFont typeface="Arial"/>
              <a:buChar char="–"/>
              <a:defRPr/>
            </a:pPr>
            <a:r>
              <a:rPr lang="fr-FR" sz="2000" b="0" strike="noStrike" spc="-1">
                <a:solidFill>
                  <a:srgbClr val="000000"/>
                </a:solidFill>
                <a:latin typeface="Calibri"/>
              </a:rPr>
              <a:t>Quatrième niveau</a:t>
            </a:r>
            <a:endParaRPr lang="fr-FR" sz="2000" b="0" strike="noStrike" spc="-1">
              <a:solidFill>
                <a:srgbClr val="000000"/>
              </a:solidFill>
              <a:latin typeface="Calibri"/>
            </a:endParaRPr>
          </a:p>
        </p:txBody>
      </p:sp>
      <p:sp>
        <p:nvSpPr>
          <p:cNvPr id="6" name="PlaceHolder 3" hidden="0"/>
          <p:cNvSpPr>
            <a:spLocks noGrp="1"/>
          </p:cNvSpPr>
          <p:nvPr isPhoto="0" userDrawn="0">
            <p:ph type="dt" hasCustomPrompt="0"/>
          </p:nvPr>
        </p:nvSpPr>
        <p:spPr bwMode="auto">
          <a:xfrm>
            <a:off x="457200" y="6356520"/>
            <a:ext cx="2133360" cy="364680"/>
          </a:xfrm>
          <a:prstGeom prst="rect">
            <a:avLst/>
          </a:prstGeom>
        </p:spPr>
        <p:txBody>
          <a:bodyPr anchor="ctr"/>
          <a:p>
            <a:pPr>
              <a:lnSpc>
                <a:spcPct val="100000"/>
              </a:lnSpc>
              <a:defRPr/>
            </a:pPr>
            <a:fld id="{CF8F188C-62A6-45DF-BC28-4EE050000FDE}" type="datetime1">
              <a:t>12/10/2018</a:t>
            </a:fld>
            <a:endParaRPr lang="en-US" sz="1200" b="0" strike="noStrike" spc="-1">
              <a:latin typeface="Times New Roman"/>
            </a:endParaRPr>
          </a:p>
        </p:txBody>
      </p:sp>
      <p:sp>
        <p:nvSpPr>
          <p:cNvPr id="7" name="PlaceHolder 4" hidden="0"/>
          <p:cNvSpPr>
            <a:spLocks noGrp="1"/>
          </p:cNvSpPr>
          <p:nvPr isPhoto="0" userDrawn="0">
            <p:ph type="ftr" hasCustomPrompt="0"/>
          </p:nvPr>
        </p:nvSpPr>
        <p:spPr bwMode="auto">
          <a:xfrm>
            <a:off x="3124080" y="6356520"/>
            <a:ext cx="2895120" cy="364680"/>
          </a:xfrm>
          <a:prstGeom prst="rect">
            <a:avLst/>
          </a:prstGeom>
        </p:spPr>
        <p:txBody>
          <a:bodyPr anchor="ctr"/>
          <a:p>
            <a:pPr>
              <a:defRPr/>
            </a:pPr>
            <a:endParaRPr lang="en-US" sz="2400" b="0" strike="noStrike" spc="-1">
              <a:latin typeface="Times New Roman"/>
            </a:endParaRPr>
          </a:p>
        </p:txBody>
      </p:sp>
      <p:sp>
        <p:nvSpPr>
          <p:cNvPr id="8" name="PlaceHolder 5" hidden="0"/>
          <p:cNvSpPr>
            <a:spLocks noGrp="1"/>
          </p:cNvSpPr>
          <p:nvPr isPhoto="0" userDrawn="0">
            <p:ph type="sldNum" hasCustomPrompt="0"/>
          </p:nvPr>
        </p:nvSpPr>
        <p:spPr bwMode="auto">
          <a:xfrm>
            <a:off x="6553080" y="6356520"/>
            <a:ext cx="2133360" cy="364680"/>
          </a:xfrm>
          <a:prstGeom prst="rect">
            <a:avLst/>
          </a:prstGeom>
        </p:spPr>
        <p:txBody>
          <a:bodyPr anchor="ctr"/>
          <a:p>
            <a:pPr algn="r">
              <a:lnSpc>
                <a:spcPct val="100000"/>
              </a:lnSpc>
              <a:defRPr/>
            </a:pPr>
            <a:fld id="{1A9CBF35-2A3B-41E5-A73E-E88BAA6ACD31}" type="slidenum">
              <a:t>&lt;number&gt;</a:t>
            </a:fld>
            <a:endParaRPr lang="en-US" sz="1200" b="0" strike="noStrike" spc="-1">
              <a:latin typeface="Times New Roman"/>
            </a:endParaRPr>
          </a:p>
        </p:txBody>
      </p:sp>
      <p:pic>
        <p:nvPicPr>
          <p:cNvPr id="9" name="Image 6" descr="" hidden="0"/>
          <p:cNvPicPr/>
          <p:nvPr isPhoto="0" userDrawn="0"/>
        </p:nvPicPr>
        <p:blipFill>
          <a:blip r:embed="rId14"/>
          <a:stretch/>
        </p:blipFill>
        <p:spPr bwMode="auto">
          <a:xfrm>
            <a:off x="0" y="0"/>
            <a:ext cx="9143640" cy="578159"/>
          </a:xfrm>
          <a:prstGeom prst="rect">
            <a:avLst/>
          </a:prstGeom>
          <a:ln>
            <a:noFill/>
          </a:ln>
        </p:spPr>
      </p:pic>
      <p:sp>
        <p:nvSpPr>
          <p:cNvPr id="10" name="CustomShape 6" hidden="0"/>
          <p:cNvSpPr/>
          <p:nvPr isPhoto="0" userDrawn="0"/>
        </p:nvSpPr>
        <p:spPr bwMode="auto">
          <a:xfrm>
            <a:off x="0" y="6721560"/>
            <a:ext cx="9143640" cy="136080"/>
          </a:xfrm>
          <a:prstGeom prst="rect">
            <a:avLst/>
          </a:prstGeom>
          <a:solidFill>
            <a:srgbClr val="F3E816"/>
          </a:solidFill>
          <a:ln>
            <a:noFill/>
          </a:ln>
        </p:spPr>
        <p:style>
          <a:lnRef idx="1">
            <a:schemeClr val="accent1"/>
          </a:lnRef>
          <a:fillRef idx="3">
            <a:schemeClr val="accent1"/>
          </a:fillRef>
          <a:effectRef idx="2">
            <a:schemeClr val="accent1"/>
          </a:effectRef>
          <a:fontRef idx="minor"/>
        </p:style>
      </p:sp>
      <p:pic>
        <p:nvPicPr>
          <p:cNvPr id="11" name="Image 8" descr="" hidden="0"/>
          <p:cNvPicPr/>
          <p:nvPr isPhoto="0" userDrawn="0"/>
        </p:nvPicPr>
        <p:blipFill>
          <a:blip r:embed="rId15"/>
          <a:stretch/>
        </p:blipFill>
        <p:spPr bwMode="auto">
          <a:xfrm>
            <a:off x="7926480" y="104400"/>
            <a:ext cx="925200" cy="332280"/>
          </a:xfrm>
          <a:prstGeom prst="rect">
            <a:avLst/>
          </a:prstGeom>
          <a:ln>
            <a:noFill/>
          </a:ln>
        </p:spPr>
      </p:pic>
    </p:spTree>
  </p:cSld>
  <p:clrMap accent1="accent1" accent2="accent2" accent3="accent3" accent4="accent4" accent5="accent5" accent6="accent6" bg1="lt1" bg2="lt2" folHlink="folHlink" hlink="hlink" tx1="dk1" tx2="dk2"/>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1" ftr="1" hdr="1" sldNum="1"/>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a:off x="4320000" y="3377160"/>
            <a:ext cx="4377240" cy="953640"/>
          </a:xfrm>
          <a:prstGeom prst="rect">
            <a:avLst/>
          </a:prstGeom>
          <a:noFill/>
          <a:ln>
            <a:noFill/>
          </a:ln>
        </p:spPr>
        <p:txBody>
          <a:bodyPr anchor="b"/>
          <a:p>
            <a:pPr>
              <a:defRPr/>
            </a:pPr>
            <a:endParaRPr lang="fr-FR" sz="1800" b="0" strike="noStrike" spc="-1">
              <a:solidFill>
                <a:srgbClr val="000000"/>
              </a:solidFill>
              <a:latin typeface="Calibri"/>
            </a:endParaRPr>
          </a:p>
        </p:txBody>
      </p:sp>
      <p:sp>
        <p:nvSpPr>
          <p:cNvPr id="5" name="TextShape 1" hidden="0"/>
          <p:cNvSpPr>
            <a:spLocks noAdjustHandles="0" noChangeArrowheads="0"/>
          </p:cNvSpPr>
          <p:nvPr isPhoto="0" userDrawn="0"/>
        </p:nvSpPr>
        <p:spPr bwMode="auto">
          <a:xfrm flipH="0" flipV="0">
            <a:off x="3049299" y="1839339"/>
            <a:ext cx="6019798" cy="2084958"/>
          </a:xfrm>
          <a:prstGeom prst="rect">
            <a:avLst/>
          </a:prstGeom>
          <a:noFill/>
          <a:ln>
            <a:noFill/>
          </a:ln>
        </p:spPr>
        <p:txBody>
          <a:bodyPr vertOverflow="overflow" horzOverflow="clip" vert="horz" wrap="square" lIns="91440" tIns="45720" rIns="91440" bIns="45720" numCol="1" spcCol="0" rtlCol="0" fromWordArt="0" anchor="t" anchorCtr="0" forceAA="0" upright="0" compatLnSpc="0"/>
          <a:p>
            <a:pPr algn="r">
              <a:defRPr/>
            </a:pPr>
            <a:r>
              <a:rPr lang="fr-FR" sz="2800" b="0" i="0" u="none" strike="noStrike" cap="none" spc="0">
                <a:solidFill>
                  <a:srgbClr val="000000"/>
                </a:solidFill>
                <a:latin typeface="Calibri"/>
                <a:ea typeface="Calibri"/>
                <a:cs typeface="Calibri"/>
              </a:rPr>
              <a:t>La Directive Cadre </a:t>
            </a:r>
            <a:endParaRPr sz="2800" b="0" i="0" u="none" strike="noStrike" cap="none" spc="0">
              <a:solidFill>
                <a:srgbClr val="000000"/>
              </a:solidFill>
              <a:latin typeface="Calibri"/>
              <a:ea typeface="Calibri"/>
              <a:cs typeface="Calibri"/>
            </a:endParaRPr>
          </a:p>
          <a:p>
            <a:pPr algn="r">
              <a:defRPr/>
            </a:pPr>
            <a:r>
              <a:rPr lang="fr-FR" sz="2800" b="0" i="0" u="none" strike="noStrike" cap="none" spc="0">
                <a:solidFill>
                  <a:srgbClr val="000000"/>
                </a:solidFill>
                <a:latin typeface="Calibri"/>
                <a:ea typeface="Calibri"/>
                <a:cs typeface="Calibri"/>
              </a:rPr>
              <a:t>Stratégie pour le Milieu Marin :</a:t>
            </a:r>
            <a:endParaRPr lang="fr-FR" sz="2800" b="0" i="0" u="none" strike="noStrike" cap="none" spc="0">
              <a:solidFill>
                <a:srgbClr val="000000"/>
              </a:solidFill>
              <a:latin typeface="Calibri"/>
              <a:ea typeface="Calibri"/>
              <a:cs typeface="Calibri"/>
            </a:endParaRPr>
          </a:p>
          <a:p>
            <a:pPr algn="r">
              <a:defRPr/>
            </a:pPr>
            <a:r>
              <a:rPr lang="fr-FR" sz="2800" b="0" i="0" u="none" strike="noStrike" cap="none" spc="0">
                <a:solidFill>
                  <a:srgbClr val="000000"/>
                </a:solidFill>
                <a:latin typeface="Calibri"/>
                <a:ea typeface="Calibri"/>
                <a:cs typeface="Calibri"/>
              </a:rPr>
              <a:t>travaux pratique sur le descripteur D5</a:t>
            </a:r>
            <a:endParaRPr lang="fr-FR" sz="2800" b="0" i="0" u="none" strike="noStrike" cap="none" spc="0">
              <a:solidFill>
                <a:srgbClr val="000000"/>
              </a:solidFill>
              <a:latin typeface="Calibri"/>
              <a:ea typeface="Calibri"/>
              <a:cs typeface="Calibri"/>
            </a:endParaRPr>
          </a:p>
        </p:txBody>
      </p:sp>
      <p:sp>
        <p:nvSpPr>
          <p:cNvPr id="6" name="TextShape 2" hidden="0"/>
          <p:cNvSpPr>
            <a:spLocks noAdjustHandles="0" noChangeArrowheads="0"/>
          </p:cNvSpPr>
          <p:nvPr isPhoto="0" userDrawn="0"/>
        </p:nvSpPr>
        <p:spPr bwMode="auto">
          <a:xfrm>
            <a:off x="468360" y="6154920"/>
            <a:ext cx="8240760" cy="276480"/>
          </a:xfrm>
          <a:prstGeom prst="rect">
            <a:avLst/>
          </a:prstGeom>
          <a:noFill/>
          <a:ln>
            <a:noFill/>
          </a:ln>
        </p:spPr>
        <p:txBody>
          <a:bodyPr/>
          <a:p>
            <a:pPr algn="ctr">
              <a:defRPr/>
            </a:pPr>
            <a:endParaRPr lang="en-US" sz="3200" b="0" strike="noStrike" spc="0">
              <a:latin typeface="Arial"/>
            </a:endParaRPr>
          </a:p>
        </p:txBody>
      </p:sp>
      <p:sp>
        <p:nvSpPr>
          <p:cNvPr id="7" name="" hidden="0"/>
          <p:cNvSpPr/>
          <p:nvPr isPhoto="0" userDrawn="0"/>
        </p:nvSpPr>
        <p:spPr bwMode="auto">
          <a:xfrm flipH="0" flipV="0">
            <a:off x="77499" y="96554"/>
            <a:ext cx="1143468" cy="259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solidFill>
                  <a:srgbClr val="FFFF00"/>
                </a:solidFill>
              </a:rPr>
              <a:t>01/03/2019</a:t>
            </a:r>
            <a:endParaRPr>
              <a:solidFill>
                <a:srgbClr val="FFFF00"/>
              </a:solidFill>
            </a:endParaRPr>
          </a:p>
        </p:txBody>
      </p:sp>
      <p:sp>
        <p:nvSpPr>
          <p:cNvPr id="8" name="TextShape 1" hidden="0"/>
          <p:cNvSpPr>
            <a:spLocks noAdjustHandles="0" noChangeArrowheads="0"/>
          </p:cNvSpPr>
          <p:nvPr isPhoto="0" userDrawn="0"/>
        </p:nvSpPr>
        <p:spPr bwMode="auto">
          <a:xfrm flipH="0" flipV="0">
            <a:off x="2503198" y="4305298"/>
            <a:ext cx="6476996" cy="1600198"/>
          </a:xfrm>
          <a:prstGeom prst="rect">
            <a:avLst/>
          </a:prstGeom>
          <a:noFill/>
          <a:ln>
            <a:noFill/>
          </a:ln>
        </p:spPr>
        <p:txBody>
          <a:bodyPr vertOverflow="overflow" horzOverflow="clip" vert="horz" wrap="square" lIns="91440" tIns="45720" rIns="91440" bIns="45720" numCol="1" spcCol="0" rtlCol="0" fromWordArt="0" anchor="t" anchorCtr="0" forceAA="0" upright="0" compatLnSpc="0"/>
          <a:p>
            <a:pPr algn="r">
              <a:defRPr/>
            </a:pPr>
            <a:endParaRPr lang="fr-FR" sz="2800" b="0" i="0" u="none" strike="noStrike" cap="none" spc="0">
              <a:solidFill>
                <a:srgbClr val="000000"/>
              </a:solidFill>
              <a:latin typeface="Calibri"/>
              <a:ea typeface="Calibri"/>
              <a:cs typeface="Calibri"/>
            </a:endParaRPr>
          </a:p>
          <a:p>
            <a:pPr algn="r">
              <a:defRPr/>
            </a:pPr>
            <a:r>
              <a:rPr lang="fr-FR" sz="2200" b="0" i="0" u="none" strike="noStrike" cap="none" spc="0">
                <a:solidFill>
                  <a:srgbClr val="000000"/>
                </a:solidFill>
                <a:latin typeface="Calibri"/>
                <a:ea typeface="Calibri"/>
                <a:cs typeface="Calibri"/>
              </a:rPr>
              <a:t>Laurent Dubroca</a:t>
            </a:r>
            <a:endParaRPr sz="2200" b="0" i="0" u="none" strike="noStrike" cap="none" spc="0">
              <a:solidFill>
                <a:srgbClr val="000000"/>
              </a:solidFill>
              <a:latin typeface="Calibri"/>
              <a:ea typeface="Calibri"/>
              <a:cs typeface="Calibri"/>
            </a:endParaRPr>
          </a:p>
          <a:p>
            <a:pPr algn="r">
              <a:defRPr/>
            </a:pPr>
            <a:r>
              <a:rPr lang="fr-FR" sz="2200" b="0" i="0" u="none" strike="noStrike" cap="none" spc="0">
                <a:solidFill>
                  <a:srgbClr val="000000"/>
                </a:solidFill>
                <a:latin typeface="Calibri"/>
                <a:ea typeface="Calibri"/>
                <a:cs typeface="Calibri"/>
              </a:rPr>
              <a:t>IFREMER </a:t>
            </a:r>
            <a:endParaRPr sz="2200" b="0" i="0" u="none" strike="noStrike" cap="none" spc="0">
              <a:solidFill>
                <a:srgbClr val="000000"/>
              </a:solidFill>
              <a:latin typeface="Calibri"/>
              <a:ea typeface="Calibri"/>
              <a:cs typeface="Calibri"/>
            </a:endParaRPr>
          </a:p>
          <a:p>
            <a:pPr algn="r">
              <a:defRPr/>
            </a:pPr>
            <a:r>
              <a:rPr lang="fr-FR" sz="2200" b="0" i="0" u="none" strike="noStrike" cap="none" spc="0">
                <a:solidFill>
                  <a:srgbClr val="000000"/>
                </a:solidFill>
                <a:latin typeface="Calibri"/>
                <a:ea typeface="Calibri"/>
                <a:cs typeface="Calibri"/>
              </a:rPr>
              <a:t>Laboratoire Ressources Halieutiques de Port-en-Bessin </a:t>
            </a:r>
            <a:endParaRPr sz="2200" b="0" i="0" u="none" strike="noStrike" cap="none" spc="0">
              <a:solidFill>
                <a:srgbClr val="000000"/>
              </a:solidFill>
              <a:latin typeface="Calibri"/>
              <a:ea typeface="Calibri"/>
              <a:cs typeface="Calibri"/>
            </a:endParaRPr>
          </a:p>
        </p:txBody>
      </p:sp>
      <p:sp>
        <p:nvSpPr>
          <p:cNvPr id="9" name="TextShape 1" hidden="0"/>
          <p:cNvSpPr>
            <a:spLocks noAdjustHandles="0" noChangeArrowheads="0"/>
          </p:cNvSpPr>
          <p:nvPr isPhoto="0" userDrawn="0"/>
        </p:nvSpPr>
        <p:spPr bwMode="auto">
          <a:xfrm flipH="0" flipV="0">
            <a:off x="457290" y="6145648"/>
            <a:ext cx="8229418" cy="698499"/>
          </a:xfrm>
          <a:prstGeom prst="rect">
            <a:avLst/>
          </a:prstGeom>
          <a:noFill/>
          <a:ln>
            <a:noFill/>
          </a:ln>
        </p:spPr>
        <p:txBody>
          <a:bodyPr vertOverflow="overflow" horzOverflow="clip" vert="horz" wrap="square" lIns="91440" tIns="45720" rIns="91440" bIns="45720" numCol="1" spcCol="0" rtlCol="0" fromWordArt="0" anchor="t" anchorCtr="0" forceAA="0" upright="0" compatLnSpc="0"/>
          <a:p>
            <a:pPr>
              <a:defRPr/>
            </a:pPr>
            <a:r>
              <a:rPr lang="en-US" sz="1600" b="0" i="0" u="none" strike="noStrike" cap="none" spc="0">
                <a:solidFill>
                  <a:srgbClr val="FFFF00"/>
                </a:solidFill>
                <a:latin typeface="Arial"/>
                <a:ea typeface="Arial"/>
                <a:cs typeface="Arial"/>
              </a:rPr>
              <a:t>Master gestion de l’environnement et risques environnementaux - </a:t>
            </a:r>
            <a:r>
              <a:rPr lang="en-US" sz="1600" b="0" i="0" u="none" strike="noStrike" cap="none" spc="0">
                <a:solidFill>
                  <a:srgbClr val="FFFF00"/>
                </a:solidFill>
                <a:latin typeface="Arial"/>
                <a:ea typeface="Arial"/>
                <a:cs typeface="Arial"/>
              </a:rPr>
              <a:t>Université </a:t>
            </a:r>
            <a:r>
              <a:rPr lang="en-US" sz="1600" b="0" i="0" u="none" strike="noStrike" cap="none" spc="0">
                <a:solidFill>
                  <a:srgbClr val="FFFF00"/>
                </a:solidFill>
                <a:latin typeface="Arial"/>
                <a:ea typeface="Arial"/>
                <a:cs typeface="Arial"/>
              </a:rPr>
              <a:t>du Havre</a:t>
            </a:r>
            <a:endParaRPr sz="1600" b="0" i="0" u="none" strike="noStrike" cap="none" spc="0">
              <a:solidFill>
                <a:srgbClr val="FFFF00"/>
              </a:solidFill>
              <a:latin typeface="Arial"/>
              <a:ea typeface="Arial"/>
              <a:cs typeface="Arial"/>
            </a:endParaRPr>
          </a:p>
          <a:p>
            <a:pPr algn="ctr">
              <a:defRPr/>
            </a:pPr>
            <a:r>
              <a:rPr lang="en-US" sz="1600" b="0" i="0" u="none" strike="noStrike" cap="none" spc="0">
                <a:solidFill>
                  <a:srgbClr val="FFFF00"/>
                </a:solidFill>
                <a:latin typeface="Arial"/>
                <a:ea typeface="Arial"/>
                <a:cs typeface="Arial"/>
              </a:rPr>
              <a:t>UE écologie et gestion de l'environnement</a:t>
            </a:r>
            <a:endParaRPr sz="1600" b="0" i="0" u="none" strike="noStrike" cap="none" spc="0">
              <a:solidFill>
                <a:schemeClr val="bg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flipH="0" flipV="0">
            <a:off x="457200" y="721297"/>
            <a:ext cx="8229240" cy="447097"/>
          </a:xfrm>
          <a:prstGeom prst="rect">
            <a:avLst/>
          </a:prstGeom>
          <a:noFill/>
          <a:ln>
            <a:noFill/>
          </a:ln>
        </p:spPr>
        <p:txBody>
          <a:bodyPr anchor="ctr"/>
          <a:p>
            <a:pPr algn="ctr">
              <a:defRPr/>
            </a:pPr>
            <a:r>
              <a:rPr lang="fr-FR" sz="2200" b="1" strike="noStrike" spc="0">
                <a:solidFill>
                  <a:schemeClr val="tx2"/>
                </a:solidFill>
                <a:latin typeface="Calibri"/>
              </a:rPr>
              <a:t>Descripteur </a:t>
            </a:r>
            <a:r>
              <a:rPr lang="en-US" sz="2200" b="1" i="0" u="none" strike="noStrike" cap="none" spc="0">
                <a:solidFill>
                  <a:schemeClr val="tx2"/>
                </a:solidFill>
                <a:latin typeface="Calibri"/>
                <a:ea typeface="Calibri"/>
                <a:cs typeface="Calibri"/>
              </a:rPr>
              <a:t>D5 </a:t>
            </a:r>
            <a:r>
              <a:rPr lang="fr-FR" sz="2200" b="1" strike="noStrike" spc="0">
                <a:solidFill>
                  <a:schemeClr val="tx2"/>
                </a:solidFill>
                <a:latin typeface="Calibri"/>
              </a:rPr>
              <a:t>du bon état écologique :</a:t>
            </a:r>
            <a:r>
              <a:rPr lang="fr-FR" sz="2200" b="1" strike="noStrike" spc="0">
                <a:solidFill>
                  <a:schemeClr val="tx2"/>
                </a:solidFill>
                <a:latin typeface="Calibri"/>
              </a:rPr>
              <a:t> l'eutrophisation</a:t>
            </a:r>
            <a:endParaRPr sz="2200" b="1" strike="noStrike" spc="0">
              <a:solidFill>
                <a:schemeClr val="tx2"/>
              </a:solidFill>
              <a:latin typeface="Calibri"/>
            </a:endParaRPr>
          </a:p>
        </p:txBody>
      </p:sp>
      <p:sp>
        <p:nvSpPr>
          <p:cNvPr id="5" name="TextShape 2" hidden="0"/>
          <p:cNvSpPr>
            <a:spLocks noAdjustHandles="0" noChangeArrowheads="0"/>
          </p:cNvSpPr>
          <p:nvPr isPhoto="0" userDrawn="0"/>
        </p:nvSpPr>
        <p:spPr bwMode="auto">
          <a:xfrm flipH="0" flipV="0">
            <a:off x="266697" y="1231897"/>
            <a:ext cx="8675397" cy="5060757"/>
          </a:xfrm>
          <a:prstGeom prst="rect">
            <a:avLst/>
          </a:prstGeom>
          <a:noFill/>
          <a:ln>
            <a:noFill/>
          </a:ln>
        </p:spPr>
        <p:txBody>
          <a:bodyPr/>
          <a:p>
            <a:pPr algn="just">
              <a:defRPr/>
            </a:pPr>
            <a:r>
              <a:rPr lang="en-US" sz="1800" b="0" i="0" u="none" strike="noStrike" cap="none" spc="0">
                <a:solidFill>
                  <a:srgbClr val="000000"/>
                </a:solidFill>
                <a:latin typeface="Calibri"/>
                <a:ea typeface="Calibri"/>
                <a:cs typeface="Calibri"/>
              </a:rPr>
              <a:t>https://archimer.ifremer.fr/doc/00453/56465/58162.pdf</a:t>
            </a:r>
            <a:endParaRPr lang="en-US" sz="1800" b="0" i="0" u="none" strike="noStrike" cap="none" spc="0">
              <a:solidFill>
                <a:srgbClr val="000000"/>
              </a:solidFill>
              <a:latin typeface="Calibri"/>
              <a:ea typeface="Calibri"/>
              <a:cs typeface="Calibri"/>
            </a:endParaRPr>
          </a:p>
        </p:txBody>
      </p:sp>
      <p:sp>
        <p:nvSpPr>
          <p:cNvPr id="6" name="TextShape 3" hidden="0"/>
          <p:cNvSpPr>
            <a:spLocks noAdjustHandles="0" noChangeArrowheads="0"/>
          </p:cNvSpPr>
          <p:nvPr isPhoto="0" userDrawn="0"/>
        </p:nvSpPr>
        <p:spPr bwMode="auto">
          <a:xfrm>
            <a:off x="457200" y="6356520"/>
            <a:ext cx="2133360" cy="364680"/>
          </a:xfrm>
          <a:prstGeom prst="rect">
            <a:avLst/>
          </a:prstGeom>
          <a:noFill/>
          <a:ln>
            <a:noFill/>
          </a:ln>
        </p:spPr>
        <p:txBody>
          <a:bodyPr anchor="ctr"/>
          <a:p>
            <a:pPr>
              <a:lnSpc>
                <a:spcPct val="100000"/>
              </a:lnSpc>
              <a:defRPr/>
            </a:pPr>
            <a:endParaRPr lang="en-US" sz="1200" b="0" strike="noStrike" spc="0">
              <a:latin typeface="Times New Roman"/>
            </a:endParaRPr>
          </a:p>
        </p:txBody>
      </p:sp>
      <p:sp>
        <p:nvSpPr>
          <p:cNvPr id="7" name="TextShape 4" hidden="0"/>
          <p:cNvSpPr>
            <a:spLocks noAdjustHandles="0" noChangeArrowheads="0"/>
          </p:cNvSpPr>
          <p:nvPr isPhoto="0" userDrawn="0"/>
        </p:nvSpPr>
        <p:spPr bwMode="auto">
          <a:xfrm>
            <a:off x="6553080" y="6356520"/>
            <a:ext cx="2133360" cy="364680"/>
          </a:xfrm>
          <a:prstGeom prst="rect">
            <a:avLst/>
          </a:prstGeom>
          <a:noFill/>
          <a:ln>
            <a:noFill/>
          </a:ln>
        </p:spPr>
        <p:txBody>
          <a:bodyPr anchor="ctr"/>
          <a:p>
            <a:pPr algn="r">
              <a:lnSpc>
                <a:spcPct val="100000"/>
              </a:lnSpc>
              <a:defRPr/>
            </a:pPr>
            <a:endParaRPr lang="en-US" sz="1200" b="0" strike="noStrike" spc="0">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flipH="0" flipV="0">
            <a:off x="457200" y="721299"/>
            <a:ext cx="8229240" cy="447099"/>
          </a:xfrm>
          <a:prstGeom prst="rect">
            <a:avLst/>
          </a:prstGeom>
          <a:noFill/>
          <a:ln>
            <a:noFill/>
          </a:ln>
        </p:spPr>
        <p:txBody>
          <a:bodyPr anchor="ctr"/>
          <a:p>
            <a:pPr algn="ctr">
              <a:defRPr/>
            </a:pPr>
            <a:r>
              <a:rPr lang="fr-FR" sz="2200" b="1" strike="noStrike" spc="-1">
                <a:solidFill>
                  <a:schemeClr val="tx2"/>
                </a:solidFill>
                <a:latin typeface="Calibri"/>
              </a:rPr>
              <a:t>Organisation</a:t>
            </a:r>
            <a:endParaRPr sz="2200" b="0" strike="noStrike" spc="-1">
              <a:solidFill>
                <a:srgbClr val="00B050"/>
              </a:solidFill>
              <a:latin typeface="Calibri"/>
            </a:endParaRPr>
          </a:p>
        </p:txBody>
      </p:sp>
      <p:sp>
        <p:nvSpPr>
          <p:cNvPr id="5" name="TextShape 2" hidden="0"/>
          <p:cNvSpPr>
            <a:spLocks noAdjustHandles="0" noChangeArrowheads="0"/>
          </p:cNvSpPr>
          <p:nvPr isPhoto="0" userDrawn="0"/>
        </p:nvSpPr>
        <p:spPr bwMode="auto">
          <a:xfrm flipH="0" flipV="0">
            <a:off x="266699" y="1231899"/>
            <a:ext cx="8675399" cy="5060759"/>
          </a:xfrm>
          <a:prstGeom prst="rect">
            <a:avLst/>
          </a:prstGeom>
          <a:noFill/>
          <a:ln>
            <a:noFill/>
          </a:ln>
        </p:spPr>
        <p:txBody>
          <a:bodyPr/>
          <a:p>
            <a:pPr>
              <a:defRPr/>
            </a:pPr>
            <a:r>
              <a:rPr lang="fr-FR" sz="2000" b="0" strike="noStrike" spc="-1">
                <a:solidFill>
                  <a:srgbClr val="000000"/>
                </a:solidFill>
                <a:latin typeface="Calibri"/>
              </a:rPr>
              <a:t>Temps et espace :</a:t>
            </a:r>
            <a:endParaRPr lang="fr-FR" sz="2000" b="0" strike="noStrike" spc="0">
              <a:solidFill>
                <a:srgbClr val="000000"/>
              </a:solidFill>
              <a:latin typeface="Calibri"/>
            </a:endParaRPr>
          </a:p>
          <a:p>
            <a:pPr>
              <a:defRPr/>
            </a:pPr>
            <a:r>
              <a:rPr lang="fr-FR" sz="2000" b="0" strike="noStrike" spc="0">
                <a:solidFill>
                  <a:srgbClr val="000000"/>
                </a:solidFill>
                <a:latin typeface="Calibri"/>
              </a:rPr>
              <a:t>- </a:t>
            </a:r>
            <a:r>
              <a:rPr lang="fr-FR" sz="2000" b="0" strike="noStrike" spc="0">
                <a:solidFill>
                  <a:srgbClr val="000000"/>
                </a:solidFill>
                <a:latin typeface="Calibri"/>
              </a:rPr>
              <a:t>01/03/2019 9h-12h en </a:t>
            </a:r>
            <a:r>
              <a:rPr lang="fr-FR" sz="2000" b="0" i="0" u="none" strike="noStrike" cap="none" spc="0">
                <a:solidFill>
                  <a:srgbClr val="000000"/>
                </a:solidFill>
                <a:latin typeface="Calibri"/>
                <a:ea typeface="Calibri"/>
                <a:cs typeface="Calibri"/>
              </a:rPr>
              <a:t>salle A215</a:t>
            </a:r>
            <a:endParaRPr lang="fr-FR" sz="2000" b="0" strike="noStrike" spc="0">
              <a:solidFill>
                <a:srgbClr val="000000"/>
              </a:solidFill>
              <a:latin typeface="Calibri"/>
            </a:endParaRPr>
          </a:p>
          <a:p>
            <a:pPr>
              <a:defRPr/>
            </a:pPr>
            <a:r>
              <a:rPr lang="fr-FR" sz="2000" b="0" i="0" u="none" strike="noStrike" cap="none" spc="0">
                <a:solidFill>
                  <a:srgbClr val="000000"/>
                </a:solidFill>
                <a:latin typeface="Calibri"/>
                <a:ea typeface="Calibri"/>
                <a:cs typeface="Calibri"/>
              </a:rPr>
              <a:t>- 01/03/2019 13h30-16h30 en salle A110</a:t>
            </a:r>
            <a:endParaRPr lang="fr-FR" sz="2000" b="0" i="0" u="none" strike="noStrike" cap="none" spc="0">
              <a:solidFill>
                <a:srgbClr val="000000"/>
              </a:solidFill>
              <a:latin typeface="Calibri"/>
              <a:ea typeface="Calibri"/>
              <a:cs typeface="Calibri"/>
            </a:endParaRPr>
          </a:p>
          <a:p>
            <a:pPr>
              <a:defRPr/>
            </a:pPr>
            <a:endParaRPr lang="fr-FR" sz="2000" b="0" i="0" u="none" strike="noStrike" cap="none" spc="0">
              <a:solidFill>
                <a:srgbClr val="000000"/>
              </a:solidFill>
              <a:latin typeface="Calibri"/>
              <a:ea typeface="Calibri"/>
              <a:cs typeface="Calibri"/>
            </a:endParaRPr>
          </a:p>
          <a:p>
            <a:pPr>
              <a:defRPr/>
            </a:pPr>
            <a:r>
              <a:rPr lang="fr-FR" sz="2000" b="0" i="0" u="none" strike="noStrike" cap="none" spc="0">
                <a:solidFill>
                  <a:srgbClr val="000000"/>
                </a:solidFill>
                <a:latin typeface="Calibri"/>
                <a:ea typeface="Calibri"/>
                <a:cs typeface="Calibri"/>
              </a:rPr>
              <a:t>Plan</a:t>
            </a:r>
            <a:endParaRPr lang="fr-FR" sz="2000" b="0" i="0" u="none" strike="noStrike" cap="none" spc="0">
              <a:solidFill>
                <a:srgbClr val="000000"/>
              </a:solidFill>
              <a:latin typeface="Calibri"/>
              <a:ea typeface="Calibri"/>
              <a:cs typeface="Calibri"/>
            </a:endParaRPr>
          </a:p>
          <a:p>
            <a:pPr>
              <a:defRPr/>
            </a:pPr>
            <a:r>
              <a:rPr lang="fr-FR" sz="2000" b="0" i="0" u="none" strike="noStrike" cap="none" spc="0">
                <a:solidFill>
                  <a:srgbClr val="000000"/>
                </a:solidFill>
                <a:latin typeface="Calibri"/>
                <a:ea typeface="Calibri"/>
                <a:cs typeface="Calibri"/>
              </a:rPr>
              <a:t>- Introduction à la DCSMM</a:t>
            </a:r>
            <a:endParaRPr lang="fr-FR" sz="2000" b="0" i="0" u="none" strike="noStrike" cap="none" spc="0">
              <a:solidFill>
                <a:srgbClr val="000000"/>
              </a:solidFill>
              <a:latin typeface="Calibri"/>
              <a:ea typeface="Calibri"/>
              <a:cs typeface="Calibri"/>
            </a:endParaRPr>
          </a:p>
          <a:p>
            <a:pPr>
              <a:defRPr/>
            </a:pPr>
            <a:r>
              <a:rPr lang="fr-FR" sz="2000" b="0" i="0" u="none" strike="noStrike" cap="none" spc="0">
                <a:solidFill>
                  <a:srgbClr val="000000"/>
                </a:solidFill>
                <a:latin typeface="Calibri"/>
                <a:ea typeface="Calibri"/>
                <a:cs typeface="Calibri"/>
              </a:rPr>
              <a:t>- Mise en application</a:t>
            </a:r>
            <a:endParaRPr lang="fr-FR" sz="2000" b="0" i="0" u="none" strike="noStrike" cap="none" spc="0">
              <a:solidFill>
                <a:srgbClr val="000000"/>
              </a:solidFill>
              <a:latin typeface="Calibri"/>
              <a:ea typeface="Calibri"/>
              <a:cs typeface="Calibri"/>
            </a:endParaRPr>
          </a:p>
          <a:p>
            <a:pPr>
              <a:defRPr/>
            </a:pPr>
            <a:endParaRPr lang="fr-FR" sz="2000" b="0" i="0" u="none" strike="noStrike" cap="none" spc="0">
              <a:solidFill>
                <a:srgbClr val="000000"/>
              </a:solidFill>
              <a:latin typeface="Calibri"/>
              <a:ea typeface="Calibri"/>
              <a:cs typeface="Calibri"/>
            </a:endParaRPr>
          </a:p>
          <a:p>
            <a:pPr>
              <a:defRPr/>
            </a:pPr>
            <a:r>
              <a:rPr lang="fr-FR" sz="2000" b="0" i="0" u="none" strike="noStrike" cap="none" spc="0">
                <a:solidFill>
                  <a:srgbClr val="000000"/>
                </a:solidFill>
                <a:latin typeface="Calibri"/>
                <a:ea typeface="Calibri"/>
                <a:cs typeface="Calibri"/>
              </a:rPr>
              <a:t>DCSMM=Directive Cadre Stratégie pour le Milieu Marin</a:t>
            </a:r>
            <a:endParaRPr lang="fr-FR" sz="2000" b="0" i="0" u="none" strike="noStrike" cap="none" spc="0">
              <a:solidFill>
                <a:srgbClr val="000000"/>
              </a:solidFill>
              <a:latin typeface="Calibri"/>
              <a:ea typeface="Calibri"/>
              <a:cs typeface="Calibri"/>
            </a:endParaRPr>
          </a:p>
          <a:p>
            <a:pPr>
              <a:defRPr/>
            </a:pPr>
            <a:endParaRPr lang="fr-FR" sz="2000" b="0" i="0" u="none" strike="noStrike" cap="none" spc="0">
              <a:solidFill>
                <a:srgbClr val="000000"/>
              </a:solidFill>
              <a:latin typeface="Calibri"/>
              <a:ea typeface="Calibri"/>
              <a:cs typeface="Calibri"/>
            </a:endParaRPr>
          </a:p>
          <a:p>
            <a:pPr>
              <a:defRPr/>
            </a:pPr>
            <a:endParaRPr lang="fr-FR" sz="2000" b="0" strike="noStrike" spc="0">
              <a:solidFill>
                <a:srgbClr val="000000"/>
              </a:solidFill>
              <a:latin typeface="Calibri"/>
            </a:endParaRPr>
          </a:p>
          <a:p>
            <a:pPr>
              <a:defRPr/>
            </a:pPr>
            <a:endParaRPr lang="fr-FR" sz="2000" b="0" i="0" u="none" strike="noStrike" cap="none" spc="0">
              <a:solidFill>
                <a:srgbClr val="000000"/>
              </a:solidFill>
              <a:latin typeface="Calibri"/>
              <a:ea typeface="Calibri"/>
              <a:cs typeface="Calibri"/>
            </a:endParaRPr>
          </a:p>
        </p:txBody>
      </p:sp>
      <p:sp>
        <p:nvSpPr>
          <p:cNvPr id="6" name="TextShape 3" hidden="0"/>
          <p:cNvSpPr>
            <a:spLocks noAdjustHandles="0" noChangeArrowheads="0"/>
          </p:cNvSpPr>
          <p:nvPr isPhoto="0" userDrawn="0"/>
        </p:nvSpPr>
        <p:spPr bwMode="auto">
          <a:xfrm>
            <a:off x="457200" y="6356520"/>
            <a:ext cx="2133360" cy="364680"/>
          </a:xfrm>
          <a:prstGeom prst="rect">
            <a:avLst/>
          </a:prstGeom>
          <a:noFill/>
          <a:ln>
            <a:noFill/>
          </a:ln>
        </p:spPr>
        <p:txBody>
          <a:bodyPr anchor="ctr"/>
          <a:p>
            <a:pPr>
              <a:lnSpc>
                <a:spcPct val="100000"/>
              </a:lnSpc>
              <a:defRPr/>
            </a:pPr>
            <a:fld id="{FCB0E55B-4A92-424F-B836-06DE37652FC5}" type="datetime1">
              <a:t>12/10/2018</a:t>
            </a:fld>
            <a:endParaRPr lang="en-US" sz="1200" b="0" strike="noStrike" spc="-1">
              <a:latin typeface="Times New Roman"/>
            </a:endParaRPr>
          </a:p>
        </p:txBody>
      </p:sp>
      <p:sp>
        <p:nvSpPr>
          <p:cNvPr id="7" name="TextShape 4" hidden="0"/>
          <p:cNvSpPr>
            <a:spLocks noAdjustHandles="0" noChangeArrowheads="0"/>
          </p:cNvSpPr>
          <p:nvPr isPhoto="0" userDrawn="0"/>
        </p:nvSpPr>
        <p:spPr bwMode="auto">
          <a:xfrm>
            <a:off x="6553080" y="6356520"/>
            <a:ext cx="2133360" cy="364680"/>
          </a:xfrm>
          <a:prstGeom prst="rect">
            <a:avLst/>
          </a:prstGeom>
          <a:noFill/>
          <a:ln>
            <a:noFill/>
          </a:ln>
        </p:spPr>
        <p:txBody>
          <a:bodyPr anchor="ctr"/>
          <a:p>
            <a:pPr algn="r">
              <a:lnSpc>
                <a:spcPct val="100000"/>
              </a:lnSpc>
              <a:defRPr/>
            </a:pPr>
            <a:fld id="{981BA739-D186-49BB-9567-E137DA6E5070}" type="slidenum">
              <a:t>&lt;number&gt;</a:t>
            </a:fld>
            <a:endParaRPr lang="en-US" sz="1200" b="0" strike="noStrike" spc="-1">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flipH="0" flipV="0">
            <a:off x="457200" y="2133599"/>
            <a:ext cx="8229240" cy="1511299"/>
          </a:xfrm>
          <a:prstGeom prst="rect">
            <a:avLst/>
          </a:prstGeom>
          <a:noFill/>
          <a:ln>
            <a:noFill/>
          </a:ln>
        </p:spPr>
        <p:txBody>
          <a:bodyPr anchor="ctr"/>
          <a:p>
            <a:pPr algn="ctr">
              <a:defRPr/>
            </a:pPr>
            <a:r>
              <a:rPr lang="fr-FR" sz="4800" b="1" strike="noStrike" spc="0">
                <a:solidFill>
                  <a:schemeClr val="tx2"/>
                </a:solidFill>
                <a:latin typeface="Calibri"/>
              </a:rPr>
              <a:t>D5</a:t>
            </a:r>
            <a:endParaRPr sz="4800" b="0" strike="noStrike" spc="0">
              <a:solidFill>
                <a:srgbClr val="00B050"/>
              </a:solidFill>
              <a:latin typeface="Calibri"/>
            </a:endParaRPr>
          </a:p>
        </p:txBody>
      </p:sp>
      <p:sp>
        <p:nvSpPr>
          <p:cNvPr id="5" name="TextShape 3" hidden="0"/>
          <p:cNvSpPr>
            <a:spLocks noAdjustHandles="0" noChangeArrowheads="0"/>
          </p:cNvSpPr>
          <p:nvPr isPhoto="0" userDrawn="0"/>
        </p:nvSpPr>
        <p:spPr bwMode="auto">
          <a:xfrm>
            <a:off x="457200" y="6356520"/>
            <a:ext cx="2133360" cy="364680"/>
          </a:xfrm>
          <a:prstGeom prst="rect">
            <a:avLst/>
          </a:prstGeom>
          <a:noFill/>
          <a:ln>
            <a:noFill/>
          </a:ln>
        </p:spPr>
        <p:txBody>
          <a:bodyPr anchor="ctr"/>
          <a:p>
            <a:pPr>
              <a:lnSpc>
                <a:spcPct val="100000"/>
              </a:lnSpc>
              <a:defRPr/>
            </a:pPr>
            <a:endParaRPr lang="en-US" sz="1200" b="0" strike="noStrike" spc="0">
              <a:latin typeface="Times New Roman"/>
            </a:endParaRPr>
          </a:p>
        </p:txBody>
      </p:sp>
      <p:sp>
        <p:nvSpPr>
          <p:cNvPr id="6" name="TextShape 4" hidden="0"/>
          <p:cNvSpPr>
            <a:spLocks noAdjustHandles="0" noChangeArrowheads="0"/>
          </p:cNvSpPr>
          <p:nvPr isPhoto="0" userDrawn="0"/>
        </p:nvSpPr>
        <p:spPr bwMode="auto">
          <a:xfrm>
            <a:off x="6553080" y="6356520"/>
            <a:ext cx="2133360" cy="364680"/>
          </a:xfrm>
          <a:prstGeom prst="rect">
            <a:avLst/>
          </a:prstGeom>
          <a:noFill/>
          <a:ln>
            <a:noFill/>
          </a:ln>
        </p:spPr>
        <p:txBody>
          <a:bodyPr anchor="ctr"/>
          <a:p>
            <a:pPr algn="r">
              <a:lnSpc>
                <a:spcPct val="100000"/>
              </a:lnSpc>
              <a:defRPr/>
            </a:pPr>
            <a:endParaRPr lang="en-US" sz="1200" b="0" strike="noStrike" spc="0">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flipH="0" flipV="0">
            <a:off x="457200" y="721298"/>
            <a:ext cx="8229240" cy="447098"/>
          </a:xfrm>
          <a:prstGeom prst="rect">
            <a:avLst/>
          </a:prstGeom>
          <a:noFill/>
          <a:ln>
            <a:noFill/>
          </a:ln>
        </p:spPr>
        <p:txBody>
          <a:bodyPr anchor="ctr"/>
          <a:p>
            <a:pPr algn="ctr">
              <a:defRPr/>
            </a:pPr>
            <a:r>
              <a:rPr lang="fr-FR" sz="2200" b="1" strike="noStrike" spc="0">
                <a:solidFill>
                  <a:schemeClr val="tx2"/>
                </a:solidFill>
                <a:latin typeface="Calibri"/>
              </a:rPr>
              <a:t>Descripteur </a:t>
            </a:r>
            <a:r>
              <a:rPr lang="en-US" sz="2200" b="1" i="0" u="none" strike="noStrike" cap="none" spc="0">
                <a:solidFill>
                  <a:schemeClr val="tx2"/>
                </a:solidFill>
                <a:latin typeface="Calibri"/>
                <a:ea typeface="Calibri"/>
                <a:cs typeface="Calibri"/>
              </a:rPr>
              <a:t>D5 </a:t>
            </a:r>
            <a:r>
              <a:rPr lang="fr-FR" sz="2200" b="1" strike="noStrike" spc="0">
                <a:solidFill>
                  <a:schemeClr val="tx2"/>
                </a:solidFill>
                <a:latin typeface="Calibri"/>
              </a:rPr>
              <a:t>du bon état écologique :</a:t>
            </a:r>
            <a:r>
              <a:rPr lang="fr-FR" sz="2200" b="1" strike="noStrike" spc="0">
                <a:solidFill>
                  <a:schemeClr val="tx2"/>
                </a:solidFill>
                <a:latin typeface="Calibri"/>
              </a:rPr>
              <a:t> l'eutrophisation</a:t>
            </a:r>
            <a:endParaRPr sz="2200" b="1" strike="noStrike" spc="0">
              <a:solidFill>
                <a:schemeClr val="tx2"/>
              </a:solidFill>
              <a:latin typeface="Calibri"/>
            </a:endParaRPr>
          </a:p>
        </p:txBody>
      </p:sp>
      <p:sp>
        <p:nvSpPr>
          <p:cNvPr id="5" name="TextShape 2" hidden="0"/>
          <p:cNvSpPr>
            <a:spLocks noAdjustHandles="0" noChangeArrowheads="0"/>
          </p:cNvSpPr>
          <p:nvPr isPhoto="0" userDrawn="0"/>
        </p:nvSpPr>
        <p:spPr bwMode="auto">
          <a:xfrm flipH="0" flipV="0">
            <a:off x="266698" y="1231898"/>
            <a:ext cx="8675398" cy="5060758"/>
          </a:xfrm>
          <a:prstGeom prst="rect">
            <a:avLst/>
          </a:prstGeom>
          <a:noFill/>
          <a:ln>
            <a:noFill/>
          </a:ln>
        </p:spPr>
        <p:txBody>
          <a:bodyPr/>
          <a:p>
            <a:pPr algn="just">
              <a:defRPr/>
            </a:pPr>
            <a:r>
              <a:rPr lang="en-US" sz="1800" b="0" i="0" u="none" strike="noStrike" cap="none" spc="0">
                <a:solidFill>
                  <a:srgbClr val="000000"/>
                </a:solidFill>
                <a:latin typeface="Calibri"/>
                <a:ea typeface="Calibri"/>
                <a:cs typeface="Calibri"/>
              </a:rPr>
              <a:t>L’eutrophisation d’origine humaine, en particulier pour ce qui est de ses effets néfastes, tels que l’appauvrissement de la biodiversité, la dégradation des écosystèmes, la prolifération d’algues toxiques et la désoxygénation des eaux de fond, est réduite au minimum.</a:t>
            </a:r>
            <a:endParaRPr lang="en-US" sz="1800" b="0" i="0" u="none" strike="noStrike" cap="none" spc="0">
              <a:solidFill>
                <a:srgbClr val="000000"/>
              </a:solidFill>
              <a:latin typeface="Calibri"/>
              <a:ea typeface="Calibri"/>
              <a:cs typeface="Calibri"/>
            </a:endParaRPr>
          </a:p>
          <a:p>
            <a:pPr algn="just">
              <a:defRPr/>
            </a:pPr>
            <a:endParaRPr lang="en-US" sz="1800" b="0" i="0" u="none" strike="noStrike" cap="none" spc="0">
              <a:solidFill>
                <a:srgbClr val="000000"/>
              </a:solidFill>
              <a:latin typeface="Calibri"/>
              <a:ea typeface="Calibri"/>
              <a:cs typeface="Calibri"/>
            </a:endParaRPr>
          </a:p>
          <a:p>
            <a:pPr algn="just">
              <a:defRPr/>
            </a:pPr>
            <a:r>
              <a:rPr lang="en-US" sz="1800" b="0" i="0" u="none" strike="noStrike" cap="none" spc="0">
                <a:solidFill>
                  <a:srgbClr val="000000"/>
                </a:solidFill>
                <a:latin typeface="Calibri"/>
                <a:ea typeface="Calibri"/>
                <a:cs typeface="Calibri"/>
              </a:rPr>
              <a:t>- programme de surveillance associé : </a:t>
            </a:r>
            <a:r>
              <a:rPr lang="en-US" sz="1800" b="0" i="0" u="none" strike="noStrike" cap="none" spc="0">
                <a:solidFill>
                  <a:srgbClr val="000000"/>
                </a:solidFill>
                <a:latin typeface="Calibri"/>
                <a:ea typeface="Calibri"/>
                <a:cs typeface="Calibri"/>
              </a:rPr>
              <a:t>survols aériens pour le suivi </a:t>
            </a:r>
            <a:r>
              <a:rPr lang="en-US" sz="1800" b="0" i="0" u="none" strike="noStrike" cap="none" spc="0">
                <a:solidFill>
                  <a:srgbClr val="000000"/>
                </a:solidFill>
                <a:latin typeface="Calibri"/>
                <a:ea typeface="Calibri"/>
                <a:cs typeface="Calibri"/>
              </a:rPr>
              <a:t>des marées vertes dans les </a:t>
            </a:r>
            <a:r>
              <a:rPr lang="en-US" sz="1800" b="0" i="0" u="none" strike="noStrike" cap="none" spc="0">
                <a:solidFill>
                  <a:srgbClr val="000000"/>
                </a:solidFill>
                <a:latin typeface="Calibri"/>
                <a:ea typeface="Calibri"/>
                <a:cs typeface="Calibri"/>
              </a:rPr>
              <a:t>zones concernées dans le cadre </a:t>
            </a:r>
            <a:r>
              <a:rPr lang="en-US" sz="1800" b="0" i="0" u="none" strike="noStrike" cap="none" spc="0">
                <a:solidFill>
                  <a:srgbClr val="000000"/>
                </a:solidFill>
                <a:latin typeface="Calibri"/>
                <a:ea typeface="Calibri"/>
                <a:cs typeface="Calibri"/>
              </a:rPr>
              <a:t>de la directive-cadre sur l’eau</a:t>
            </a:r>
            <a:endParaRPr lang="en-US" sz="1800" b="0" i="0" u="none" strike="noStrike" cap="none" spc="0">
              <a:solidFill>
                <a:srgbClr val="000000"/>
              </a:solidFill>
              <a:latin typeface="Calibri"/>
              <a:ea typeface="Calibri"/>
              <a:cs typeface="Calibri"/>
            </a:endParaRPr>
          </a:p>
          <a:p>
            <a:pPr algn="just">
              <a:defRPr/>
            </a:pPr>
            <a:endParaRPr lang="en-US" sz="1800" b="0" i="0" u="none" strike="noStrike" cap="none" spc="0">
              <a:solidFill>
                <a:srgbClr val="000000"/>
              </a:solidFill>
              <a:latin typeface="Calibri"/>
              <a:ea typeface="Calibri"/>
              <a:cs typeface="Calibri"/>
            </a:endParaRPr>
          </a:p>
          <a:p>
            <a:pPr algn="just">
              <a:defRPr/>
            </a:pPr>
            <a:r>
              <a:rPr lang="en-US" sz="1800" b="0" i="0" u="none" strike="noStrike" cap="none" spc="0">
                <a:solidFill>
                  <a:srgbClr val="000000"/>
                </a:solidFill>
                <a:latin typeface="Calibri"/>
                <a:ea typeface="Calibri"/>
                <a:cs typeface="Calibri"/>
              </a:rPr>
              <a:t>- </a:t>
            </a:r>
            <a:r>
              <a:rPr lang="en-US" sz="1800" b="1" i="0" u="none" strike="noStrike" cap="none" spc="0">
                <a:solidFill>
                  <a:srgbClr val="000000"/>
                </a:solidFill>
                <a:latin typeface="Calibri"/>
                <a:ea typeface="Calibri"/>
                <a:cs typeface="Calibri"/>
              </a:rPr>
              <a:t>http://sextant.ifremer.fr/fr/web/</a:t>
            </a:r>
            <a:r>
              <a:rPr lang="en-US" sz="1800" b="1" i="0" u="none" strike="noStrike" cap="none" spc="0">
                <a:solidFill>
                  <a:srgbClr val="000000"/>
                </a:solidFill>
                <a:latin typeface="Calibri"/>
                <a:ea typeface="Calibri"/>
                <a:cs typeface="Calibri"/>
              </a:rPr>
              <a:t>dcsmm/pamm/evaluation-initiale</a:t>
            </a:r>
            <a:r>
              <a:rPr lang="en-US" sz="1800" b="0" i="0" u="none" strike="noStrike" cap="none" spc="0">
                <a:solidFill>
                  <a:srgbClr val="000000"/>
                </a:solidFill>
                <a:latin typeface="Calibri"/>
                <a:ea typeface="Calibri"/>
                <a:cs typeface="Calibri"/>
              </a:rPr>
              <a:t>.</a:t>
            </a:r>
            <a:endParaRPr lang="en-US" sz="1800" b="0" i="0" u="none" strike="noStrike" cap="none" spc="0">
              <a:solidFill>
                <a:srgbClr val="000000"/>
              </a:solidFill>
              <a:latin typeface="Calibri"/>
              <a:ea typeface="Calibri"/>
              <a:cs typeface="Calibri"/>
            </a:endParaRPr>
          </a:p>
          <a:p>
            <a:pPr algn="just">
              <a:defRPr/>
            </a:pPr>
            <a:endParaRPr lang="en-US" sz="1800" b="0" i="0" u="none" strike="noStrike" cap="none" spc="0">
              <a:solidFill>
                <a:srgbClr val="000000"/>
              </a:solidFill>
              <a:latin typeface="Calibri"/>
              <a:ea typeface="Calibri"/>
              <a:cs typeface="Calibri"/>
            </a:endParaRPr>
          </a:p>
        </p:txBody>
      </p:sp>
      <p:sp>
        <p:nvSpPr>
          <p:cNvPr id="6" name="TextShape 3" hidden="0"/>
          <p:cNvSpPr>
            <a:spLocks noAdjustHandles="0" noChangeArrowheads="0"/>
          </p:cNvSpPr>
          <p:nvPr isPhoto="0" userDrawn="0"/>
        </p:nvSpPr>
        <p:spPr bwMode="auto">
          <a:xfrm>
            <a:off x="457200" y="6356520"/>
            <a:ext cx="2133360" cy="364680"/>
          </a:xfrm>
          <a:prstGeom prst="rect">
            <a:avLst/>
          </a:prstGeom>
          <a:noFill/>
          <a:ln>
            <a:noFill/>
          </a:ln>
        </p:spPr>
        <p:txBody>
          <a:bodyPr anchor="ctr"/>
          <a:p>
            <a:pPr>
              <a:lnSpc>
                <a:spcPct val="100000"/>
              </a:lnSpc>
              <a:defRPr/>
            </a:pPr>
            <a:endParaRPr lang="en-US" sz="1200" b="0" strike="noStrike" spc="0">
              <a:latin typeface="Times New Roman"/>
            </a:endParaRPr>
          </a:p>
        </p:txBody>
      </p:sp>
      <p:sp>
        <p:nvSpPr>
          <p:cNvPr id="7" name="TextShape 4" hidden="0"/>
          <p:cNvSpPr>
            <a:spLocks noAdjustHandles="0" noChangeArrowheads="0"/>
          </p:cNvSpPr>
          <p:nvPr isPhoto="0" userDrawn="0"/>
        </p:nvSpPr>
        <p:spPr bwMode="auto">
          <a:xfrm>
            <a:off x="6553080" y="6356520"/>
            <a:ext cx="2133360" cy="364680"/>
          </a:xfrm>
          <a:prstGeom prst="rect">
            <a:avLst/>
          </a:prstGeom>
          <a:noFill/>
          <a:ln>
            <a:noFill/>
          </a:ln>
        </p:spPr>
        <p:txBody>
          <a:bodyPr anchor="ctr"/>
          <a:p>
            <a:pPr algn="r">
              <a:lnSpc>
                <a:spcPct val="100000"/>
              </a:lnSpc>
              <a:defRPr/>
            </a:pPr>
            <a:endParaRPr lang="en-US" sz="1200" b="0" strike="noStrike" spc="0">
              <a:latin typeface="Times New Roman"/>
            </a:endParaRPr>
          </a:p>
        </p:txBody>
      </p:sp>
      <p:pic>
        <p:nvPicPr>
          <p:cNvPr id="8" name="" hidden="0"/>
          <p:cNvPicPr>
            <a:picLocks noChangeAspect="1"/>
          </p:cNvPicPr>
          <p:nvPr isPhoto="0" userDrawn="0"/>
        </p:nvPicPr>
        <p:blipFill>
          <a:blip r:embed="rId2"/>
          <a:stretch/>
        </p:blipFill>
        <p:spPr bwMode="auto">
          <a:xfrm flipH="0" flipV="0">
            <a:off x="2322798" y="3742899"/>
            <a:ext cx="4201858" cy="29288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flipH="0" flipV="0">
            <a:off x="457200" y="721297"/>
            <a:ext cx="8229240" cy="447097"/>
          </a:xfrm>
          <a:prstGeom prst="rect">
            <a:avLst/>
          </a:prstGeom>
          <a:noFill/>
          <a:ln>
            <a:noFill/>
          </a:ln>
        </p:spPr>
        <p:txBody>
          <a:bodyPr anchor="ctr"/>
          <a:p>
            <a:pPr algn="ctr">
              <a:defRPr/>
            </a:pPr>
            <a:r>
              <a:rPr lang="fr-FR" sz="2200" b="1" strike="noStrike" spc="0">
                <a:solidFill>
                  <a:schemeClr val="tx2"/>
                </a:solidFill>
                <a:latin typeface="Calibri"/>
              </a:rPr>
              <a:t>Descripteur </a:t>
            </a:r>
            <a:r>
              <a:rPr lang="en-US" sz="2200" b="1" i="0" u="none" strike="noStrike" cap="none" spc="0">
                <a:solidFill>
                  <a:schemeClr val="tx2"/>
                </a:solidFill>
                <a:latin typeface="Calibri"/>
                <a:ea typeface="Calibri"/>
                <a:cs typeface="Calibri"/>
              </a:rPr>
              <a:t>D5 </a:t>
            </a:r>
            <a:r>
              <a:rPr lang="fr-FR" sz="2200" b="1" strike="noStrike" spc="0">
                <a:solidFill>
                  <a:schemeClr val="tx2"/>
                </a:solidFill>
                <a:latin typeface="Calibri"/>
              </a:rPr>
              <a:t>du bon état écologique :</a:t>
            </a:r>
            <a:r>
              <a:rPr lang="fr-FR" sz="2200" b="1" strike="noStrike" spc="0">
                <a:solidFill>
                  <a:schemeClr val="tx2"/>
                </a:solidFill>
                <a:latin typeface="Calibri"/>
              </a:rPr>
              <a:t> l'eutrophisation</a:t>
            </a:r>
            <a:endParaRPr sz="2200" b="1" strike="noStrike" spc="0">
              <a:solidFill>
                <a:schemeClr val="tx2"/>
              </a:solidFill>
              <a:latin typeface="Calibri"/>
            </a:endParaRPr>
          </a:p>
        </p:txBody>
      </p:sp>
      <p:sp>
        <p:nvSpPr>
          <p:cNvPr id="5" name="TextShape 2" hidden="0"/>
          <p:cNvSpPr>
            <a:spLocks noAdjustHandles="0" noChangeArrowheads="0"/>
          </p:cNvSpPr>
          <p:nvPr isPhoto="0" userDrawn="0"/>
        </p:nvSpPr>
        <p:spPr bwMode="auto">
          <a:xfrm flipH="0" flipV="0">
            <a:off x="266697" y="1231897"/>
            <a:ext cx="8675397" cy="5060757"/>
          </a:xfrm>
          <a:prstGeom prst="rect">
            <a:avLst/>
          </a:prstGeom>
          <a:noFill/>
          <a:ln>
            <a:noFill/>
          </a:ln>
        </p:spPr>
        <p:txBody>
          <a:bodyPr/>
          <a:p>
            <a:pPr algn="l">
              <a:defRPr/>
            </a:pPr>
            <a:r>
              <a:rPr lang="en-US" sz="1800" b="0" i="0" u="none" strike="noStrike" cap="none" spc="0">
                <a:solidFill>
                  <a:srgbClr val="000000"/>
                </a:solidFill>
                <a:latin typeface="Calibri"/>
                <a:ea typeface="Calibri"/>
                <a:cs typeface="Calibri"/>
              </a:rPr>
              <a:t>Evaluation initiale : </a:t>
            </a:r>
            <a:r>
              <a:rPr lang="en-US" sz="1800" b="0" i="0" u="none" strike="noStrike" cap="none" spc="0">
                <a:solidFill>
                  <a:srgbClr val="000000"/>
                </a:solidFill>
                <a:latin typeface="Calibri"/>
                <a:ea typeface="Calibri"/>
                <a:cs typeface="Calibri"/>
              </a:rPr>
              <a:t>https://www.ifremer.fr/sextant_doc/dcsmm/documents/Evaluation_initiale/MMN/EE/MMN_EE_17_Communaut%C3%A9s_phytoplancton.pdf</a:t>
            </a:r>
            <a:endParaRPr lang="en-US" sz="1800" b="0" i="0" u="none" strike="noStrike" cap="none" spc="0">
              <a:solidFill>
                <a:srgbClr val="000000"/>
              </a:solidFill>
              <a:latin typeface="Calibri"/>
              <a:ea typeface="Calibri"/>
              <a:cs typeface="Calibri"/>
            </a:endParaRPr>
          </a:p>
        </p:txBody>
      </p:sp>
      <p:sp>
        <p:nvSpPr>
          <p:cNvPr id="6" name="TextShape 3" hidden="0"/>
          <p:cNvSpPr>
            <a:spLocks noAdjustHandles="0" noChangeArrowheads="0"/>
          </p:cNvSpPr>
          <p:nvPr isPhoto="0" userDrawn="0"/>
        </p:nvSpPr>
        <p:spPr bwMode="auto">
          <a:xfrm>
            <a:off x="457200" y="6356520"/>
            <a:ext cx="2133360" cy="364680"/>
          </a:xfrm>
          <a:prstGeom prst="rect">
            <a:avLst/>
          </a:prstGeom>
          <a:noFill/>
          <a:ln>
            <a:noFill/>
          </a:ln>
        </p:spPr>
        <p:txBody>
          <a:bodyPr anchor="ctr"/>
          <a:p>
            <a:pPr>
              <a:lnSpc>
                <a:spcPct val="100000"/>
              </a:lnSpc>
              <a:defRPr/>
            </a:pPr>
            <a:endParaRPr lang="en-US" sz="1200" b="0" strike="noStrike" spc="0">
              <a:latin typeface="Times New Roman"/>
            </a:endParaRPr>
          </a:p>
        </p:txBody>
      </p:sp>
      <p:sp>
        <p:nvSpPr>
          <p:cNvPr id="7" name="TextShape 4" hidden="0"/>
          <p:cNvSpPr>
            <a:spLocks noAdjustHandles="0" noChangeArrowheads="0"/>
          </p:cNvSpPr>
          <p:nvPr isPhoto="0" userDrawn="0"/>
        </p:nvSpPr>
        <p:spPr bwMode="auto">
          <a:xfrm>
            <a:off x="6553080" y="6356520"/>
            <a:ext cx="2133360" cy="364680"/>
          </a:xfrm>
          <a:prstGeom prst="rect">
            <a:avLst/>
          </a:prstGeom>
          <a:noFill/>
          <a:ln>
            <a:noFill/>
          </a:ln>
        </p:spPr>
        <p:txBody>
          <a:bodyPr anchor="ctr"/>
          <a:p>
            <a:pPr algn="r">
              <a:lnSpc>
                <a:spcPct val="100000"/>
              </a:lnSpc>
              <a:defRPr/>
            </a:pPr>
            <a:endParaRPr lang="en-US" sz="1200" b="0" strike="noStrike" spc="0">
              <a:latin typeface="Times New Roman"/>
            </a:endParaRPr>
          </a:p>
        </p:txBody>
      </p:sp>
      <p:pic>
        <p:nvPicPr>
          <p:cNvPr id="8" name="" hidden="0"/>
          <p:cNvPicPr>
            <a:picLocks noChangeAspect="1"/>
          </p:cNvPicPr>
          <p:nvPr isPhoto="0" userDrawn="0"/>
        </p:nvPicPr>
        <p:blipFill>
          <a:blip r:embed="rId2"/>
          <a:stretch/>
        </p:blipFill>
        <p:spPr bwMode="auto">
          <a:xfrm flipH="0" flipV="0">
            <a:off x="4329545" y="2104846"/>
            <a:ext cx="4042386" cy="443401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flipH="0" flipV="0">
            <a:off x="457200" y="721297"/>
            <a:ext cx="8229240" cy="447097"/>
          </a:xfrm>
          <a:prstGeom prst="rect">
            <a:avLst/>
          </a:prstGeom>
          <a:noFill/>
          <a:ln>
            <a:noFill/>
          </a:ln>
        </p:spPr>
        <p:txBody>
          <a:bodyPr anchor="ctr"/>
          <a:p>
            <a:pPr algn="ctr">
              <a:defRPr/>
            </a:pPr>
            <a:r>
              <a:rPr lang="fr-FR" sz="2200" b="1" strike="noStrike" spc="0">
                <a:solidFill>
                  <a:schemeClr val="tx2"/>
                </a:solidFill>
                <a:latin typeface="Calibri"/>
              </a:rPr>
              <a:t>Descripteur </a:t>
            </a:r>
            <a:r>
              <a:rPr lang="en-US" sz="2200" b="1" i="0" u="none" strike="noStrike" cap="none" spc="0">
                <a:solidFill>
                  <a:schemeClr val="tx2"/>
                </a:solidFill>
                <a:latin typeface="Calibri"/>
                <a:ea typeface="Calibri"/>
                <a:cs typeface="Calibri"/>
              </a:rPr>
              <a:t>D5 </a:t>
            </a:r>
            <a:r>
              <a:rPr lang="fr-FR" sz="2200" b="1" strike="noStrike" spc="0">
                <a:solidFill>
                  <a:schemeClr val="tx2"/>
                </a:solidFill>
                <a:latin typeface="Calibri"/>
              </a:rPr>
              <a:t>du bon état écologique :</a:t>
            </a:r>
            <a:r>
              <a:rPr lang="fr-FR" sz="2200" b="1" strike="noStrike" spc="0">
                <a:solidFill>
                  <a:schemeClr val="tx2"/>
                </a:solidFill>
                <a:latin typeface="Calibri"/>
              </a:rPr>
              <a:t> l'eutrophisation</a:t>
            </a:r>
            <a:endParaRPr sz="2200" b="1" strike="noStrike" spc="0">
              <a:solidFill>
                <a:schemeClr val="tx2"/>
              </a:solidFill>
              <a:latin typeface="Calibri"/>
            </a:endParaRPr>
          </a:p>
        </p:txBody>
      </p:sp>
      <p:sp>
        <p:nvSpPr>
          <p:cNvPr id="5" name="TextShape 2" hidden="0"/>
          <p:cNvSpPr>
            <a:spLocks noAdjustHandles="0" noChangeArrowheads="0"/>
          </p:cNvSpPr>
          <p:nvPr isPhoto="0" userDrawn="0"/>
        </p:nvSpPr>
        <p:spPr bwMode="auto">
          <a:xfrm flipH="0" flipV="0">
            <a:off x="266697" y="1231897"/>
            <a:ext cx="8675397" cy="5060757"/>
          </a:xfrm>
          <a:prstGeom prst="rect">
            <a:avLst/>
          </a:prstGeom>
          <a:noFill/>
          <a:ln>
            <a:noFill/>
          </a:ln>
        </p:spPr>
        <p:txBody>
          <a:bodyPr/>
          <a:p>
            <a:pPr algn="l">
              <a:defRPr/>
            </a:pPr>
            <a:r>
              <a:rPr lang="en-US" sz="1800" b="0" i="0" u="none" strike="noStrike" cap="none" spc="0">
                <a:solidFill>
                  <a:srgbClr val="000000"/>
                </a:solidFill>
                <a:latin typeface="Calibri"/>
                <a:ea typeface="Calibri"/>
                <a:cs typeface="Calibri"/>
              </a:rPr>
              <a:t> Arrêté du 17 décembre 2012 relatif à la définition du bon état écologique des eaux marines </a:t>
            </a:r>
            <a:endParaRPr lang="en-US" sz="1800" b="0" i="0" u="none" strike="noStrike" cap="none" spc="0">
              <a:solidFill>
                <a:srgbClr val="000000"/>
              </a:solidFill>
              <a:latin typeface="Calibri"/>
              <a:ea typeface="Calibri"/>
              <a:cs typeface="Calibri"/>
            </a:endParaRPr>
          </a:p>
          <a:p>
            <a:pPr algn="l">
              <a:defRPr/>
            </a:pPr>
            <a:endParaRPr lang="en-US" sz="1800" b="0" i="0" u="none" strike="noStrike" cap="none" spc="0">
              <a:solidFill>
                <a:srgbClr val="000000"/>
              </a:solidFill>
              <a:latin typeface="Calibri"/>
              <a:ea typeface="Calibri"/>
              <a:cs typeface="Calibri"/>
            </a:endParaRPr>
          </a:p>
          <a:p>
            <a:pPr algn="l">
              <a:defRPr/>
            </a:pPr>
            <a:endParaRPr lang="en-US" sz="1800" b="0" i="0" u="none" strike="noStrike" cap="none" spc="0">
              <a:solidFill>
                <a:srgbClr val="000000"/>
              </a:solidFill>
              <a:latin typeface="Calibri"/>
              <a:ea typeface="Calibri"/>
              <a:cs typeface="Calibri"/>
            </a:endParaRPr>
          </a:p>
          <a:p>
            <a:pPr algn="l">
              <a:defRPr/>
            </a:pPr>
            <a:r>
              <a:rPr lang="en-US" sz="1800" b="0" i="0" u="none" strike="noStrike" cap="none" spc="0">
                <a:solidFill>
                  <a:srgbClr val="000000"/>
                </a:solidFill>
                <a:latin typeface="Calibri"/>
                <a:ea typeface="Calibri"/>
                <a:cs typeface="Calibri"/>
              </a:rPr>
              <a:t>https://www.legifrance.gouv.fr/eli/arrete/2012/12/17/DEVL1240628A/jo/texte</a:t>
            </a:r>
            <a:endParaRPr lang="en-US" sz="1800" b="0" i="0" u="none" strike="noStrike" cap="none" spc="0">
              <a:solidFill>
                <a:srgbClr val="000000"/>
              </a:solidFill>
              <a:latin typeface="Calibri"/>
              <a:ea typeface="Calibri"/>
              <a:cs typeface="Calibri"/>
            </a:endParaRPr>
          </a:p>
          <a:p>
            <a:pPr>
              <a:defRPr/>
            </a:pPr>
            <a:endParaRPr lang="en-US" sz="1800" b="0" i="0" u="none" strike="noStrike" cap="none" spc="0">
              <a:solidFill>
                <a:srgbClr val="000000"/>
              </a:solidFill>
              <a:latin typeface="Calibri"/>
              <a:ea typeface="Calibri"/>
              <a:cs typeface="Calibri"/>
            </a:endParaRPr>
          </a:p>
          <a:p>
            <a:pPr>
              <a:defRPr/>
            </a:pPr>
            <a:endParaRPr lang="en-US" sz="1800" b="0" i="0" u="none" strike="noStrike" cap="none" spc="0">
              <a:solidFill>
                <a:srgbClr val="000000"/>
              </a:solidFill>
              <a:latin typeface="Calibri"/>
              <a:ea typeface="Calibri"/>
              <a:cs typeface="Calibri"/>
            </a:endParaRPr>
          </a:p>
        </p:txBody>
      </p:sp>
      <p:sp>
        <p:nvSpPr>
          <p:cNvPr id="6" name="TextShape 3" hidden="0"/>
          <p:cNvSpPr>
            <a:spLocks noAdjustHandles="0" noChangeArrowheads="0"/>
          </p:cNvSpPr>
          <p:nvPr isPhoto="0" userDrawn="0"/>
        </p:nvSpPr>
        <p:spPr bwMode="auto">
          <a:xfrm>
            <a:off x="457200" y="6356520"/>
            <a:ext cx="2133360" cy="364680"/>
          </a:xfrm>
          <a:prstGeom prst="rect">
            <a:avLst/>
          </a:prstGeom>
          <a:noFill/>
          <a:ln>
            <a:noFill/>
          </a:ln>
        </p:spPr>
        <p:txBody>
          <a:bodyPr anchor="ctr"/>
          <a:p>
            <a:pPr>
              <a:lnSpc>
                <a:spcPct val="100000"/>
              </a:lnSpc>
              <a:defRPr/>
            </a:pPr>
            <a:endParaRPr lang="en-US" sz="1200" b="0" strike="noStrike" spc="0">
              <a:latin typeface="Times New Roman"/>
            </a:endParaRPr>
          </a:p>
        </p:txBody>
      </p:sp>
      <p:sp>
        <p:nvSpPr>
          <p:cNvPr id="7" name="TextShape 4" hidden="0"/>
          <p:cNvSpPr>
            <a:spLocks noAdjustHandles="0" noChangeArrowheads="0"/>
          </p:cNvSpPr>
          <p:nvPr isPhoto="0" userDrawn="0"/>
        </p:nvSpPr>
        <p:spPr bwMode="auto">
          <a:xfrm>
            <a:off x="6553080" y="6356520"/>
            <a:ext cx="2133360" cy="364680"/>
          </a:xfrm>
          <a:prstGeom prst="rect">
            <a:avLst/>
          </a:prstGeom>
          <a:noFill/>
          <a:ln>
            <a:noFill/>
          </a:ln>
        </p:spPr>
        <p:txBody>
          <a:bodyPr anchor="ctr"/>
          <a:p>
            <a:pPr algn="r">
              <a:lnSpc>
                <a:spcPct val="100000"/>
              </a:lnSpc>
              <a:defRPr/>
            </a:pPr>
            <a:endParaRPr lang="en-US" sz="1200" b="0" strike="noStrike" spc="0">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flipH="0" flipV="0">
            <a:off x="457200" y="721297"/>
            <a:ext cx="8229240" cy="447097"/>
          </a:xfrm>
          <a:prstGeom prst="rect">
            <a:avLst/>
          </a:prstGeom>
          <a:noFill/>
          <a:ln>
            <a:noFill/>
          </a:ln>
        </p:spPr>
        <p:txBody>
          <a:bodyPr anchor="ctr"/>
          <a:p>
            <a:pPr algn="ctr">
              <a:defRPr/>
            </a:pPr>
            <a:r>
              <a:rPr lang="fr-FR" sz="2200" b="1" strike="noStrike" spc="0">
                <a:solidFill>
                  <a:schemeClr val="tx2"/>
                </a:solidFill>
                <a:latin typeface="Calibri"/>
              </a:rPr>
              <a:t>Descripteur </a:t>
            </a:r>
            <a:r>
              <a:rPr lang="en-US" sz="2200" b="1" i="0" u="none" strike="noStrike" cap="none" spc="0">
                <a:solidFill>
                  <a:schemeClr val="tx2"/>
                </a:solidFill>
                <a:latin typeface="Calibri"/>
                <a:ea typeface="Calibri"/>
                <a:cs typeface="Calibri"/>
              </a:rPr>
              <a:t>D5 </a:t>
            </a:r>
            <a:r>
              <a:rPr lang="fr-FR" sz="2200" b="1" strike="noStrike" spc="0">
                <a:solidFill>
                  <a:schemeClr val="tx2"/>
                </a:solidFill>
                <a:latin typeface="Calibri"/>
              </a:rPr>
              <a:t>du bon état écologique :</a:t>
            </a:r>
            <a:r>
              <a:rPr lang="fr-FR" sz="2200" b="1" strike="noStrike" spc="0">
                <a:solidFill>
                  <a:schemeClr val="tx2"/>
                </a:solidFill>
                <a:latin typeface="Calibri"/>
              </a:rPr>
              <a:t> l'eutrophisation</a:t>
            </a:r>
            <a:endParaRPr sz="2200" b="1" strike="noStrike" spc="0">
              <a:solidFill>
                <a:schemeClr val="tx2"/>
              </a:solidFill>
              <a:latin typeface="Calibri"/>
            </a:endParaRPr>
          </a:p>
        </p:txBody>
      </p:sp>
      <p:sp>
        <p:nvSpPr>
          <p:cNvPr id="5" name="TextShape 2" hidden="0"/>
          <p:cNvSpPr>
            <a:spLocks noAdjustHandles="0" noChangeArrowheads="0"/>
          </p:cNvSpPr>
          <p:nvPr isPhoto="0" userDrawn="0"/>
        </p:nvSpPr>
        <p:spPr bwMode="auto">
          <a:xfrm flipH="0" flipV="0">
            <a:off x="266697" y="1231897"/>
            <a:ext cx="8675397" cy="5060757"/>
          </a:xfrm>
          <a:prstGeom prst="rect">
            <a:avLst/>
          </a:prstGeom>
          <a:noFill/>
          <a:ln>
            <a:noFill/>
          </a:ln>
        </p:spPr>
        <p:txBody>
          <a:bodyPr/>
          <a:p>
            <a:pPr algn="l">
              <a:defRPr/>
            </a:pPr>
            <a:r>
              <a:rPr lang="en-US" sz="1800" b="0" i="0" u="none" strike="noStrike" cap="none" spc="0">
                <a:solidFill>
                  <a:srgbClr val="000000"/>
                </a:solidFill>
                <a:latin typeface="Calibri"/>
                <a:ea typeface="Calibri"/>
                <a:cs typeface="Calibri"/>
              </a:rPr>
              <a:t>Arrêté du 25 janvier 2010 relatif aux méthodes et critères d'évaluation de l'état écologique, de l'état chimique et du potentiel écologique des eaux de surface pris en application des articles R. 212-10, R. 212-11 et R. 212-18 du code de l'environnement</a:t>
            </a:r>
            <a:endParaRPr lang="en-US" sz="1800" b="0" i="0" u="none" strike="noStrike" cap="none" spc="0">
              <a:solidFill>
                <a:srgbClr val="000000"/>
              </a:solidFill>
              <a:latin typeface="Calibri"/>
              <a:ea typeface="Calibri"/>
              <a:cs typeface="Calibri"/>
            </a:endParaRPr>
          </a:p>
          <a:p>
            <a:pPr algn="l">
              <a:defRPr/>
            </a:pPr>
            <a:endParaRPr lang="en-US" sz="1800" b="0" i="0" u="none" strike="noStrike" cap="none" spc="0">
              <a:solidFill>
                <a:srgbClr val="000000"/>
              </a:solidFill>
              <a:latin typeface="Calibri"/>
              <a:ea typeface="Calibri"/>
              <a:cs typeface="Calibri"/>
            </a:endParaRPr>
          </a:p>
          <a:p>
            <a:pPr algn="l">
              <a:defRPr/>
            </a:pPr>
            <a:r>
              <a:rPr lang="en-US" sz="1800" b="0" i="0" u="none" strike="noStrike" cap="none" spc="0">
                <a:solidFill>
                  <a:srgbClr val="000000"/>
                </a:solidFill>
                <a:latin typeface="Calibri"/>
                <a:ea typeface="Calibri"/>
                <a:cs typeface="Calibri"/>
              </a:rPr>
              <a:t>https://www.legifrance.gouv.fr/affichTexte.do?cidTexte=JORFTEXT000021865356</a:t>
            </a:r>
            <a:endParaRPr lang="en-US" sz="1800" b="0" i="0" u="none" strike="noStrike" cap="none" spc="0">
              <a:solidFill>
                <a:srgbClr val="000000"/>
              </a:solidFill>
              <a:latin typeface="Calibri"/>
              <a:ea typeface="Calibri"/>
              <a:cs typeface="Calibri"/>
            </a:endParaRPr>
          </a:p>
          <a:p>
            <a:pPr algn="l">
              <a:defRPr/>
            </a:pPr>
            <a:endParaRPr lang="en-US" sz="1800" b="0" i="0" u="none" strike="noStrike" cap="none" spc="0">
              <a:solidFill>
                <a:srgbClr val="000000"/>
              </a:solidFill>
              <a:latin typeface="Calibri"/>
              <a:ea typeface="Calibri"/>
              <a:cs typeface="Calibri"/>
            </a:endParaRPr>
          </a:p>
        </p:txBody>
      </p:sp>
      <p:sp>
        <p:nvSpPr>
          <p:cNvPr id="6" name="TextShape 3" hidden="0"/>
          <p:cNvSpPr>
            <a:spLocks noAdjustHandles="0" noChangeArrowheads="0"/>
          </p:cNvSpPr>
          <p:nvPr isPhoto="0" userDrawn="0"/>
        </p:nvSpPr>
        <p:spPr bwMode="auto">
          <a:xfrm>
            <a:off x="457200" y="6356520"/>
            <a:ext cx="2133360" cy="364680"/>
          </a:xfrm>
          <a:prstGeom prst="rect">
            <a:avLst/>
          </a:prstGeom>
          <a:noFill/>
          <a:ln>
            <a:noFill/>
          </a:ln>
        </p:spPr>
        <p:txBody>
          <a:bodyPr anchor="ctr"/>
          <a:p>
            <a:pPr>
              <a:lnSpc>
                <a:spcPct val="100000"/>
              </a:lnSpc>
              <a:defRPr/>
            </a:pPr>
            <a:endParaRPr lang="en-US" sz="1200" b="0" strike="noStrike" spc="0">
              <a:latin typeface="Times New Roman"/>
            </a:endParaRPr>
          </a:p>
        </p:txBody>
      </p:sp>
      <p:sp>
        <p:nvSpPr>
          <p:cNvPr id="7" name="TextShape 4" hidden="0"/>
          <p:cNvSpPr>
            <a:spLocks noAdjustHandles="0" noChangeArrowheads="0"/>
          </p:cNvSpPr>
          <p:nvPr isPhoto="0" userDrawn="0"/>
        </p:nvSpPr>
        <p:spPr bwMode="auto">
          <a:xfrm>
            <a:off x="6553080" y="6356520"/>
            <a:ext cx="2133360" cy="364680"/>
          </a:xfrm>
          <a:prstGeom prst="rect">
            <a:avLst/>
          </a:prstGeom>
          <a:noFill/>
          <a:ln>
            <a:noFill/>
          </a:ln>
        </p:spPr>
        <p:txBody>
          <a:bodyPr anchor="ctr"/>
          <a:p>
            <a:pPr algn="r">
              <a:lnSpc>
                <a:spcPct val="100000"/>
              </a:lnSpc>
              <a:defRPr/>
            </a:pPr>
            <a:endParaRPr lang="en-US" sz="1200" b="0" strike="noStrike" spc="0">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flipH="0" flipV="0">
            <a:off x="457200" y="721297"/>
            <a:ext cx="8229240" cy="447097"/>
          </a:xfrm>
          <a:prstGeom prst="rect">
            <a:avLst/>
          </a:prstGeom>
          <a:noFill/>
          <a:ln>
            <a:noFill/>
          </a:ln>
        </p:spPr>
        <p:txBody>
          <a:bodyPr anchor="ctr"/>
          <a:p>
            <a:pPr algn="ctr">
              <a:defRPr/>
            </a:pPr>
            <a:r>
              <a:rPr lang="fr-FR" sz="2200" b="1" strike="noStrike" spc="0">
                <a:solidFill>
                  <a:schemeClr val="tx2"/>
                </a:solidFill>
                <a:latin typeface="Calibri"/>
              </a:rPr>
              <a:t>Descripteur </a:t>
            </a:r>
            <a:r>
              <a:rPr lang="en-US" sz="2200" b="1" i="0" u="none" strike="noStrike" cap="none" spc="0">
                <a:solidFill>
                  <a:schemeClr val="tx2"/>
                </a:solidFill>
                <a:latin typeface="Calibri"/>
                <a:ea typeface="Calibri"/>
                <a:cs typeface="Calibri"/>
              </a:rPr>
              <a:t>D5 </a:t>
            </a:r>
            <a:r>
              <a:rPr lang="fr-FR" sz="2200" b="1" strike="noStrike" spc="0">
                <a:solidFill>
                  <a:schemeClr val="tx2"/>
                </a:solidFill>
                <a:latin typeface="Calibri"/>
              </a:rPr>
              <a:t>du bon état écologique :</a:t>
            </a:r>
            <a:r>
              <a:rPr lang="fr-FR" sz="2200" b="1" strike="noStrike" spc="0">
                <a:solidFill>
                  <a:schemeClr val="tx2"/>
                </a:solidFill>
                <a:latin typeface="Calibri"/>
              </a:rPr>
              <a:t> l'eutrophisation</a:t>
            </a:r>
            <a:endParaRPr sz="2200" b="1" strike="noStrike" spc="0">
              <a:solidFill>
                <a:schemeClr val="tx2"/>
              </a:solidFill>
              <a:latin typeface="Calibri"/>
            </a:endParaRPr>
          </a:p>
        </p:txBody>
      </p:sp>
      <p:sp>
        <p:nvSpPr>
          <p:cNvPr id="5" name="TextShape 2" hidden="0"/>
          <p:cNvSpPr>
            <a:spLocks noAdjustHandles="0" noChangeArrowheads="0"/>
          </p:cNvSpPr>
          <p:nvPr isPhoto="0" userDrawn="0"/>
        </p:nvSpPr>
        <p:spPr bwMode="auto">
          <a:xfrm flipH="0" flipV="0">
            <a:off x="266697" y="1231897"/>
            <a:ext cx="8675397" cy="5060757"/>
          </a:xfrm>
          <a:prstGeom prst="rect">
            <a:avLst/>
          </a:prstGeom>
          <a:noFill/>
          <a:ln>
            <a:noFill/>
          </a:ln>
        </p:spPr>
        <p:txBody>
          <a:bodyPr/>
          <a:p>
            <a:pPr algn="l">
              <a:defRPr/>
            </a:pPr>
            <a:r>
              <a:rPr lang="en-US" sz="1800" b="0" i="0" u="none" strike="noStrike" cap="none" spc="0">
                <a:solidFill>
                  <a:srgbClr val="000000"/>
                </a:solidFill>
                <a:latin typeface="Calibri"/>
                <a:ea typeface="Calibri"/>
                <a:cs typeface="Calibri"/>
              </a:rPr>
              <a:t>Arrêté du 25 janvier 2010 relatif aux méthodes et critères d'évaluation de l'état écologique, de l'état chimique et du potentiel écologique des eaux de surface pris en application des articles R. 212-10, R. 212-11 et R. 212-18 du code de l'environnement</a:t>
            </a:r>
            <a:endParaRPr lang="en-US" sz="1800" b="0" i="0" u="none" strike="noStrike" cap="none" spc="0">
              <a:solidFill>
                <a:srgbClr val="000000"/>
              </a:solidFill>
              <a:latin typeface="Calibri"/>
              <a:ea typeface="Calibri"/>
              <a:cs typeface="Calibri"/>
            </a:endParaRPr>
          </a:p>
          <a:p>
            <a:pPr algn="l">
              <a:defRPr/>
            </a:pPr>
            <a:endParaRPr lang="en-US" sz="1800" b="0" i="0" u="none" strike="noStrike" cap="none" spc="0">
              <a:solidFill>
                <a:srgbClr val="000000"/>
              </a:solidFill>
              <a:latin typeface="Calibri"/>
              <a:ea typeface="Calibri"/>
              <a:cs typeface="Calibri"/>
            </a:endParaRPr>
          </a:p>
          <a:p>
            <a:pPr algn="l">
              <a:defRPr/>
            </a:pPr>
            <a:r>
              <a:rPr lang="en-US" sz="1800" b="0" i="0" u="none" strike="noStrike" cap="none" spc="0">
                <a:solidFill>
                  <a:srgbClr val="000000"/>
                </a:solidFill>
                <a:latin typeface="Calibri"/>
                <a:ea typeface="Calibri"/>
                <a:cs typeface="Calibri"/>
              </a:rPr>
              <a:t>https://www.legifrance.gouv.fr/affichTexte.do?cidTexte=JORFTEXT000021865356</a:t>
            </a:r>
            <a:endParaRPr lang="en-US" sz="1800" b="0" i="0" u="none" strike="noStrike" cap="none" spc="0">
              <a:solidFill>
                <a:srgbClr val="000000"/>
              </a:solidFill>
              <a:latin typeface="Calibri"/>
              <a:ea typeface="Calibri"/>
              <a:cs typeface="Calibri"/>
            </a:endParaRPr>
          </a:p>
          <a:p>
            <a:pPr algn="l">
              <a:defRPr/>
            </a:pPr>
            <a:endParaRPr lang="en-US" sz="1800" b="0" i="0" u="none" strike="noStrike" cap="none" spc="0">
              <a:solidFill>
                <a:srgbClr val="000000"/>
              </a:solidFill>
              <a:latin typeface="Calibri"/>
              <a:ea typeface="Calibri"/>
              <a:cs typeface="Calibri"/>
            </a:endParaRPr>
          </a:p>
        </p:txBody>
      </p:sp>
      <p:sp>
        <p:nvSpPr>
          <p:cNvPr id="6" name="TextShape 3" hidden="0"/>
          <p:cNvSpPr>
            <a:spLocks noAdjustHandles="0" noChangeArrowheads="0"/>
          </p:cNvSpPr>
          <p:nvPr isPhoto="0" userDrawn="0"/>
        </p:nvSpPr>
        <p:spPr bwMode="auto">
          <a:xfrm>
            <a:off x="457200" y="6356520"/>
            <a:ext cx="2133360" cy="364680"/>
          </a:xfrm>
          <a:prstGeom prst="rect">
            <a:avLst/>
          </a:prstGeom>
          <a:noFill/>
          <a:ln>
            <a:noFill/>
          </a:ln>
        </p:spPr>
        <p:txBody>
          <a:bodyPr anchor="ctr"/>
          <a:p>
            <a:pPr>
              <a:lnSpc>
                <a:spcPct val="100000"/>
              </a:lnSpc>
              <a:defRPr/>
            </a:pPr>
            <a:endParaRPr lang="en-US" sz="1200" b="0" strike="noStrike" spc="0">
              <a:latin typeface="Times New Roman"/>
            </a:endParaRPr>
          </a:p>
        </p:txBody>
      </p:sp>
      <p:sp>
        <p:nvSpPr>
          <p:cNvPr id="7" name="TextShape 4" hidden="0"/>
          <p:cNvSpPr>
            <a:spLocks noAdjustHandles="0" noChangeArrowheads="0"/>
          </p:cNvSpPr>
          <p:nvPr isPhoto="0" userDrawn="0"/>
        </p:nvSpPr>
        <p:spPr bwMode="auto">
          <a:xfrm>
            <a:off x="6553080" y="6356520"/>
            <a:ext cx="2133360" cy="364680"/>
          </a:xfrm>
          <a:prstGeom prst="rect">
            <a:avLst/>
          </a:prstGeom>
          <a:noFill/>
          <a:ln>
            <a:noFill/>
          </a:ln>
        </p:spPr>
        <p:txBody>
          <a:bodyPr anchor="ctr"/>
          <a:p>
            <a:pPr algn="r">
              <a:lnSpc>
                <a:spcPct val="100000"/>
              </a:lnSpc>
              <a:defRPr/>
            </a:pPr>
            <a:endParaRPr lang="en-US" sz="1200" b="0" strike="noStrike" spc="0">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flipH="0" flipV="0">
            <a:off x="457200" y="721297"/>
            <a:ext cx="8229240" cy="447097"/>
          </a:xfrm>
          <a:prstGeom prst="rect">
            <a:avLst/>
          </a:prstGeom>
          <a:noFill/>
          <a:ln>
            <a:noFill/>
          </a:ln>
        </p:spPr>
        <p:txBody>
          <a:bodyPr anchor="ctr"/>
          <a:p>
            <a:pPr algn="ctr">
              <a:defRPr/>
            </a:pPr>
            <a:r>
              <a:rPr lang="fr-FR" sz="2200" b="1" strike="noStrike" spc="0">
                <a:solidFill>
                  <a:schemeClr val="tx2"/>
                </a:solidFill>
                <a:latin typeface="Calibri"/>
              </a:rPr>
              <a:t>Descripteur </a:t>
            </a:r>
            <a:r>
              <a:rPr lang="en-US" sz="2200" b="1" i="0" u="none" strike="noStrike" cap="none" spc="0">
                <a:solidFill>
                  <a:schemeClr val="tx2"/>
                </a:solidFill>
                <a:latin typeface="Calibri"/>
                <a:ea typeface="Calibri"/>
                <a:cs typeface="Calibri"/>
              </a:rPr>
              <a:t>D5 </a:t>
            </a:r>
            <a:r>
              <a:rPr lang="fr-FR" sz="2200" b="1" strike="noStrike" spc="0">
                <a:solidFill>
                  <a:schemeClr val="tx2"/>
                </a:solidFill>
                <a:latin typeface="Calibri"/>
              </a:rPr>
              <a:t>du bon état écologique :</a:t>
            </a:r>
            <a:r>
              <a:rPr lang="fr-FR" sz="2200" b="1" strike="noStrike" spc="0">
                <a:solidFill>
                  <a:schemeClr val="tx2"/>
                </a:solidFill>
                <a:latin typeface="Calibri"/>
              </a:rPr>
              <a:t> l'eutrophisation</a:t>
            </a:r>
            <a:endParaRPr sz="2200" b="1" strike="noStrike" spc="0">
              <a:solidFill>
                <a:schemeClr val="tx2"/>
              </a:solidFill>
              <a:latin typeface="Calibri"/>
            </a:endParaRPr>
          </a:p>
        </p:txBody>
      </p:sp>
      <p:sp>
        <p:nvSpPr>
          <p:cNvPr id="5" name="TextShape 2" hidden="0"/>
          <p:cNvSpPr>
            <a:spLocks noAdjustHandles="0" noChangeArrowheads="0"/>
          </p:cNvSpPr>
          <p:nvPr isPhoto="0" userDrawn="0"/>
        </p:nvSpPr>
        <p:spPr bwMode="auto">
          <a:xfrm flipH="0" flipV="0">
            <a:off x="266697" y="1231897"/>
            <a:ext cx="8675397" cy="5060757"/>
          </a:xfrm>
          <a:prstGeom prst="rect">
            <a:avLst/>
          </a:prstGeom>
          <a:noFill/>
          <a:ln>
            <a:noFill/>
          </a:ln>
        </p:spPr>
        <p:txBody>
          <a:bodyPr/>
          <a:p>
            <a:pPr algn="just">
              <a:defRPr/>
            </a:pPr>
            <a:r>
              <a:rPr lang="en-US" sz="1800" b="0" i="0" u="none" strike="noStrike" cap="none" spc="0">
                <a:solidFill>
                  <a:srgbClr val="000000"/>
                </a:solidFill>
                <a:latin typeface="Calibri"/>
                <a:ea typeface="Calibri"/>
                <a:cs typeface="Calibri"/>
              </a:rPr>
              <a:t>EQR = valeur de référence / P90</a:t>
            </a:r>
            <a:endParaRPr lang="en-US" sz="1800" b="0" i="0" u="none" strike="noStrike" cap="none" spc="0">
              <a:solidFill>
                <a:srgbClr val="000000"/>
              </a:solidFill>
              <a:latin typeface="Calibri"/>
              <a:ea typeface="Calibri"/>
              <a:cs typeface="Calibri"/>
            </a:endParaRPr>
          </a:p>
          <a:p>
            <a:pPr algn="just">
              <a:defRPr/>
            </a:pPr>
            <a:endParaRPr lang="en-US" sz="1800" b="0" i="0" u="none" strike="noStrike" cap="none" spc="0">
              <a:solidFill>
                <a:srgbClr val="000000"/>
              </a:solidFill>
              <a:latin typeface="Calibri"/>
              <a:ea typeface="Calibri"/>
              <a:cs typeface="Calibri"/>
            </a:endParaRPr>
          </a:p>
          <a:p>
            <a:pPr algn="just">
              <a:defRPr/>
            </a:pPr>
            <a:r>
              <a:rPr lang="en-US" sz="1800" b="0" i="0" u="none" strike="noStrike" cap="none" spc="0">
                <a:solidFill>
                  <a:srgbClr val="000000"/>
                </a:solidFill>
                <a:latin typeface="Calibri"/>
                <a:ea typeface="Calibri"/>
                <a:cs typeface="Calibri"/>
              </a:rPr>
              <a:t>Un indicateur biologique ou bioindicateur est, dans le cadre de l’évaluation DCE, un organisme, un groupe d’organismes ou une fonction biologique de l’écosystème pris en compte pour évaluer l’état du système ou de certains paramètres de son fonctionnement. Il peut aussi s’agir du résultat chiffré issu d’un calcul et exprimant le niveau d’un paramètre descriptif (alors équivalent à un indice).</a:t>
            </a:r>
            <a:endParaRPr lang="en-US" sz="1800" b="0" i="0" u="none" strike="noStrike" cap="none" spc="0">
              <a:solidFill>
                <a:srgbClr val="000000"/>
              </a:solidFill>
              <a:latin typeface="Calibri"/>
              <a:ea typeface="Calibri"/>
              <a:cs typeface="Calibri"/>
            </a:endParaRPr>
          </a:p>
          <a:p>
            <a:pPr algn="just">
              <a:defRPr/>
            </a:pPr>
            <a:endParaRPr lang="en-US" sz="1800" b="0" i="0" u="none" strike="noStrike" cap="none" spc="0">
              <a:solidFill>
                <a:srgbClr val="000000"/>
              </a:solidFill>
              <a:latin typeface="Calibri"/>
              <a:ea typeface="Calibri"/>
              <a:cs typeface="Calibri"/>
            </a:endParaRPr>
          </a:p>
          <a:p>
            <a:pPr>
              <a:defRPr/>
            </a:pPr>
            <a:r>
              <a:rPr lang="en-US" sz="1800" b="0" i="0" u="none" strike="noStrike" cap="none" spc="0">
                <a:solidFill>
                  <a:srgbClr val="000000"/>
                </a:solidFill>
                <a:latin typeface="Calibri"/>
                <a:ea typeface="Calibri"/>
                <a:cs typeface="Calibri"/>
              </a:rPr>
              <a:t>Un indice est un indicateur global d’évaluation de l’état du système. Il peut être calculé comme une métrique englobant toutes les fonctionnalités du système pour un groupe animal ou végétal donné (indice monométrique. Ex : IBD, IBMR, IBGN) ou comme la combinaison de plusieurs métriques, traduisant alors la synthèse des indications données individuellement par ces métriques (indice multimétrique. Ex : I2M2, IPR+).</a:t>
            </a:r>
            <a:endParaRPr lang="en-US" sz="1800" b="0" i="0" u="none" strike="noStrike" cap="none" spc="0">
              <a:solidFill>
                <a:srgbClr val="000000"/>
              </a:solidFill>
              <a:latin typeface="Calibri"/>
              <a:ea typeface="Calibri"/>
              <a:cs typeface="Calibri"/>
            </a:endParaRPr>
          </a:p>
          <a:p>
            <a:pPr>
              <a:defRPr/>
            </a:pPr>
            <a:endParaRPr lang="en-US" sz="1800" b="0" i="0" u="none" strike="noStrike" cap="none" spc="0">
              <a:solidFill>
                <a:srgbClr val="000000"/>
              </a:solidFill>
              <a:latin typeface="Calibri"/>
              <a:ea typeface="Calibri"/>
              <a:cs typeface="Calibri"/>
            </a:endParaRPr>
          </a:p>
          <a:p>
            <a:pPr>
              <a:defRPr/>
            </a:pPr>
            <a:r>
              <a:rPr lang="en-US" sz="1800" b="0" i="0" u="none" strike="noStrike" cap="none" spc="0">
                <a:solidFill>
                  <a:srgbClr val="000000"/>
                </a:solidFill>
                <a:latin typeface="Calibri"/>
                <a:ea typeface="Calibri"/>
                <a:cs typeface="Calibri"/>
              </a:rPr>
              <a:t>L’EQR (Ecological quality ratio), ou écart à la référence, est le rapport entre un état observé et l’état que « devrait » avoir le milieu en l’absence de perturbation anthropique. L’EQR est calculé sur la base d’indices, son résultat est un ratio sur une échelle de 0 à 1. L’expression de l’état en EQR est une exigence de compatibilité DCE des méthodes d’évaluation. Les bornes des classes d’état sont définies sur cette échelle en EQR.</a:t>
            </a:r>
            <a:endParaRPr lang="en-US" sz="1800" b="0" i="0" u="none" strike="noStrike" cap="none" spc="0">
              <a:solidFill>
                <a:srgbClr val="000000"/>
              </a:solidFill>
              <a:latin typeface="Calibri"/>
              <a:ea typeface="Calibri"/>
              <a:cs typeface="Calibri"/>
            </a:endParaRPr>
          </a:p>
          <a:p>
            <a:pPr algn="just">
              <a:defRPr/>
            </a:pPr>
            <a:endParaRPr lang="en-US" sz="1800" b="0" i="0" u="none" strike="noStrike" cap="none" spc="0">
              <a:solidFill>
                <a:srgbClr val="000000"/>
              </a:solidFill>
              <a:latin typeface="Calibri"/>
              <a:ea typeface="Calibri"/>
              <a:cs typeface="Calibri"/>
            </a:endParaRPr>
          </a:p>
        </p:txBody>
      </p:sp>
      <p:sp>
        <p:nvSpPr>
          <p:cNvPr id="6" name="TextShape 3" hidden="0"/>
          <p:cNvSpPr>
            <a:spLocks noAdjustHandles="0" noChangeArrowheads="0"/>
          </p:cNvSpPr>
          <p:nvPr isPhoto="0" userDrawn="0"/>
        </p:nvSpPr>
        <p:spPr bwMode="auto">
          <a:xfrm>
            <a:off x="457200" y="6356520"/>
            <a:ext cx="2133360" cy="364680"/>
          </a:xfrm>
          <a:prstGeom prst="rect">
            <a:avLst/>
          </a:prstGeom>
          <a:noFill/>
          <a:ln>
            <a:noFill/>
          </a:ln>
        </p:spPr>
        <p:txBody>
          <a:bodyPr anchor="ctr"/>
          <a:p>
            <a:pPr>
              <a:lnSpc>
                <a:spcPct val="100000"/>
              </a:lnSpc>
              <a:defRPr/>
            </a:pPr>
            <a:endParaRPr lang="en-US" sz="1200" b="0" strike="noStrike" spc="0">
              <a:latin typeface="Times New Roman"/>
            </a:endParaRPr>
          </a:p>
        </p:txBody>
      </p:sp>
      <p:sp>
        <p:nvSpPr>
          <p:cNvPr id="7" name="TextShape 4" hidden="0"/>
          <p:cNvSpPr>
            <a:spLocks noAdjustHandles="0" noChangeArrowheads="0"/>
          </p:cNvSpPr>
          <p:nvPr isPhoto="0" userDrawn="0"/>
        </p:nvSpPr>
        <p:spPr bwMode="auto">
          <a:xfrm>
            <a:off x="6553080" y="6356520"/>
            <a:ext cx="2133360" cy="364680"/>
          </a:xfrm>
          <a:prstGeom prst="rect">
            <a:avLst/>
          </a:prstGeom>
          <a:noFill/>
          <a:ln>
            <a:noFill/>
          </a:ln>
        </p:spPr>
        <p:txBody>
          <a:bodyPr anchor="ctr"/>
          <a:p>
            <a:pPr algn="r">
              <a:lnSpc>
                <a:spcPct val="100000"/>
              </a:lnSpc>
              <a:defRPr/>
            </a:pPr>
            <a:endParaRPr lang="en-US" sz="1200" b="0" strike="noStrike" spc="0">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ONLYOFFICE/2.4.526.0</Application>
  <PresentationFormat>On-screen Show (4:3)</PresentationFormat>
  <Paragraphs>0</Paragraphs>
  <Slides>10</Slides>
  <Notes>10</Notes>
  <HiddenSlides>0</HiddenSlides>
  <MMClips>2</MMClips>
  <ScaleCrop>0</ScaleCrop>
  <HeadingPairs>
    <vt:vector size="4" baseType="variant">
      <vt:variant>
        <vt:lpstr>Theme</vt:lpstr>
      </vt:variant>
      <vt:variant>
        <vt:i4>2</vt:i4>
      </vt:variant>
      <vt:variant>
        <vt:lpstr>Slide Titles</vt:lpstr>
      </vt:variant>
      <vt:variant>
        <vt:i4>10</vt:i4>
      </vt:variant>
    </vt:vector>
  </HeadingPairs>
  <TitlesOfParts>
    <vt:vector size="12"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