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48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63" Type="http://schemas.openxmlformats.org/officeDocument/2006/relationships/image" Target="../media/image62.jpg"/><Relationship Id="rId84" Type="http://schemas.openxmlformats.org/officeDocument/2006/relationships/image" Target="../media/image83.jpg"/><Relationship Id="rId138" Type="http://schemas.openxmlformats.org/officeDocument/2006/relationships/image" Target="../media/image137.jpg"/><Relationship Id="rId107" Type="http://schemas.openxmlformats.org/officeDocument/2006/relationships/image" Target="../media/image106.jpg"/><Relationship Id="rId11" Type="http://schemas.openxmlformats.org/officeDocument/2006/relationships/image" Target="../media/image10.jpg"/><Relationship Id="rId32" Type="http://schemas.openxmlformats.org/officeDocument/2006/relationships/image" Target="../media/image31.jpg"/><Relationship Id="rId53" Type="http://schemas.openxmlformats.org/officeDocument/2006/relationships/image" Target="../media/image52.jpg"/><Relationship Id="rId74" Type="http://schemas.openxmlformats.org/officeDocument/2006/relationships/image" Target="../media/image73.jpg"/><Relationship Id="rId128" Type="http://schemas.openxmlformats.org/officeDocument/2006/relationships/image" Target="../media/image127.jpg"/><Relationship Id="rId149" Type="http://schemas.openxmlformats.org/officeDocument/2006/relationships/image" Target="../media/image148.png"/><Relationship Id="rId5" Type="http://schemas.openxmlformats.org/officeDocument/2006/relationships/image" Target="../media/image4.png"/><Relationship Id="rId95" Type="http://schemas.openxmlformats.org/officeDocument/2006/relationships/image" Target="../media/image94.jpg"/><Relationship Id="rId22" Type="http://schemas.openxmlformats.org/officeDocument/2006/relationships/image" Target="../media/image21.png"/><Relationship Id="rId27" Type="http://schemas.openxmlformats.org/officeDocument/2006/relationships/image" Target="../media/image26.jp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jpg"/><Relationship Id="rId69" Type="http://schemas.openxmlformats.org/officeDocument/2006/relationships/image" Target="../media/image68.jpg"/><Relationship Id="rId113" Type="http://schemas.openxmlformats.org/officeDocument/2006/relationships/image" Target="../media/image112.png"/><Relationship Id="rId118" Type="http://schemas.openxmlformats.org/officeDocument/2006/relationships/image" Target="../media/image117.png"/><Relationship Id="rId134" Type="http://schemas.openxmlformats.org/officeDocument/2006/relationships/image" Target="../media/image133.jpg"/><Relationship Id="rId139" Type="http://schemas.openxmlformats.org/officeDocument/2006/relationships/image" Target="../media/image138.png"/><Relationship Id="rId80" Type="http://schemas.openxmlformats.org/officeDocument/2006/relationships/image" Target="../media/image79.jpg"/><Relationship Id="rId85" Type="http://schemas.openxmlformats.org/officeDocument/2006/relationships/image" Target="../media/image84.jpg"/><Relationship Id="rId150" Type="http://schemas.openxmlformats.org/officeDocument/2006/relationships/image" Target="../media/image149.jpg"/><Relationship Id="rId155" Type="http://schemas.openxmlformats.org/officeDocument/2006/relationships/image" Target="../media/image154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33" Type="http://schemas.openxmlformats.org/officeDocument/2006/relationships/image" Target="../media/image32.jp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102.jpg"/><Relationship Id="rId108" Type="http://schemas.openxmlformats.org/officeDocument/2006/relationships/image" Target="../media/image107.jpg"/><Relationship Id="rId124" Type="http://schemas.openxmlformats.org/officeDocument/2006/relationships/image" Target="../media/image123.png"/><Relationship Id="rId129" Type="http://schemas.openxmlformats.org/officeDocument/2006/relationships/image" Target="../media/image128.jpg"/><Relationship Id="rId54" Type="http://schemas.openxmlformats.org/officeDocument/2006/relationships/image" Target="../media/image53.jpg"/><Relationship Id="rId70" Type="http://schemas.openxmlformats.org/officeDocument/2006/relationships/image" Target="../media/image69.jpg"/><Relationship Id="rId75" Type="http://schemas.openxmlformats.org/officeDocument/2006/relationships/image" Target="../media/image74.jpg"/><Relationship Id="rId91" Type="http://schemas.openxmlformats.org/officeDocument/2006/relationships/image" Target="../media/image90.jpg"/><Relationship Id="rId96" Type="http://schemas.openxmlformats.org/officeDocument/2006/relationships/image" Target="../media/image95.jpg"/><Relationship Id="rId140" Type="http://schemas.openxmlformats.org/officeDocument/2006/relationships/image" Target="../media/image139.jpg"/><Relationship Id="rId145" Type="http://schemas.openxmlformats.org/officeDocument/2006/relationships/image" Target="../media/image14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49" Type="http://schemas.openxmlformats.org/officeDocument/2006/relationships/image" Target="../media/image48.png"/><Relationship Id="rId114" Type="http://schemas.openxmlformats.org/officeDocument/2006/relationships/image" Target="../media/image113.png"/><Relationship Id="rId119" Type="http://schemas.openxmlformats.org/officeDocument/2006/relationships/image" Target="../media/image118.png"/><Relationship Id="rId44" Type="http://schemas.openxmlformats.org/officeDocument/2006/relationships/image" Target="../media/image43.png"/><Relationship Id="rId60" Type="http://schemas.openxmlformats.org/officeDocument/2006/relationships/image" Target="../media/image59.jpg"/><Relationship Id="rId65" Type="http://schemas.openxmlformats.org/officeDocument/2006/relationships/image" Target="../media/image64.jpg"/><Relationship Id="rId81" Type="http://schemas.openxmlformats.org/officeDocument/2006/relationships/image" Target="../media/image80.jpg"/><Relationship Id="rId86" Type="http://schemas.openxmlformats.org/officeDocument/2006/relationships/image" Target="../media/image85.jpg"/><Relationship Id="rId130" Type="http://schemas.openxmlformats.org/officeDocument/2006/relationships/image" Target="../media/image129.jpg"/><Relationship Id="rId135" Type="http://schemas.openxmlformats.org/officeDocument/2006/relationships/image" Target="../media/image134.jpg"/><Relationship Id="rId151" Type="http://schemas.openxmlformats.org/officeDocument/2006/relationships/image" Target="../media/image150.jpg"/><Relationship Id="rId156" Type="http://schemas.openxmlformats.org/officeDocument/2006/relationships/image" Target="../media/image155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9" Type="http://schemas.openxmlformats.org/officeDocument/2006/relationships/image" Target="../media/image38.png"/><Relationship Id="rId109" Type="http://schemas.openxmlformats.org/officeDocument/2006/relationships/image" Target="../media/image108.jp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jpg"/><Relationship Id="rId76" Type="http://schemas.openxmlformats.org/officeDocument/2006/relationships/image" Target="../media/image75.jpg"/><Relationship Id="rId97" Type="http://schemas.openxmlformats.org/officeDocument/2006/relationships/image" Target="../media/image96.jpg"/><Relationship Id="rId104" Type="http://schemas.openxmlformats.org/officeDocument/2006/relationships/image" Target="../media/image103.jpg"/><Relationship Id="rId120" Type="http://schemas.openxmlformats.org/officeDocument/2006/relationships/image" Target="../media/image119.jpg"/><Relationship Id="rId125" Type="http://schemas.openxmlformats.org/officeDocument/2006/relationships/image" Target="../media/image124.jpg"/><Relationship Id="rId141" Type="http://schemas.openxmlformats.org/officeDocument/2006/relationships/image" Target="../media/image140.jpg"/><Relationship Id="rId146" Type="http://schemas.openxmlformats.org/officeDocument/2006/relationships/image" Target="../media/image145.jpg"/><Relationship Id="rId7" Type="http://schemas.openxmlformats.org/officeDocument/2006/relationships/image" Target="../media/image6.jpg"/><Relationship Id="rId71" Type="http://schemas.openxmlformats.org/officeDocument/2006/relationships/image" Target="../media/image70.jpg"/><Relationship Id="rId92" Type="http://schemas.openxmlformats.org/officeDocument/2006/relationships/image" Target="../media/image91.jpg"/><Relationship Id="rId2" Type="http://schemas.openxmlformats.org/officeDocument/2006/relationships/image" Target="../media/image1.png"/><Relationship Id="rId29" Type="http://schemas.openxmlformats.org/officeDocument/2006/relationships/image" Target="../media/image28.jpg"/><Relationship Id="rId24" Type="http://schemas.openxmlformats.org/officeDocument/2006/relationships/image" Target="../media/image23.jp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jpg"/><Relationship Id="rId87" Type="http://schemas.openxmlformats.org/officeDocument/2006/relationships/image" Target="../media/image86.jpg"/><Relationship Id="rId110" Type="http://schemas.openxmlformats.org/officeDocument/2006/relationships/image" Target="../media/image109.png"/><Relationship Id="rId115" Type="http://schemas.openxmlformats.org/officeDocument/2006/relationships/image" Target="../media/image114.png"/><Relationship Id="rId131" Type="http://schemas.openxmlformats.org/officeDocument/2006/relationships/image" Target="../media/image130.jpg"/><Relationship Id="rId136" Type="http://schemas.openxmlformats.org/officeDocument/2006/relationships/image" Target="../media/image135.jpg"/><Relationship Id="rId61" Type="http://schemas.openxmlformats.org/officeDocument/2006/relationships/image" Target="../media/image60.jpg"/><Relationship Id="rId82" Type="http://schemas.openxmlformats.org/officeDocument/2006/relationships/image" Target="../media/image81.jpg"/><Relationship Id="rId152" Type="http://schemas.openxmlformats.org/officeDocument/2006/relationships/image" Target="../media/image151.jpg"/><Relationship Id="rId19" Type="http://schemas.openxmlformats.org/officeDocument/2006/relationships/image" Target="../media/image18.jpg"/><Relationship Id="rId14" Type="http://schemas.openxmlformats.org/officeDocument/2006/relationships/image" Target="../media/image13.jpg"/><Relationship Id="rId30" Type="http://schemas.openxmlformats.org/officeDocument/2006/relationships/image" Target="../media/image29.jpg"/><Relationship Id="rId35" Type="http://schemas.openxmlformats.org/officeDocument/2006/relationships/image" Target="../media/image34.png"/><Relationship Id="rId56" Type="http://schemas.openxmlformats.org/officeDocument/2006/relationships/image" Target="../media/image55.jpg"/><Relationship Id="rId77" Type="http://schemas.openxmlformats.org/officeDocument/2006/relationships/image" Target="../media/image76.jpg"/><Relationship Id="rId100" Type="http://schemas.openxmlformats.org/officeDocument/2006/relationships/image" Target="../media/image99.jpg"/><Relationship Id="rId105" Type="http://schemas.openxmlformats.org/officeDocument/2006/relationships/image" Target="../media/image104.jpg"/><Relationship Id="rId126" Type="http://schemas.openxmlformats.org/officeDocument/2006/relationships/image" Target="../media/image125.jpg"/><Relationship Id="rId147" Type="http://schemas.openxmlformats.org/officeDocument/2006/relationships/image" Target="../media/image146.jpg"/><Relationship Id="rId8" Type="http://schemas.openxmlformats.org/officeDocument/2006/relationships/image" Target="../media/image7.jpg"/><Relationship Id="rId51" Type="http://schemas.openxmlformats.org/officeDocument/2006/relationships/image" Target="../media/image50.png"/><Relationship Id="rId72" Type="http://schemas.openxmlformats.org/officeDocument/2006/relationships/image" Target="../media/image71.jpg"/><Relationship Id="rId93" Type="http://schemas.openxmlformats.org/officeDocument/2006/relationships/image" Target="../media/image92.jpg"/><Relationship Id="rId98" Type="http://schemas.openxmlformats.org/officeDocument/2006/relationships/image" Target="../media/image97.jpg"/><Relationship Id="rId121" Type="http://schemas.openxmlformats.org/officeDocument/2006/relationships/image" Target="../media/image120.jpg"/><Relationship Id="rId142" Type="http://schemas.openxmlformats.org/officeDocument/2006/relationships/image" Target="../media/image141.jpg"/><Relationship Id="rId3" Type="http://schemas.openxmlformats.org/officeDocument/2006/relationships/image" Target="../media/image2.png"/><Relationship Id="rId25" Type="http://schemas.openxmlformats.org/officeDocument/2006/relationships/image" Target="../media/image24.jpg"/><Relationship Id="rId46" Type="http://schemas.openxmlformats.org/officeDocument/2006/relationships/image" Target="../media/image45.png"/><Relationship Id="rId67" Type="http://schemas.openxmlformats.org/officeDocument/2006/relationships/image" Target="../media/image66.jpg"/><Relationship Id="rId116" Type="http://schemas.openxmlformats.org/officeDocument/2006/relationships/image" Target="../media/image115.png"/><Relationship Id="rId137" Type="http://schemas.openxmlformats.org/officeDocument/2006/relationships/image" Target="../media/image136.jp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62" Type="http://schemas.openxmlformats.org/officeDocument/2006/relationships/image" Target="../media/image61.jpg"/><Relationship Id="rId83" Type="http://schemas.openxmlformats.org/officeDocument/2006/relationships/image" Target="../media/image82.jpg"/><Relationship Id="rId88" Type="http://schemas.openxmlformats.org/officeDocument/2006/relationships/image" Target="../media/image87.jpg"/><Relationship Id="rId111" Type="http://schemas.openxmlformats.org/officeDocument/2006/relationships/image" Target="../media/image110.png"/><Relationship Id="rId132" Type="http://schemas.openxmlformats.org/officeDocument/2006/relationships/image" Target="../media/image131.jpg"/><Relationship Id="rId153" Type="http://schemas.openxmlformats.org/officeDocument/2006/relationships/image" Target="../media/image152.jpg"/><Relationship Id="rId15" Type="http://schemas.openxmlformats.org/officeDocument/2006/relationships/image" Target="../media/image14.jpg"/><Relationship Id="rId36" Type="http://schemas.openxmlformats.org/officeDocument/2006/relationships/image" Target="../media/image35.png"/><Relationship Id="rId57" Type="http://schemas.openxmlformats.org/officeDocument/2006/relationships/image" Target="../media/image56.jpg"/><Relationship Id="rId106" Type="http://schemas.openxmlformats.org/officeDocument/2006/relationships/image" Target="../media/image105.jpg"/><Relationship Id="rId127" Type="http://schemas.openxmlformats.org/officeDocument/2006/relationships/image" Target="../media/image126.jp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52" Type="http://schemas.openxmlformats.org/officeDocument/2006/relationships/image" Target="../media/image51.png"/><Relationship Id="rId73" Type="http://schemas.openxmlformats.org/officeDocument/2006/relationships/image" Target="../media/image72.jpg"/><Relationship Id="rId78" Type="http://schemas.openxmlformats.org/officeDocument/2006/relationships/image" Target="../media/image77.jpg"/><Relationship Id="rId94" Type="http://schemas.openxmlformats.org/officeDocument/2006/relationships/image" Target="../media/image93.jpg"/><Relationship Id="rId99" Type="http://schemas.openxmlformats.org/officeDocument/2006/relationships/image" Target="../media/image98.jpg"/><Relationship Id="rId101" Type="http://schemas.openxmlformats.org/officeDocument/2006/relationships/image" Target="../media/image100.jpg"/><Relationship Id="rId122" Type="http://schemas.openxmlformats.org/officeDocument/2006/relationships/image" Target="../media/image121.jpg"/><Relationship Id="rId143" Type="http://schemas.openxmlformats.org/officeDocument/2006/relationships/image" Target="../media/image142.jpg"/><Relationship Id="rId148" Type="http://schemas.openxmlformats.org/officeDocument/2006/relationships/image" Target="../media/image147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26" Type="http://schemas.openxmlformats.org/officeDocument/2006/relationships/image" Target="../media/image25.jpg"/><Relationship Id="rId47" Type="http://schemas.openxmlformats.org/officeDocument/2006/relationships/image" Target="../media/image46.png"/><Relationship Id="rId68" Type="http://schemas.openxmlformats.org/officeDocument/2006/relationships/image" Target="../media/image67.jpg"/><Relationship Id="rId89" Type="http://schemas.openxmlformats.org/officeDocument/2006/relationships/image" Target="../media/image88.jpg"/><Relationship Id="rId112" Type="http://schemas.openxmlformats.org/officeDocument/2006/relationships/image" Target="../media/image111.png"/><Relationship Id="rId133" Type="http://schemas.openxmlformats.org/officeDocument/2006/relationships/image" Target="../media/image132.jpg"/><Relationship Id="rId154" Type="http://schemas.openxmlformats.org/officeDocument/2006/relationships/image" Target="../media/image153.jpg"/><Relationship Id="rId16" Type="http://schemas.openxmlformats.org/officeDocument/2006/relationships/image" Target="../media/image15.jpg"/><Relationship Id="rId37" Type="http://schemas.openxmlformats.org/officeDocument/2006/relationships/image" Target="../media/image36.png"/><Relationship Id="rId58" Type="http://schemas.openxmlformats.org/officeDocument/2006/relationships/image" Target="../media/image57.jpg"/><Relationship Id="rId79" Type="http://schemas.openxmlformats.org/officeDocument/2006/relationships/image" Target="../media/image78.jpg"/><Relationship Id="rId102" Type="http://schemas.openxmlformats.org/officeDocument/2006/relationships/image" Target="../media/image101.jpg"/><Relationship Id="rId123" Type="http://schemas.openxmlformats.org/officeDocument/2006/relationships/image" Target="../media/image122.jpg"/><Relationship Id="rId144" Type="http://schemas.openxmlformats.org/officeDocument/2006/relationships/image" Target="../media/image143.jpg"/><Relationship Id="rId90" Type="http://schemas.openxmlformats.org/officeDocument/2006/relationships/image" Target="../media/image89.jp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4.jpg"/><Relationship Id="rId21" Type="http://schemas.openxmlformats.org/officeDocument/2006/relationships/image" Target="../media/image175.jpg"/><Relationship Id="rId42" Type="http://schemas.openxmlformats.org/officeDocument/2006/relationships/image" Target="../media/image196.png"/><Relationship Id="rId63" Type="http://schemas.openxmlformats.org/officeDocument/2006/relationships/image" Target="../media/image120.jpg"/><Relationship Id="rId84" Type="http://schemas.openxmlformats.org/officeDocument/2006/relationships/image" Target="../media/image231.png"/><Relationship Id="rId138" Type="http://schemas.openxmlformats.org/officeDocument/2006/relationships/image" Target="../media/image285.jpg"/><Relationship Id="rId159" Type="http://schemas.openxmlformats.org/officeDocument/2006/relationships/image" Target="../media/image306.jpg"/><Relationship Id="rId107" Type="http://schemas.openxmlformats.org/officeDocument/2006/relationships/image" Target="../media/image254.jpg"/><Relationship Id="rId11" Type="http://schemas.openxmlformats.org/officeDocument/2006/relationships/image" Target="../media/image165.png"/><Relationship Id="rId32" Type="http://schemas.openxmlformats.org/officeDocument/2006/relationships/image" Target="../media/image186.png"/><Relationship Id="rId53" Type="http://schemas.openxmlformats.org/officeDocument/2006/relationships/image" Target="../media/image205.png"/><Relationship Id="rId74" Type="http://schemas.openxmlformats.org/officeDocument/2006/relationships/image" Target="../media/image221.jpg"/><Relationship Id="rId128" Type="http://schemas.openxmlformats.org/officeDocument/2006/relationships/image" Target="../media/image275.png"/><Relationship Id="rId149" Type="http://schemas.openxmlformats.org/officeDocument/2006/relationships/image" Target="../media/image296.png"/><Relationship Id="rId5" Type="http://schemas.openxmlformats.org/officeDocument/2006/relationships/image" Target="../media/image159.png"/><Relationship Id="rId95" Type="http://schemas.openxmlformats.org/officeDocument/2006/relationships/image" Target="../media/image242.jpg"/><Relationship Id="rId160" Type="http://schemas.openxmlformats.org/officeDocument/2006/relationships/image" Target="../media/image307.jpg"/><Relationship Id="rId22" Type="http://schemas.openxmlformats.org/officeDocument/2006/relationships/image" Target="../media/image176.png"/><Relationship Id="rId43" Type="http://schemas.openxmlformats.org/officeDocument/2006/relationships/image" Target="../media/image197.png"/><Relationship Id="rId64" Type="http://schemas.openxmlformats.org/officeDocument/2006/relationships/image" Target="../media/image121.jpg"/><Relationship Id="rId118" Type="http://schemas.openxmlformats.org/officeDocument/2006/relationships/image" Target="../media/image265.jpg"/><Relationship Id="rId139" Type="http://schemas.openxmlformats.org/officeDocument/2006/relationships/image" Target="../media/image286.jpg"/><Relationship Id="rId85" Type="http://schemas.openxmlformats.org/officeDocument/2006/relationships/image" Target="../media/image232.png"/><Relationship Id="rId150" Type="http://schemas.openxmlformats.org/officeDocument/2006/relationships/image" Target="../media/image297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33" Type="http://schemas.openxmlformats.org/officeDocument/2006/relationships/image" Target="../media/image187.png"/><Relationship Id="rId38" Type="http://schemas.openxmlformats.org/officeDocument/2006/relationships/image" Target="../media/image192.png"/><Relationship Id="rId59" Type="http://schemas.openxmlformats.org/officeDocument/2006/relationships/image" Target="../media/image211.png"/><Relationship Id="rId103" Type="http://schemas.openxmlformats.org/officeDocument/2006/relationships/image" Target="../media/image250.jpg"/><Relationship Id="rId108" Type="http://schemas.openxmlformats.org/officeDocument/2006/relationships/image" Target="../media/image255.jpg"/><Relationship Id="rId124" Type="http://schemas.openxmlformats.org/officeDocument/2006/relationships/image" Target="../media/image271.jpg"/><Relationship Id="rId129" Type="http://schemas.openxmlformats.org/officeDocument/2006/relationships/image" Target="../media/image276.jpg"/><Relationship Id="rId54" Type="http://schemas.openxmlformats.org/officeDocument/2006/relationships/image" Target="../media/image206.png"/><Relationship Id="rId70" Type="http://schemas.openxmlformats.org/officeDocument/2006/relationships/image" Target="../media/image217.jpg"/><Relationship Id="rId75" Type="http://schemas.openxmlformats.org/officeDocument/2006/relationships/image" Target="../media/image222.jpg"/><Relationship Id="rId91" Type="http://schemas.openxmlformats.org/officeDocument/2006/relationships/image" Target="../media/image238.png"/><Relationship Id="rId96" Type="http://schemas.openxmlformats.org/officeDocument/2006/relationships/image" Target="../media/image243.jpg"/><Relationship Id="rId140" Type="http://schemas.openxmlformats.org/officeDocument/2006/relationships/image" Target="../media/image287.jpg"/><Relationship Id="rId145" Type="http://schemas.openxmlformats.org/officeDocument/2006/relationships/image" Target="../media/image292.png"/><Relationship Id="rId161" Type="http://schemas.openxmlformats.org/officeDocument/2006/relationships/image" Target="../media/image30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0.png"/><Relationship Id="rId23" Type="http://schemas.openxmlformats.org/officeDocument/2006/relationships/image" Target="../media/image177.png"/><Relationship Id="rId28" Type="http://schemas.openxmlformats.org/officeDocument/2006/relationships/image" Target="../media/image182.png"/><Relationship Id="rId49" Type="http://schemas.openxmlformats.org/officeDocument/2006/relationships/image" Target="../media/image111.png"/><Relationship Id="rId114" Type="http://schemas.openxmlformats.org/officeDocument/2006/relationships/image" Target="../media/image261.jpg"/><Relationship Id="rId119" Type="http://schemas.openxmlformats.org/officeDocument/2006/relationships/image" Target="../media/image266.jpg"/><Relationship Id="rId44" Type="http://schemas.openxmlformats.org/officeDocument/2006/relationships/image" Target="../media/image198.png"/><Relationship Id="rId60" Type="http://schemas.openxmlformats.org/officeDocument/2006/relationships/image" Target="../media/image212.png"/><Relationship Id="rId65" Type="http://schemas.openxmlformats.org/officeDocument/2006/relationships/image" Target="../media/image122.jpg"/><Relationship Id="rId81" Type="http://schemas.openxmlformats.org/officeDocument/2006/relationships/image" Target="../media/image228.png"/><Relationship Id="rId86" Type="http://schemas.openxmlformats.org/officeDocument/2006/relationships/image" Target="../media/image233.png"/><Relationship Id="rId130" Type="http://schemas.openxmlformats.org/officeDocument/2006/relationships/image" Target="../media/image277.jpg"/><Relationship Id="rId135" Type="http://schemas.openxmlformats.org/officeDocument/2006/relationships/image" Target="../media/image282.jpg"/><Relationship Id="rId151" Type="http://schemas.openxmlformats.org/officeDocument/2006/relationships/image" Target="../media/image298.png"/><Relationship Id="rId156" Type="http://schemas.openxmlformats.org/officeDocument/2006/relationships/image" Target="../media/image303.jpg"/><Relationship Id="rId13" Type="http://schemas.openxmlformats.org/officeDocument/2006/relationships/image" Target="../media/image167.png"/><Relationship Id="rId18" Type="http://schemas.openxmlformats.org/officeDocument/2006/relationships/image" Target="../media/image172.png"/><Relationship Id="rId39" Type="http://schemas.openxmlformats.org/officeDocument/2006/relationships/image" Target="../media/image193.png"/><Relationship Id="rId109" Type="http://schemas.openxmlformats.org/officeDocument/2006/relationships/image" Target="../media/image256.jpg"/><Relationship Id="rId34" Type="http://schemas.openxmlformats.org/officeDocument/2006/relationships/image" Target="../media/image188.png"/><Relationship Id="rId50" Type="http://schemas.openxmlformats.org/officeDocument/2006/relationships/image" Target="../media/image202.png"/><Relationship Id="rId55" Type="http://schemas.openxmlformats.org/officeDocument/2006/relationships/image" Target="../media/image207.png"/><Relationship Id="rId76" Type="http://schemas.openxmlformats.org/officeDocument/2006/relationships/image" Target="../media/image223.jpg"/><Relationship Id="rId97" Type="http://schemas.openxmlformats.org/officeDocument/2006/relationships/image" Target="../media/image244.jpg"/><Relationship Id="rId104" Type="http://schemas.openxmlformats.org/officeDocument/2006/relationships/image" Target="../media/image251.jpg"/><Relationship Id="rId120" Type="http://schemas.openxmlformats.org/officeDocument/2006/relationships/image" Target="../media/image267.jpg"/><Relationship Id="rId125" Type="http://schemas.openxmlformats.org/officeDocument/2006/relationships/image" Target="../media/image272.jpg"/><Relationship Id="rId141" Type="http://schemas.openxmlformats.org/officeDocument/2006/relationships/image" Target="../media/image288.jpg"/><Relationship Id="rId146" Type="http://schemas.openxmlformats.org/officeDocument/2006/relationships/image" Target="../media/image293.png"/><Relationship Id="rId7" Type="http://schemas.openxmlformats.org/officeDocument/2006/relationships/image" Target="../media/image161.png"/><Relationship Id="rId71" Type="http://schemas.openxmlformats.org/officeDocument/2006/relationships/image" Target="../media/image218.jpg"/><Relationship Id="rId92" Type="http://schemas.openxmlformats.org/officeDocument/2006/relationships/image" Target="../media/image239.png"/><Relationship Id="rId2" Type="http://schemas.openxmlformats.org/officeDocument/2006/relationships/image" Target="../media/image156.png"/><Relationship Id="rId29" Type="http://schemas.openxmlformats.org/officeDocument/2006/relationships/image" Target="../media/image183.png"/><Relationship Id="rId24" Type="http://schemas.openxmlformats.org/officeDocument/2006/relationships/image" Target="../media/image178.png"/><Relationship Id="rId40" Type="http://schemas.openxmlformats.org/officeDocument/2006/relationships/image" Target="../media/image194.png"/><Relationship Id="rId45" Type="http://schemas.openxmlformats.org/officeDocument/2006/relationships/image" Target="../media/image33.png"/><Relationship Id="rId66" Type="http://schemas.openxmlformats.org/officeDocument/2006/relationships/image" Target="../media/image123.png"/><Relationship Id="rId87" Type="http://schemas.openxmlformats.org/officeDocument/2006/relationships/image" Target="../media/image234.png"/><Relationship Id="rId110" Type="http://schemas.openxmlformats.org/officeDocument/2006/relationships/image" Target="../media/image257.jpg"/><Relationship Id="rId115" Type="http://schemas.openxmlformats.org/officeDocument/2006/relationships/image" Target="../media/image262.png"/><Relationship Id="rId131" Type="http://schemas.openxmlformats.org/officeDocument/2006/relationships/image" Target="../media/image278.jpg"/><Relationship Id="rId136" Type="http://schemas.openxmlformats.org/officeDocument/2006/relationships/image" Target="../media/image283.jpg"/><Relationship Id="rId157" Type="http://schemas.openxmlformats.org/officeDocument/2006/relationships/image" Target="../media/image304.jpg"/><Relationship Id="rId61" Type="http://schemas.openxmlformats.org/officeDocument/2006/relationships/image" Target="../media/image213.png"/><Relationship Id="rId82" Type="http://schemas.openxmlformats.org/officeDocument/2006/relationships/image" Target="../media/image229.png"/><Relationship Id="rId152" Type="http://schemas.openxmlformats.org/officeDocument/2006/relationships/image" Target="../media/image299.png"/><Relationship Id="rId19" Type="http://schemas.openxmlformats.org/officeDocument/2006/relationships/image" Target="../media/image173.png"/><Relationship Id="rId14" Type="http://schemas.openxmlformats.org/officeDocument/2006/relationships/image" Target="../media/image168.png"/><Relationship Id="rId30" Type="http://schemas.openxmlformats.org/officeDocument/2006/relationships/image" Target="../media/image184.png"/><Relationship Id="rId35" Type="http://schemas.openxmlformats.org/officeDocument/2006/relationships/image" Target="../media/image189.png"/><Relationship Id="rId56" Type="http://schemas.openxmlformats.org/officeDocument/2006/relationships/image" Target="../media/image208.png"/><Relationship Id="rId77" Type="http://schemas.openxmlformats.org/officeDocument/2006/relationships/image" Target="../media/image224.jpg"/><Relationship Id="rId100" Type="http://schemas.openxmlformats.org/officeDocument/2006/relationships/image" Target="../media/image247.jpg"/><Relationship Id="rId105" Type="http://schemas.openxmlformats.org/officeDocument/2006/relationships/image" Target="../media/image252.jpg"/><Relationship Id="rId126" Type="http://schemas.openxmlformats.org/officeDocument/2006/relationships/image" Target="../media/image273.jpg"/><Relationship Id="rId147" Type="http://schemas.openxmlformats.org/officeDocument/2006/relationships/image" Target="../media/image294.png"/><Relationship Id="rId8" Type="http://schemas.openxmlformats.org/officeDocument/2006/relationships/image" Target="../media/image162.png"/><Relationship Id="rId51" Type="http://schemas.openxmlformats.org/officeDocument/2006/relationships/image" Target="../media/image203.png"/><Relationship Id="rId72" Type="http://schemas.openxmlformats.org/officeDocument/2006/relationships/image" Target="../media/image219.jpg"/><Relationship Id="rId93" Type="http://schemas.openxmlformats.org/officeDocument/2006/relationships/image" Target="../media/image240.jpg"/><Relationship Id="rId98" Type="http://schemas.openxmlformats.org/officeDocument/2006/relationships/image" Target="../media/image245.jpg"/><Relationship Id="rId121" Type="http://schemas.openxmlformats.org/officeDocument/2006/relationships/image" Target="../media/image268.jpg"/><Relationship Id="rId142" Type="http://schemas.openxmlformats.org/officeDocument/2006/relationships/image" Target="../media/image289.jpg"/><Relationship Id="rId3" Type="http://schemas.openxmlformats.org/officeDocument/2006/relationships/image" Target="../media/image157.png"/><Relationship Id="rId25" Type="http://schemas.openxmlformats.org/officeDocument/2006/relationships/image" Target="../media/image179.png"/><Relationship Id="rId46" Type="http://schemas.openxmlformats.org/officeDocument/2006/relationships/image" Target="../media/image199.png"/><Relationship Id="rId67" Type="http://schemas.openxmlformats.org/officeDocument/2006/relationships/image" Target="../media/image214.jpg"/><Relationship Id="rId116" Type="http://schemas.openxmlformats.org/officeDocument/2006/relationships/image" Target="../media/image263.jpg"/><Relationship Id="rId137" Type="http://schemas.openxmlformats.org/officeDocument/2006/relationships/image" Target="../media/image284.jpg"/><Relationship Id="rId158" Type="http://schemas.openxmlformats.org/officeDocument/2006/relationships/image" Target="../media/image305.jpg"/><Relationship Id="rId20" Type="http://schemas.openxmlformats.org/officeDocument/2006/relationships/image" Target="../media/image174.png"/><Relationship Id="rId41" Type="http://schemas.openxmlformats.org/officeDocument/2006/relationships/image" Target="../media/image195.png"/><Relationship Id="rId62" Type="http://schemas.openxmlformats.org/officeDocument/2006/relationships/image" Target="../media/image119.jpg"/><Relationship Id="rId83" Type="http://schemas.openxmlformats.org/officeDocument/2006/relationships/image" Target="../media/image230.png"/><Relationship Id="rId88" Type="http://schemas.openxmlformats.org/officeDocument/2006/relationships/image" Target="../media/image235.png"/><Relationship Id="rId111" Type="http://schemas.openxmlformats.org/officeDocument/2006/relationships/image" Target="../media/image258.jpg"/><Relationship Id="rId132" Type="http://schemas.openxmlformats.org/officeDocument/2006/relationships/image" Target="../media/image279.jpg"/><Relationship Id="rId153" Type="http://schemas.openxmlformats.org/officeDocument/2006/relationships/image" Target="../media/image300.png"/><Relationship Id="rId15" Type="http://schemas.openxmlformats.org/officeDocument/2006/relationships/image" Target="../media/image169.png"/><Relationship Id="rId36" Type="http://schemas.openxmlformats.org/officeDocument/2006/relationships/image" Target="../media/image190.png"/><Relationship Id="rId57" Type="http://schemas.openxmlformats.org/officeDocument/2006/relationships/image" Target="../media/image209.png"/><Relationship Id="rId106" Type="http://schemas.openxmlformats.org/officeDocument/2006/relationships/image" Target="../media/image253.jpg"/><Relationship Id="rId127" Type="http://schemas.openxmlformats.org/officeDocument/2006/relationships/image" Target="../media/image274.jpg"/><Relationship Id="rId10" Type="http://schemas.openxmlformats.org/officeDocument/2006/relationships/image" Target="../media/image164.png"/><Relationship Id="rId31" Type="http://schemas.openxmlformats.org/officeDocument/2006/relationships/image" Target="../media/image185.png"/><Relationship Id="rId52" Type="http://schemas.openxmlformats.org/officeDocument/2006/relationships/image" Target="../media/image204.png"/><Relationship Id="rId73" Type="http://schemas.openxmlformats.org/officeDocument/2006/relationships/image" Target="../media/image220.jpg"/><Relationship Id="rId78" Type="http://schemas.openxmlformats.org/officeDocument/2006/relationships/image" Target="../media/image225.jpg"/><Relationship Id="rId94" Type="http://schemas.openxmlformats.org/officeDocument/2006/relationships/image" Target="../media/image241.jpg"/><Relationship Id="rId99" Type="http://schemas.openxmlformats.org/officeDocument/2006/relationships/image" Target="../media/image246.png"/><Relationship Id="rId101" Type="http://schemas.openxmlformats.org/officeDocument/2006/relationships/image" Target="../media/image248.jpg"/><Relationship Id="rId122" Type="http://schemas.openxmlformats.org/officeDocument/2006/relationships/image" Target="../media/image269.jpg"/><Relationship Id="rId143" Type="http://schemas.openxmlformats.org/officeDocument/2006/relationships/image" Target="../media/image290.png"/><Relationship Id="rId148" Type="http://schemas.openxmlformats.org/officeDocument/2006/relationships/image" Target="../media/image295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26" Type="http://schemas.openxmlformats.org/officeDocument/2006/relationships/image" Target="../media/image180.png"/><Relationship Id="rId47" Type="http://schemas.openxmlformats.org/officeDocument/2006/relationships/image" Target="../media/image200.png"/><Relationship Id="rId68" Type="http://schemas.openxmlformats.org/officeDocument/2006/relationships/image" Target="../media/image215.jpg"/><Relationship Id="rId89" Type="http://schemas.openxmlformats.org/officeDocument/2006/relationships/image" Target="../media/image236.png"/><Relationship Id="rId112" Type="http://schemas.openxmlformats.org/officeDocument/2006/relationships/image" Target="../media/image259.jpg"/><Relationship Id="rId133" Type="http://schemas.openxmlformats.org/officeDocument/2006/relationships/image" Target="../media/image280.jpg"/><Relationship Id="rId154" Type="http://schemas.openxmlformats.org/officeDocument/2006/relationships/image" Target="../media/image301.jpg"/><Relationship Id="rId16" Type="http://schemas.openxmlformats.org/officeDocument/2006/relationships/image" Target="../media/image170.png"/><Relationship Id="rId37" Type="http://schemas.openxmlformats.org/officeDocument/2006/relationships/image" Target="../media/image191.png"/><Relationship Id="rId58" Type="http://schemas.openxmlformats.org/officeDocument/2006/relationships/image" Target="../media/image210.png"/><Relationship Id="rId79" Type="http://schemas.openxmlformats.org/officeDocument/2006/relationships/image" Target="../media/image226.jpg"/><Relationship Id="rId102" Type="http://schemas.openxmlformats.org/officeDocument/2006/relationships/image" Target="../media/image249.jpg"/><Relationship Id="rId123" Type="http://schemas.openxmlformats.org/officeDocument/2006/relationships/image" Target="../media/image270.jpg"/><Relationship Id="rId144" Type="http://schemas.openxmlformats.org/officeDocument/2006/relationships/image" Target="../media/image291.png"/><Relationship Id="rId90" Type="http://schemas.openxmlformats.org/officeDocument/2006/relationships/image" Target="../media/image237.png"/><Relationship Id="rId27" Type="http://schemas.openxmlformats.org/officeDocument/2006/relationships/image" Target="../media/image181.png"/><Relationship Id="rId48" Type="http://schemas.openxmlformats.org/officeDocument/2006/relationships/image" Target="../media/image201.png"/><Relationship Id="rId69" Type="http://schemas.openxmlformats.org/officeDocument/2006/relationships/image" Target="../media/image216.jpg"/><Relationship Id="rId113" Type="http://schemas.openxmlformats.org/officeDocument/2006/relationships/image" Target="../media/image260.jpg"/><Relationship Id="rId134" Type="http://schemas.openxmlformats.org/officeDocument/2006/relationships/image" Target="../media/image281.jpg"/><Relationship Id="rId80" Type="http://schemas.openxmlformats.org/officeDocument/2006/relationships/image" Target="../media/image227.png"/><Relationship Id="rId155" Type="http://schemas.openxmlformats.org/officeDocument/2006/relationships/image" Target="../media/image302.jp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3.jpg"/><Relationship Id="rId21" Type="http://schemas.openxmlformats.org/officeDocument/2006/relationships/image" Target="../media/image328.png"/><Relationship Id="rId42" Type="http://schemas.openxmlformats.org/officeDocument/2006/relationships/image" Target="../media/image348.jpg"/><Relationship Id="rId63" Type="http://schemas.openxmlformats.org/officeDocument/2006/relationships/image" Target="../media/image369.jpg"/><Relationship Id="rId84" Type="http://schemas.openxmlformats.org/officeDocument/2006/relationships/image" Target="../media/image390.jpg"/><Relationship Id="rId138" Type="http://schemas.openxmlformats.org/officeDocument/2006/relationships/image" Target="../media/image444.jpg"/><Relationship Id="rId159" Type="http://schemas.openxmlformats.org/officeDocument/2006/relationships/image" Target="../media/image465.jpg"/><Relationship Id="rId170" Type="http://schemas.openxmlformats.org/officeDocument/2006/relationships/image" Target="../media/image476.png"/><Relationship Id="rId107" Type="http://schemas.openxmlformats.org/officeDocument/2006/relationships/image" Target="../media/image413.jpg"/><Relationship Id="rId11" Type="http://schemas.openxmlformats.org/officeDocument/2006/relationships/image" Target="../media/image318.png"/><Relationship Id="rId32" Type="http://schemas.openxmlformats.org/officeDocument/2006/relationships/image" Target="../media/image339.png"/><Relationship Id="rId53" Type="http://schemas.openxmlformats.org/officeDocument/2006/relationships/image" Target="../media/image359.jpg"/><Relationship Id="rId74" Type="http://schemas.openxmlformats.org/officeDocument/2006/relationships/image" Target="../media/image380.jpg"/><Relationship Id="rId128" Type="http://schemas.openxmlformats.org/officeDocument/2006/relationships/image" Target="../media/image434.jpg"/><Relationship Id="rId149" Type="http://schemas.openxmlformats.org/officeDocument/2006/relationships/image" Target="../media/image455.jpg"/><Relationship Id="rId5" Type="http://schemas.openxmlformats.org/officeDocument/2006/relationships/image" Target="../media/image312.jpg"/><Relationship Id="rId95" Type="http://schemas.openxmlformats.org/officeDocument/2006/relationships/image" Target="../media/image401.jpg"/><Relationship Id="rId160" Type="http://schemas.openxmlformats.org/officeDocument/2006/relationships/image" Target="../media/image466.jpg"/><Relationship Id="rId181" Type="http://schemas.openxmlformats.org/officeDocument/2006/relationships/image" Target="../media/image487.jpg"/><Relationship Id="rId22" Type="http://schemas.openxmlformats.org/officeDocument/2006/relationships/image" Target="../media/image329.png"/><Relationship Id="rId43" Type="http://schemas.openxmlformats.org/officeDocument/2006/relationships/image" Target="../media/image349.jpg"/><Relationship Id="rId64" Type="http://schemas.openxmlformats.org/officeDocument/2006/relationships/image" Target="../media/image370.jpg"/><Relationship Id="rId118" Type="http://schemas.openxmlformats.org/officeDocument/2006/relationships/image" Target="../media/image424.jpg"/><Relationship Id="rId139" Type="http://schemas.openxmlformats.org/officeDocument/2006/relationships/image" Target="../media/image445.png"/><Relationship Id="rId85" Type="http://schemas.openxmlformats.org/officeDocument/2006/relationships/image" Target="../media/image391.jpg"/><Relationship Id="rId150" Type="http://schemas.openxmlformats.org/officeDocument/2006/relationships/image" Target="../media/image456.png"/><Relationship Id="rId171" Type="http://schemas.openxmlformats.org/officeDocument/2006/relationships/image" Target="../media/image477.png"/><Relationship Id="rId12" Type="http://schemas.openxmlformats.org/officeDocument/2006/relationships/image" Target="../media/image319.png"/><Relationship Id="rId33" Type="http://schemas.openxmlformats.org/officeDocument/2006/relationships/image" Target="../media/image340.png"/><Relationship Id="rId108" Type="http://schemas.openxmlformats.org/officeDocument/2006/relationships/image" Target="../media/image414.jpg"/><Relationship Id="rId129" Type="http://schemas.openxmlformats.org/officeDocument/2006/relationships/image" Target="../media/image435.jpg"/><Relationship Id="rId54" Type="http://schemas.openxmlformats.org/officeDocument/2006/relationships/image" Target="../media/image360.jpg"/><Relationship Id="rId75" Type="http://schemas.openxmlformats.org/officeDocument/2006/relationships/image" Target="../media/image381.png"/><Relationship Id="rId96" Type="http://schemas.openxmlformats.org/officeDocument/2006/relationships/image" Target="../media/image402.jpg"/><Relationship Id="rId140" Type="http://schemas.openxmlformats.org/officeDocument/2006/relationships/image" Target="../media/image446.jpg"/><Relationship Id="rId161" Type="http://schemas.openxmlformats.org/officeDocument/2006/relationships/image" Target="../media/image467.jpg"/><Relationship Id="rId182" Type="http://schemas.openxmlformats.org/officeDocument/2006/relationships/image" Target="../media/image488.jpg"/><Relationship Id="rId6" Type="http://schemas.openxmlformats.org/officeDocument/2006/relationships/image" Target="../media/image313.png"/><Relationship Id="rId23" Type="http://schemas.openxmlformats.org/officeDocument/2006/relationships/image" Target="../media/image330.png"/><Relationship Id="rId119" Type="http://schemas.openxmlformats.org/officeDocument/2006/relationships/image" Target="../media/image425.jpg"/><Relationship Id="rId44" Type="http://schemas.openxmlformats.org/officeDocument/2006/relationships/image" Target="../media/image350.jpg"/><Relationship Id="rId60" Type="http://schemas.openxmlformats.org/officeDocument/2006/relationships/image" Target="../media/image366.jpg"/><Relationship Id="rId65" Type="http://schemas.openxmlformats.org/officeDocument/2006/relationships/image" Target="../media/image371.jpg"/><Relationship Id="rId81" Type="http://schemas.openxmlformats.org/officeDocument/2006/relationships/image" Target="../media/image387.jpg"/><Relationship Id="rId86" Type="http://schemas.openxmlformats.org/officeDocument/2006/relationships/image" Target="../media/image392.jpg"/><Relationship Id="rId130" Type="http://schemas.openxmlformats.org/officeDocument/2006/relationships/image" Target="../media/image436.jpg"/><Relationship Id="rId135" Type="http://schemas.openxmlformats.org/officeDocument/2006/relationships/image" Target="../media/image441.png"/><Relationship Id="rId151" Type="http://schemas.openxmlformats.org/officeDocument/2006/relationships/image" Target="../media/image457.png"/><Relationship Id="rId156" Type="http://schemas.openxmlformats.org/officeDocument/2006/relationships/image" Target="../media/image462.png"/><Relationship Id="rId177" Type="http://schemas.openxmlformats.org/officeDocument/2006/relationships/image" Target="../media/image483.jpg"/><Relationship Id="rId172" Type="http://schemas.openxmlformats.org/officeDocument/2006/relationships/image" Target="../media/image478.png"/><Relationship Id="rId13" Type="http://schemas.openxmlformats.org/officeDocument/2006/relationships/image" Target="../media/image320.jpg"/><Relationship Id="rId18" Type="http://schemas.openxmlformats.org/officeDocument/2006/relationships/image" Target="../media/image325.jpg"/><Relationship Id="rId39" Type="http://schemas.openxmlformats.org/officeDocument/2006/relationships/image" Target="../media/image345.png"/><Relationship Id="rId109" Type="http://schemas.openxmlformats.org/officeDocument/2006/relationships/image" Target="../media/image415.jpg"/><Relationship Id="rId34" Type="http://schemas.openxmlformats.org/officeDocument/2006/relationships/image" Target="../media/image290.png"/><Relationship Id="rId50" Type="http://schemas.openxmlformats.org/officeDocument/2006/relationships/image" Target="../media/image356.jpg"/><Relationship Id="rId55" Type="http://schemas.openxmlformats.org/officeDocument/2006/relationships/image" Target="../media/image361.jpg"/><Relationship Id="rId76" Type="http://schemas.openxmlformats.org/officeDocument/2006/relationships/image" Target="../media/image382.jpg"/><Relationship Id="rId97" Type="http://schemas.openxmlformats.org/officeDocument/2006/relationships/image" Target="../media/image403.jpg"/><Relationship Id="rId104" Type="http://schemas.openxmlformats.org/officeDocument/2006/relationships/image" Target="../media/image410.jpg"/><Relationship Id="rId120" Type="http://schemas.openxmlformats.org/officeDocument/2006/relationships/image" Target="../media/image426.jpg"/><Relationship Id="rId125" Type="http://schemas.openxmlformats.org/officeDocument/2006/relationships/image" Target="../media/image431.jpg"/><Relationship Id="rId141" Type="http://schemas.openxmlformats.org/officeDocument/2006/relationships/image" Target="../media/image447.jpg"/><Relationship Id="rId146" Type="http://schemas.openxmlformats.org/officeDocument/2006/relationships/image" Target="../media/image452.jpg"/><Relationship Id="rId167" Type="http://schemas.openxmlformats.org/officeDocument/2006/relationships/image" Target="../media/image473.png"/><Relationship Id="rId7" Type="http://schemas.openxmlformats.org/officeDocument/2006/relationships/image" Target="../media/image314.png"/><Relationship Id="rId71" Type="http://schemas.openxmlformats.org/officeDocument/2006/relationships/image" Target="../media/image377.png"/><Relationship Id="rId92" Type="http://schemas.openxmlformats.org/officeDocument/2006/relationships/image" Target="../media/image398.jpg"/><Relationship Id="rId162" Type="http://schemas.openxmlformats.org/officeDocument/2006/relationships/image" Target="../media/image468.jpg"/><Relationship Id="rId183" Type="http://schemas.openxmlformats.org/officeDocument/2006/relationships/image" Target="../media/image489.jpg"/><Relationship Id="rId2" Type="http://schemas.openxmlformats.org/officeDocument/2006/relationships/image" Target="../media/image309.png"/><Relationship Id="rId29" Type="http://schemas.openxmlformats.org/officeDocument/2006/relationships/image" Target="../media/image336.png"/><Relationship Id="rId24" Type="http://schemas.openxmlformats.org/officeDocument/2006/relationships/image" Target="../media/image331.png"/><Relationship Id="rId40" Type="http://schemas.openxmlformats.org/officeDocument/2006/relationships/image" Target="../media/image346.png"/><Relationship Id="rId45" Type="http://schemas.openxmlformats.org/officeDocument/2006/relationships/image" Target="../media/image351.jpg"/><Relationship Id="rId66" Type="http://schemas.openxmlformats.org/officeDocument/2006/relationships/image" Target="../media/image372.jpg"/><Relationship Id="rId87" Type="http://schemas.openxmlformats.org/officeDocument/2006/relationships/image" Target="../media/image393.jpg"/><Relationship Id="rId110" Type="http://schemas.openxmlformats.org/officeDocument/2006/relationships/image" Target="../media/image416.jpg"/><Relationship Id="rId115" Type="http://schemas.openxmlformats.org/officeDocument/2006/relationships/image" Target="../media/image421.png"/><Relationship Id="rId131" Type="http://schemas.openxmlformats.org/officeDocument/2006/relationships/image" Target="../media/image437.jpg"/><Relationship Id="rId136" Type="http://schemas.openxmlformats.org/officeDocument/2006/relationships/image" Target="../media/image442.jpg"/><Relationship Id="rId157" Type="http://schemas.openxmlformats.org/officeDocument/2006/relationships/image" Target="../media/image463.jpg"/><Relationship Id="rId178" Type="http://schemas.openxmlformats.org/officeDocument/2006/relationships/image" Target="../media/image484.jpg"/><Relationship Id="rId61" Type="http://schemas.openxmlformats.org/officeDocument/2006/relationships/image" Target="../media/image367.jpg"/><Relationship Id="rId82" Type="http://schemas.openxmlformats.org/officeDocument/2006/relationships/image" Target="../media/image388.jpg"/><Relationship Id="rId152" Type="http://schemas.openxmlformats.org/officeDocument/2006/relationships/image" Target="../media/image458.jpg"/><Relationship Id="rId173" Type="http://schemas.openxmlformats.org/officeDocument/2006/relationships/image" Target="../media/image479.png"/><Relationship Id="rId19" Type="http://schemas.openxmlformats.org/officeDocument/2006/relationships/image" Target="../media/image326.png"/><Relationship Id="rId14" Type="http://schemas.openxmlformats.org/officeDocument/2006/relationships/image" Target="../media/image321.jpg"/><Relationship Id="rId30" Type="http://schemas.openxmlformats.org/officeDocument/2006/relationships/image" Target="../media/image337.png"/><Relationship Id="rId35" Type="http://schemas.openxmlformats.org/officeDocument/2006/relationships/image" Target="../media/image341.png"/><Relationship Id="rId56" Type="http://schemas.openxmlformats.org/officeDocument/2006/relationships/image" Target="../media/image362.jpg"/><Relationship Id="rId77" Type="http://schemas.openxmlformats.org/officeDocument/2006/relationships/image" Target="../media/image383.jpg"/><Relationship Id="rId100" Type="http://schemas.openxmlformats.org/officeDocument/2006/relationships/image" Target="../media/image406.jpg"/><Relationship Id="rId105" Type="http://schemas.openxmlformats.org/officeDocument/2006/relationships/image" Target="../media/image411.jpg"/><Relationship Id="rId126" Type="http://schemas.openxmlformats.org/officeDocument/2006/relationships/image" Target="../media/image432.jpg"/><Relationship Id="rId147" Type="http://schemas.openxmlformats.org/officeDocument/2006/relationships/image" Target="../media/image453.png"/><Relationship Id="rId168" Type="http://schemas.openxmlformats.org/officeDocument/2006/relationships/image" Target="../media/image474.png"/><Relationship Id="rId8" Type="http://schemas.openxmlformats.org/officeDocument/2006/relationships/image" Target="../media/image315.jpg"/><Relationship Id="rId51" Type="http://schemas.openxmlformats.org/officeDocument/2006/relationships/image" Target="../media/image357.jpg"/><Relationship Id="rId72" Type="http://schemas.openxmlformats.org/officeDocument/2006/relationships/image" Target="../media/image378.jpg"/><Relationship Id="rId93" Type="http://schemas.openxmlformats.org/officeDocument/2006/relationships/image" Target="../media/image399.jpg"/><Relationship Id="rId98" Type="http://schemas.openxmlformats.org/officeDocument/2006/relationships/image" Target="../media/image404.jpg"/><Relationship Id="rId121" Type="http://schemas.openxmlformats.org/officeDocument/2006/relationships/image" Target="../media/image427.jpg"/><Relationship Id="rId142" Type="http://schemas.openxmlformats.org/officeDocument/2006/relationships/image" Target="../media/image448.jpg"/><Relationship Id="rId163" Type="http://schemas.openxmlformats.org/officeDocument/2006/relationships/image" Target="../media/image469.jpg"/><Relationship Id="rId3" Type="http://schemas.openxmlformats.org/officeDocument/2006/relationships/image" Target="../media/image310.png"/><Relationship Id="rId25" Type="http://schemas.openxmlformats.org/officeDocument/2006/relationships/image" Target="../media/image332.png"/><Relationship Id="rId46" Type="http://schemas.openxmlformats.org/officeDocument/2006/relationships/image" Target="../media/image352.jpg"/><Relationship Id="rId67" Type="http://schemas.openxmlformats.org/officeDocument/2006/relationships/image" Target="../media/image373.jpg"/><Relationship Id="rId116" Type="http://schemas.openxmlformats.org/officeDocument/2006/relationships/image" Target="../media/image422.jpg"/><Relationship Id="rId137" Type="http://schemas.openxmlformats.org/officeDocument/2006/relationships/image" Target="../media/image443.jpg"/><Relationship Id="rId158" Type="http://schemas.openxmlformats.org/officeDocument/2006/relationships/image" Target="../media/image464.jpg"/><Relationship Id="rId20" Type="http://schemas.openxmlformats.org/officeDocument/2006/relationships/image" Target="../media/image327.png"/><Relationship Id="rId41" Type="http://schemas.openxmlformats.org/officeDocument/2006/relationships/image" Target="../media/image347.jpg"/><Relationship Id="rId62" Type="http://schemas.openxmlformats.org/officeDocument/2006/relationships/image" Target="../media/image368.png"/><Relationship Id="rId83" Type="http://schemas.openxmlformats.org/officeDocument/2006/relationships/image" Target="../media/image389.jpg"/><Relationship Id="rId88" Type="http://schemas.openxmlformats.org/officeDocument/2006/relationships/image" Target="../media/image394.jpg"/><Relationship Id="rId111" Type="http://schemas.openxmlformats.org/officeDocument/2006/relationships/image" Target="../media/image417.jpg"/><Relationship Id="rId132" Type="http://schemas.openxmlformats.org/officeDocument/2006/relationships/image" Target="../media/image438.png"/><Relationship Id="rId153" Type="http://schemas.openxmlformats.org/officeDocument/2006/relationships/image" Target="../media/image459.jpg"/><Relationship Id="rId174" Type="http://schemas.openxmlformats.org/officeDocument/2006/relationships/image" Target="../media/image480.png"/><Relationship Id="rId179" Type="http://schemas.openxmlformats.org/officeDocument/2006/relationships/image" Target="../media/image485.jpg"/><Relationship Id="rId15" Type="http://schemas.openxmlformats.org/officeDocument/2006/relationships/image" Target="../media/image322.jpg"/><Relationship Id="rId36" Type="http://schemas.openxmlformats.org/officeDocument/2006/relationships/image" Target="../media/image342.png"/><Relationship Id="rId57" Type="http://schemas.openxmlformats.org/officeDocument/2006/relationships/image" Target="../media/image363.jpg"/><Relationship Id="rId106" Type="http://schemas.openxmlformats.org/officeDocument/2006/relationships/image" Target="../media/image412.jpg"/><Relationship Id="rId127" Type="http://schemas.openxmlformats.org/officeDocument/2006/relationships/image" Target="../media/image433.jpg"/><Relationship Id="rId10" Type="http://schemas.openxmlformats.org/officeDocument/2006/relationships/image" Target="../media/image317.jpg"/><Relationship Id="rId31" Type="http://schemas.openxmlformats.org/officeDocument/2006/relationships/image" Target="../media/image338.png"/><Relationship Id="rId52" Type="http://schemas.openxmlformats.org/officeDocument/2006/relationships/image" Target="../media/image358.jpg"/><Relationship Id="rId73" Type="http://schemas.openxmlformats.org/officeDocument/2006/relationships/image" Target="../media/image379.jpg"/><Relationship Id="rId78" Type="http://schemas.openxmlformats.org/officeDocument/2006/relationships/image" Target="../media/image384.jpg"/><Relationship Id="rId94" Type="http://schemas.openxmlformats.org/officeDocument/2006/relationships/image" Target="../media/image400.jpg"/><Relationship Id="rId99" Type="http://schemas.openxmlformats.org/officeDocument/2006/relationships/image" Target="../media/image405.jpg"/><Relationship Id="rId101" Type="http://schemas.openxmlformats.org/officeDocument/2006/relationships/image" Target="../media/image407.jpg"/><Relationship Id="rId122" Type="http://schemas.openxmlformats.org/officeDocument/2006/relationships/image" Target="../media/image428.jpg"/><Relationship Id="rId143" Type="http://schemas.openxmlformats.org/officeDocument/2006/relationships/image" Target="../media/image449.jpg"/><Relationship Id="rId148" Type="http://schemas.openxmlformats.org/officeDocument/2006/relationships/image" Target="../media/image454.png"/><Relationship Id="rId164" Type="http://schemas.openxmlformats.org/officeDocument/2006/relationships/image" Target="../media/image470.png"/><Relationship Id="rId169" Type="http://schemas.openxmlformats.org/officeDocument/2006/relationships/image" Target="../media/image475.png"/><Relationship Id="rId4" Type="http://schemas.openxmlformats.org/officeDocument/2006/relationships/image" Target="../media/image311.png"/><Relationship Id="rId9" Type="http://schemas.openxmlformats.org/officeDocument/2006/relationships/image" Target="../media/image316.jpg"/><Relationship Id="rId180" Type="http://schemas.openxmlformats.org/officeDocument/2006/relationships/image" Target="../media/image486.jpg"/><Relationship Id="rId26" Type="http://schemas.openxmlformats.org/officeDocument/2006/relationships/image" Target="../media/image333.png"/><Relationship Id="rId47" Type="http://schemas.openxmlformats.org/officeDocument/2006/relationships/image" Target="../media/image353.png"/><Relationship Id="rId68" Type="http://schemas.openxmlformats.org/officeDocument/2006/relationships/image" Target="../media/image374.jpg"/><Relationship Id="rId89" Type="http://schemas.openxmlformats.org/officeDocument/2006/relationships/image" Target="../media/image395.jpg"/><Relationship Id="rId112" Type="http://schemas.openxmlformats.org/officeDocument/2006/relationships/image" Target="../media/image418.jpg"/><Relationship Id="rId133" Type="http://schemas.openxmlformats.org/officeDocument/2006/relationships/image" Target="../media/image439.png"/><Relationship Id="rId154" Type="http://schemas.openxmlformats.org/officeDocument/2006/relationships/image" Target="../media/image460.png"/><Relationship Id="rId175" Type="http://schemas.openxmlformats.org/officeDocument/2006/relationships/image" Target="../media/image481.png"/><Relationship Id="rId16" Type="http://schemas.openxmlformats.org/officeDocument/2006/relationships/image" Target="../media/image323.png"/><Relationship Id="rId37" Type="http://schemas.openxmlformats.org/officeDocument/2006/relationships/image" Target="../media/image343.png"/><Relationship Id="rId58" Type="http://schemas.openxmlformats.org/officeDocument/2006/relationships/image" Target="../media/image364.jpg"/><Relationship Id="rId79" Type="http://schemas.openxmlformats.org/officeDocument/2006/relationships/image" Target="../media/image385.jpg"/><Relationship Id="rId102" Type="http://schemas.openxmlformats.org/officeDocument/2006/relationships/image" Target="../media/image408.jpg"/><Relationship Id="rId123" Type="http://schemas.openxmlformats.org/officeDocument/2006/relationships/image" Target="../media/image429.png"/><Relationship Id="rId144" Type="http://schemas.openxmlformats.org/officeDocument/2006/relationships/image" Target="../media/image450.jpg"/><Relationship Id="rId90" Type="http://schemas.openxmlformats.org/officeDocument/2006/relationships/image" Target="../media/image396.jpg"/><Relationship Id="rId165" Type="http://schemas.openxmlformats.org/officeDocument/2006/relationships/image" Target="../media/image471.png"/><Relationship Id="rId27" Type="http://schemas.openxmlformats.org/officeDocument/2006/relationships/image" Target="../media/image334.png"/><Relationship Id="rId48" Type="http://schemas.openxmlformats.org/officeDocument/2006/relationships/image" Target="../media/image354.jpg"/><Relationship Id="rId69" Type="http://schemas.openxmlformats.org/officeDocument/2006/relationships/image" Target="../media/image375.jpg"/><Relationship Id="rId113" Type="http://schemas.openxmlformats.org/officeDocument/2006/relationships/image" Target="../media/image419.jpg"/><Relationship Id="rId134" Type="http://schemas.openxmlformats.org/officeDocument/2006/relationships/image" Target="../media/image440.png"/><Relationship Id="rId80" Type="http://schemas.openxmlformats.org/officeDocument/2006/relationships/image" Target="../media/image386.jpg"/><Relationship Id="rId155" Type="http://schemas.openxmlformats.org/officeDocument/2006/relationships/image" Target="../media/image461.png"/><Relationship Id="rId176" Type="http://schemas.openxmlformats.org/officeDocument/2006/relationships/image" Target="../media/image482.jpg"/><Relationship Id="rId17" Type="http://schemas.openxmlformats.org/officeDocument/2006/relationships/image" Target="../media/image324.jpg"/><Relationship Id="rId38" Type="http://schemas.openxmlformats.org/officeDocument/2006/relationships/image" Target="../media/image344.png"/><Relationship Id="rId59" Type="http://schemas.openxmlformats.org/officeDocument/2006/relationships/image" Target="../media/image365.jpg"/><Relationship Id="rId103" Type="http://schemas.openxmlformats.org/officeDocument/2006/relationships/image" Target="../media/image409.jpg"/><Relationship Id="rId124" Type="http://schemas.openxmlformats.org/officeDocument/2006/relationships/image" Target="../media/image430.jpg"/><Relationship Id="rId70" Type="http://schemas.openxmlformats.org/officeDocument/2006/relationships/image" Target="../media/image376.jpg"/><Relationship Id="rId91" Type="http://schemas.openxmlformats.org/officeDocument/2006/relationships/image" Target="../media/image397.jpg"/><Relationship Id="rId145" Type="http://schemas.openxmlformats.org/officeDocument/2006/relationships/image" Target="../media/image451.jpg"/><Relationship Id="rId166" Type="http://schemas.openxmlformats.org/officeDocument/2006/relationships/image" Target="../media/image472.png"/><Relationship Id="rId1" Type="http://schemas.openxmlformats.org/officeDocument/2006/relationships/slideLayout" Target="../slideLayouts/slideLayout5.xml"/><Relationship Id="rId28" Type="http://schemas.openxmlformats.org/officeDocument/2006/relationships/image" Target="../media/image335.png"/><Relationship Id="rId49" Type="http://schemas.openxmlformats.org/officeDocument/2006/relationships/image" Target="../media/image355.jpg"/><Relationship Id="rId114" Type="http://schemas.openxmlformats.org/officeDocument/2006/relationships/image" Target="../media/image420.jp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14.jpg"/><Relationship Id="rId21" Type="http://schemas.openxmlformats.org/officeDocument/2006/relationships/image" Target="../media/image509.jpg"/><Relationship Id="rId42" Type="http://schemas.openxmlformats.org/officeDocument/2006/relationships/image" Target="../media/image530.jpg"/><Relationship Id="rId47" Type="http://schemas.openxmlformats.org/officeDocument/2006/relationships/image" Target="../media/image535.jpg"/><Relationship Id="rId63" Type="http://schemas.openxmlformats.org/officeDocument/2006/relationships/image" Target="../media/image551.jpg"/><Relationship Id="rId68" Type="http://schemas.openxmlformats.org/officeDocument/2006/relationships/image" Target="../media/image556.jpg"/><Relationship Id="rId84" Type="http://schemas.openxmlformats.org/officeDocument/2006/relationships/image" Target="../media/image572.jpg"/><Relationship Id="rId89" Type="http://schemas.openxmlformats.org/officeDocument/2006/relationships/image" Target="../media/image577.png"/><Relationship Id="rId16" Type="http://schemas.openxmlformats.org/officeDocument/2006/relationships/image" Target="../media/image504.png"/><Relationship Id="rId11" Type="http://schemas.openxmlformats.org/officeDocument/2006/relationships/image" Target="../media/image499.png"/><Relationship Id="rId32" Type="http://schemas.openxmlformats.org/officeDocument/2006/relationships/image" Target="../media/image520.png"/><Relationship Id="rId37" Type="http://schemas.openxmlformats.org/officeDocument/2006/relationships/image" Target="../media/image525.png"/><Relationship Id="rId53" Type="http://schemas.openxmlformats.org/officeDocument/2006/relationships/image" Target="../media/image541.jpg"/><Relationship Id="rId58" Type="http://schemas.openxmlformats.org/officeDocument/2006/relationships/image" Target="../media/image546.jpg"/><Relationship Id="rId74" Type="http://schemas.openxmlformats.org/officeDocument/2006/relationships/image" Target="../media/image562.png"/><Relationship Id="rId79" Type="http://schemas.openxmlformats.org/officeDocument/2006/relationships/image" Target="../media/image567.jpg"/><Relationship Id="rId5" Type="http://schemas.openxmlformats.org/officeDocument/2006/relationships/image" Target="../media/image493.png"/><Relationship Id="rId90" Type="http://schemas.openxmlformats.org/officeDocument/2006/relationships/image" Target="../media/image578.png"/><Relationship Id="rId14" Type="http://schemas.openxmlformats.org/officeDocument/2006/relationships/image" Target="../media/image502.png"/><Relationship Id="rId22" Type="http://schemas.openxmlformats.org/officeDocument/2006/relationships/image" Target="../media/image510.png"/><Relationship Id="rId27" Type="http://schemas.openxmlformats.org/officeDocument/2006/relationships/image" Target="../media/image515.jpg"/><Relationship Id="rId30" Type="http://schemas.openxmlformats.org/officeDocument/2006/relationships/image" Target="../media/image518.png"/><Relationship Id="rId35" Type="http://schemas.openxmlformats.org/officeDocument/2006/relationships/image" Target="../media/image523.jpg"/><Relationship Id="rId43" Type="http://schemas.openxmlformats.org/officeDocument/2006/relationships/image" Target="../media/image531.png"/><Relationship Id="rId48" Type="http://schemas.openxmlformats.org/officeDocument/2006/relationships/image" Target="../media/image536.jpg"/><Relationship Id="rId56" Type="http://schemas.openxmlformats.org/officeDocument/2006/relationships/image" Target="../media/image544.jpg"/><Relationship Id="rId64" Type="http://schemas.openxmlformats.org/officeDocument/2006/relationships/image" Target="../media/image552.jpg"/><Relationship Id="rId69" Type="http://schemas.openxmlformats.org/officeDocument/2006/relationships/image" Target="../media/image557.jpg"/><Relationship Id="rId77" Type="http://schemas.openxmlformats.org/officeDocument/2006/relationships/image" Target="../media/image565.jpg"/><Relationship Id="rId8" Type="http://schemas.openxmlformats.org/officeDocument/2006/relationships/image" Target="../media/image496.png"/><Relationship Id="rId51" Type="http://schemas.openxmlformats.org/officeDocument/2006/relationships/image" Target="../media/image539.jpg"/><Relationship Id="rId72" Type="http://schemas.openxmlformats.org/officeDocument/2006/relationships/image" Target="../media/image560.jpg"/><Relationship Id="rId80" Type="http://schemas.openxmlformats.org/officeDocument/2006/relationships/image" Target="../media/image568.jpg"/><Relationship Id="rId85" Type="http://schemas.openxmlformats.org/officeDocument/2006/relationships/image" Target="../media/image573.jpg"/><Relationship Id="rId3" Type="http://schemas.openxmlformats.org/officeDocument/2006/relationships/image" Target="../media/image491.png"/><Relationship Id="rId12" Type="http://schemas.openxmlformats.org/officeDocument/2006/relationships/image" Target="../media/image500.png"/><Relationship Id="rId17" Type="http://schemas.openxmlformats.org/officeDocument/2006/relationships/image" Target="../media/image505.jpg"/><Relationship Id="rId25" Type="http://schemas.openxmlformats.org/officeDocument/2006/relationships/image" Target="../media/image513.jpg"/><Relationship Id="rId33" Type="http://schemas.openxmlformats.org/officeDocument/2006/relationships/image" Target="../media/image521.jpg"/><Relationship Id="rId38" Type="http://schemas.openxmlformats.org/officeDocument/2006/relationships/image" Target="../media/image526.jpg"/><Relationship Id="rId46" Type="http://schemas.openxmlformats.org/officeDocument/2006/relationships/image" Target="../media/image534.jpg"/><Relationship Id="rId59" Type="http://schemas.openxmlformats.org/officeDocument/2006/relationships/image" Target="../media/image547.jpg"/><Relationship Id="rId67" Type="http://schemas.openxmlformats.org/officeDocument/2006/relationships/image" Target="../media/image555.jpg"/><Relationship Id="rId20" Type="http://schemas.openxmlformats.org/officeDocument/2006/relationships/image" Target="../media/image508.png"/><Relationship Id="rId41" Type="http://schemas.openxmlformats.org/officeDocument/2006/relationships/image" Target="../media/image529.jpg"/><Relationship Id="rId54" Type="http://schemas.openxmlformats.org/officeDocument/2006/relationships/image" Target="../media/image542.jpg"/><Relationship Id="rId62" Type="http://schemas.openxmlformats.org/officeDocument/2006/relationships/image" Target="../media/image550.jpg"/><Relationship Id="rId70" Type="http://schemas.openxmlformats.org/officeDocument/2006/relationships/image" Target="../media/image558.jpg"/><Relationship Id="rId75" Type="http://schemas.openxmlformats.org/officeDocument/2006/relationships/image" Target="../media/image563.png"/><Relationship Id="rId83" Type="http://schemas.openxmlformats.org/officeDocument/2006/relationships/image" Target="../media/image571.jpg"/><Relationship Id="rId88" Type="http://schemas.openxmlformats.org/officeDocument/2006/relationships/image" Target="../media/image5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4.png"/><Relationship Id="rId15" Type="http://schemas.openxmlformats.org/officeDocument/2006/relationships/image" Target="../media/image503.png"/><Relationship Id="rId23" Type="http://schemas.openxmlformats.org/officeDocument/2006/relationships/image" Target="../media/image511.jpg"/><Relationship Id="rId28" Type="http://schemas.openxmlformats.org/officeDocument/2006/relationships/image" Target="../media/image516.jpg"/><Relationship Id="rId36" Type="http://schemas.openxmlformats.org/officeDocument/2006/relationships/image" Target="../media/image524.jpg"/><Relationship Id="rId49" Type="http://schemas.openxmlformats.org/officeDocument/2006/relationships/image" Target="../media/image537.jpg"/><Relationship Id="rId57" Type="http://schemas.openxmlformats.org/officeDocument/2006/relationships/image" Target="../media/image545.jpg"/><Relationship Id="rId10" Type="http://schemas.openxmlformats.org/officeDocument/2006/relationships/image" Target="../media/image498.png"/><Relationship Id="rId31" Type="http://schemas.openxmlformats.org/officeDocument/2006/relationships/image" Target="../media/image519.png"/><Relationship Id="rId44" Type="http://schemas.openxmlformats.org/officeDocument/2006/relationships/image" Target="../media/image532.jpg"/><Relationship Id="rId52" Type="http://schemas.openxmlformats.org/officeDocument/2006/relationships/image" Target="../media/image540.jpg"/><Relationship Id="rId60" Type="http://schemas.openxmlformats.org/officeDocument/2006/relationships/image" Target="../media/image548.jpg"/><Relationship Id="rId65" Type="http://schemas.openxmlformats.org/officeDocument/2006/relationships/image" Target="../media/image553.jpg"/><Relationship Id="rId73" Type="http://schemas.openxmlformats.org/officeDocument/2006/relationships/image" Target="../media/image561.png"/><Relationship Id="rId78" Type="http://schemas.openxmlformats.org/officeDocument/2006/relationships/image" Target="../media/image566.jpg"/><Relationship Id="rId81" Type="http://schemas.openxmlformats.org/officeDocument/2006/relationships/image" Target="../media/image569.jpg"/><Relationship Id="rId86" Type="http://schemas.openxmlformats.org/officeDocument/2006/relationships/image" Target="../media/image574.png"/><Relationship Id="rId4" Type="http://schemas.openxmlformats.org/officeDocument/2006/relationships/image" Target="../media/image492.png"/><Relationship Id="rId9" Type="http://schemas.openxmlformats.org/officeDocument/2006/relationships/image" Target="../media/image497.png"/><Relationship Id="rId13" Type="http://schemas.openxmlformats.org/officeDocument/2006/relationships/image" Target="../media/image501.png"/><Relationship Id="rId18" Type="http://schemas.openxmlformats.org/officeDocument/2006/relationships/image" Target="../media/image506.jpg"/><Relationship Id="rId39" Type="http://schemas.openxmlformats.org/officeDocument/2006/relationships/image" Target="../media/image527.jpg"/><Relationship Id="rId34" Type="http://schemas.openxmlformats.org/officeDocument/2006/relationships/image" Target="../media/image522.jpg"/><Relationship Id="rId50" Type="http://schemas.openxmlformats.org/officeDocument/2006/relationships/image" Target="../media/image538.jpg"/><Relationship Id="rId55" Type="http://schemas.openxmlformats.org/officeDocument/2006/relationships/image" Target="../media/image543.jpg"/><Relationship Id="rId76" Type="http://schemas.openxmlformats.org/officeDocument/2006/relationships/image" Target="../media/image564.png"/><Relationship Id="rId7" Type="http://schemas.openxmlformats.org/officeDocument/2006/relationships/image" Target="../media/image495.png"/><Relationship Id="rId71" Type="http://schemas.openxmlformats.org/officeDocument/2006/relationships/image" Target="../media/image559.jpg"/><Relationship Id="rId2" Type="http://schemas.openxmlformats.org/officeDocument/2006/relationships/image" Target="../media/image490.png"/><Relationship Id="rId29" Type="http://schemas.openxmlformats.org/officeDocument/2006/relationships/image" Target="../media/image517.png"/><Relationship Id="rId24" Type="http://schemas.openxmlformats.org/officeDocument/2006/relationships/image" Target="../media/image512.png"/><Relationship Id="rId40" Type="http://schemas.openxmlformats.org/officeDocument/2006/relationships/image" Target="../media/image528.jpg"/><Relationship Id="rId45" Type="http://schemas.openxmlformats.org/officeDocument/2006/relationships/image" Target="../media/image533.jpg"/><Relationship Id="rId66" Type="http://schemas.openxmlformats.org/officeDocument/2006/relationships/image" Target="../media/image554.jpg"/><Relationship Id="rId87" Type="http://schemas.openxmlformats.org/officeDocument/2006/relationships/image" Target="../media/image575.png"/><Relationship Id="rId61" Type="http://schemas.openxmlformats.org/officeDocument/2006/relationships/image" Target="../media/image549.jpg"/><Relationship Id="rId82" Type="http://schemas.openxmlformats.org/officeDocument/2006/relationships/image" Target="../media/image570.jpg"/><Relationship Id="rId19" Type="http://schemas.openxmlformats.org/officeDocument/2006/relationships/image" Target="../media/image50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5.png"/><Relationship Id="rId13" Type="http://schemas.openxmlformats.org/officeDocument/2006/relationships/image" Target="../media/image590.jpg"/><Relationship Id="rId3" Type="http://schemas.openxmlformats.org/officeDocument/2006/relationships/image" Target="../media/image580.png"/><Relationship Id="rId7" Type="http://schemas.openxmlformats.org/officeDocument/2006/relationships/image" Target="../media/image584.png"/><Relationship Id="rId12" Type="http://schemas.openxmlformats.org/officeDocument/2006/relationships/image" Target="../media/image589.png"/><Relationship Id="rId17" Type="http://schemas.openxmlformats.org/officeDocument/2006/relationships/image" Target="../media/image594.jpg"/><Relationship Id="rId2" Type="http://schemas.openxmlformats.org/officeDocument/2006/relationships/image" Target="../media/image579.png"/><Relationship Id="rId16" Type="http://schemas.openxmlformats.org/officeDocument/2006/relationships/image" Target="../media/image59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3.png"/><Relationship Id="rId11" Type="http://schemas.openxmlformats.org/officeDocument/2006/relationships/image" Target="../media/image588.png"/><Relationship Id="rId5" Type="http://schemas.openxmlformats.org/officeDocument/2006/relationships/image" Target="../media/image582.jpg"/><Relationship Id="rId15" Type="http://schemas.openxmlformats.org/officeDocument/2006/relationships/image" Target="../media/image592.jpg"/><Relationship Id="rId10" Type="http://schemas.openxmlformats.org/officeDocument/2006/relationships/image" Target="../media/image587.png"/><Relationship Id="rId4" Type="http://schemas.openxmlformats.org/officeDocument/2006/relationships/image" Target="../media/image581.png"/><Relationship Id="rId9" Type="http://schemas.openxmlformats.org/officeDocument/2006/relationships/image" Target="../media/image586.png"/><Relationship Id="rId14" Type="http://schemas.openxmlformats.org/officeDocument/2006/relationships/image" Target="../media/image59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290C9-C572-1CEB-F788-EBA45B81F25D}"/>
              </a:ext>
            </a:extLst>
          </p:cNvPr>
          <p:cNvSpPr txBox="1"/>
          <p:nvPr/>
        </p:nvSpPr>
        <p:spPr>
          <a:xfrm>
            <a:off x="990600" y="1600200"/>
            <a:ext cx="5867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dirty="0"/>
              <a:t>Finance –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BC2E8-F6F5-7D85-E24C-E326E6E61A21}"/>
              </a:ext>
            </a:extLst>
          </p:cNvPr>
          <p:cNvSpPr txBox="1"/>
          <p:nvPr/>
        </p:nvSpPr>
        <p:spPr>
          <a:xfrm>
            <a:off x="1943100" y="7086600"/>
            <a:ext cx="3886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PH" dirty="0"/>
          </a:p>
          <a:p>
            <a:pPr algn="ctr"/>
            <a:endParaRPr lang="en-PH" dirty="0"/>
          </a:p>
          <a:p>
            <a:pPr algn="ctr"/>
            <a:endParaRPr lang="en-PH" dirty="0"/>
          </a:p>
          <a:p>
            <a:pPr algn="ctr"/>
            <a:r>
              <a:rPr lang="en-PH" dirty="0"/>
              <a:t>A Data Science Project by:</a:t>
            </a:r>
          </a:p>
          <a:p>
            <a:pPr algn="ctr"/>
            <a:r>
              <a:rPr lang="en-PH" dirty="0"/>
              <a:t>Lucky D. </a:t>
            </a:r>
            <a:r>
              <a:rPr lang="en-PH" dirty="0" err="1"/>
              <a:t>Camaddu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8479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1403" y="1228715"/>
            <a:ext cx="5706110" cy="278130"/>
            <a:chOff x="1401403" y="1228715"/>
            <a:chExt cx="5706110" cy="278130"/>
          </a:xfrm>
        </p:grpSpPr>
        <p:sp>
          <p:nvSpPr>
            <p:cNvPr id="3" name="object 3"/>
            <p:cNvSpPr/>
            <p:nvPr/>
          </p:nvSpPr>
          <p:spPr>
            <a:xfrm>
              <a:off x="1406747" y="1234059"/>
              <a:ext cx="5695315" cy="267335"/>
            </a:xfrm>
            <a:custGeom>
              <a:avLst/>
              <a:gdLst/>
              <a:ahLst/>
              <a:cxnLst/>
              <a:rect l="l" t="t" r="r" b="b"/>
              <a:pathLst>
                <a:path w="5695315" h="267334">
                  <a:moveTo>
                    <a:pt x="0" y="0"/>
                  </a:moveTo>
                  <a:lnTo>
                    <a:pt x="5695283" y="0"/>
                  </a:lnTo>
                  <a:lnTo>
                    <a:pt x="5695283" y="266985"/>
                  </a:lnTo>
                  <a:lnTo>
                    <a:pt x="0" y="266985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1223" y="1239012"/>
              <a:ext cx="5686425" cy="257810"/>
            </a:xfrm>
            <a:custGeom>
              <a:avLst/>
              <a:gdLst/>
              <a:ahLst/>
              <a:cxnLst/>
              <a:rect l="l" t="t" r="r" b="b"/>
              <a:pathLst>
                <a:path w="5686425" h="257809">
                  <a:moveTo>
                    <a:pt x="5686044" y="257556"/>
                  </a:moveTo>
                  <a:lnTo>
                    <a:pt x="0" y="257556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25755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01403" y="2164070"/>
            <a:ext cx="5706110" cy="278130"/>
            <a:chOff x="1401403" y="2164070"/>
            <a:chExt cx="5706110" cy="278130"/>
          </a:xfrm>
        </p:grpSpPr>
        <p:sp>
          <p:nvSpPr>
            <p:cNvPr id="6" name="object 6"/>
            <p:cNvSpPr/>
            <p:nvPr/>
          </p:nvSpPr>
          <p:spPr>
            <a:xfrm>
              <a:off x="1406747" y="2169413"/>
              <a:ext cx="5695315" cy="267335"/>
            </a:xfrm>
            <a:custGeom>
              <a:avLst/>
              <a:gdLst/>
              <a:ahLst/>
              <a:cxnLst/>
              <a:rect l="l" t="t" r="r" b="b"/>
              <a:pathLst>
                <a:path w="5695315" h="267335">
                  <a:moveTo>
                    <a:pt x="0" y="0"/>
                  </a:moveTo>
                  <a:lnTo>
                    <a:pt x="5695283" y="0"/>
                  </a:lnTo>
                  <a:lnTo>
                    <a:pt x="5695283" y="266985"/>
                  </a:lnTo>
                  <a:lnTo>
                    <a:pt x="0" y="266985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1223" y="2174747"/>
              <a:ext cx="5686425" cy="257810"/>
            </a:xfrm>
            <a:custGeom>
              <a:avLst/>
              <a:gdLst/>
              <a:ahLst/>
              <a:cxnLst/>
              <a:rect l="l" t="t" r="r" b="b"/>
              <a:pathLst>
                <a:path w="5686425" h="257810">
                  <a:moveTo>
                    <a:pt x="5686044" y="257556"/>
                  </a:moveTo>
                  <a:lnTo>
                    <a:pt x="0" y="257556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25755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01403" y="2536402"/>
            <a:ext cx="5706110" cy="439420"/>
            <a:chOff x="1401403" y="2536402"/>
            <a:chExt cx="5706110" cy="439420"/>
          </a:xfrm>
        </p:grpSpPr>
        <p:sp>
          <p:nvSpPr>
            <p:cNvPr id="9" name="object 9"/>
            <p:cNvSpPr/>
            <p:nvPr/>
          </p:nvSpPr>
          <p:spPr>
            <a:xfrm>
              <a:off x="1406747" y="2541746"/>
              <a:ext cx="5695315" cy="429259"/>
            </a:xfrm>
            <a:custGeom>
              <a:avLst/>
              <a:gdLst/>
              <a:ahLst/>
              <a:cxnLst/>
              <a:rect l="l" t="t" r="r" b="b"/>
              <a:pathLst>
                <a:path w="5695315" h="429260">
                  <a:moveTo>
                    <a:pt x="0" y="0"/>
                  </a:moveTo>
                  <a:lnTo>
                    <a:pt x="5695283" y="0"/>
                  </a:lnTo>
                  <a:lnTo>
                    <a:pt x="5695283" y="428720"/>
                  </a:lnTo>
                  <a:lnTo>
                    <a:pt x="0" y="428720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1223" y="2546604"/>
              <a:ext cx="5686425" cy="419100"/>
            </a:xfrm>
            <a:custGeom>
              <a:avLst/>
              <a:gdLst/>
              <a:ahLst/>
              <a:cxnLst/>
              <a:rect l="l" t="t" r="r" b="b"/>
              <a:pathLst>
                <a:path w="5686425" h="419100">
                  <a:moveTo>
                    <a:pt x="5686044" y="419100"/>
                  </a:moveTo>
                  <a:lnTo>
                    <a:pt x="0" y="419100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41910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555" y="3604259"/>
            <a:ext cx="5707380" cy="1184148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400555" y="3307079"/>
            <a:ext cx="5707380" cy="10795"/>
          </a:xfrm>
          <a:custGeom>
            <a:avLst/>
            <a:gdLst/>
            <a:ahLst/>
            <a:cxnLst/>
            <a:rect l="l" t="t" r="r" b="b"/>
            <a:pathLst>
              <a:path w="5707380" h="10795">
                <a:moveTo>
                  <a:pt x="5707380" y="10668"/>
                </a:moveTo>
                <a:lnTo>
                  <a:pt x="0" y="10668"/>
                </a:lnTo>
                <a:lnTo>
                  <a:pt x="0" y="0"/>
                </a:lnTo>
                <a:lnTo>
                  <a:pt x="5707380" y="0"/>
                </a:lnTo>
                <a:lnTo>
                  <a:pt x="5707380" y="10668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400555" y="5358384"/>
            <a:ext cx="277495" cy="181610"/>
            <a:chOff x="1400555" y="5358384"/>
            <a:chExt cx="277495" cy="181610"/>
          </a:xfrm>
        </p:grpSpPr>
        <p:sp>
          <p:nvSpPr>
            <p:cNvPr id="14" name="object 14"/>
            <p:cNvSpPr/>
            <p:nvPr/>
          </p:nvSpPr>
          <p:spPr>
            <a:xfrm>
              <a:off x="1400555" y="5358384"/>
              <a:ext cx="277495" cy="181610"/>
            </a:xfrm>
            <a:custGeom>
              <a:avLst/>
              <a:gdLst/>
              <a:ahLst/>
              <a:cxnLst/>
              <a:rect l="l" t="t" r="r" b="b"/>
              <a:pathLst>
                <a:path w="277494" h="181610">
                  <a:moveTo>
                    <a:pt x="277368" y="181356"/>
                  </a:moveTo>
                  <a:lnTo>
                    <a:pt x="0" y="181356"/>
                  </a:lnTo>
                  <a:lnTo>
                    <a:pt x="0" y="0"/>
                  </a:lnTo>
                  <a:lnTo>
                    <a:pt x="277368" y="0"/>
                  </a:lnTo>
                  <a:lnTo>
                    <a:pt x="277368" y="181356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758" y="5392007"/>
              <a:ext cx="87058" cy="11449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677923" y="5358384"/>
            <a:ext cx="5430520" cy="181610"/>
            <a:chOff x="1677923" y="5358384"/>
            <a:chExt cx="5430520" cy="181610"/>
          </a:xfrm>
        </p:grpSpPr>
        <p:sp>
          <p:nvSpPr>
            <p:cNvPr id="17" name="object 17"/>
            <p:cNvSpPr/>
            <p:nvPr/>
          </p:nvSpPr>
          <p:spPr>
            <a:xfrm>
              <a:off x="6830567" y="5358384"/>
              <a:ext cx="277495" cy="181610"/>
            </a:xfrm>
            <a:custGeom>
              <a:avLst/>
              <a:gdLst/>
              <a:ahLst/>
              <a:cxnLst/>
              <a:rect l="l" t="t" r="r" b="b"/>
              <a:pathLst>
                <a:path w="277495" h="181610">
                  <a:moveTo>
                    <a:pt x="277368" y="181356"/>
                  </a:moveTo>
                  <a:lnTo>
                    <a:pt x="0" y="181356"/>
                  </a:lnTo>
                  <a:lnTo>
                    <a:pt x="0" y="0"/>
                  </a:lnTo>
                  <a:lnTo>
                    <a:pt x="277368" y="0"/>
                  </a:lnTo>
                  <a:lnTo>
                    <a:pt x="277368" y="181356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26484" y="5392007"/>
              <a:ext cx="85439" cy="11449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77923" y="5358384"/>
              <a:ext cx="5153025" cy="181610"/>
            </a:xfrm>
            <a:custGeom>
              <a:avLst/>
              <a:gdLst/>
              <a:ahLst/>
              <a:cxnLst/>
              <a:rect l="l" t="t" r="r" b="b"/>
              <a:pathLst>
                <a:path w="5153025" h="181610">
                  <a:moveTo>
                    <a:pt x="5152644" y="181356"/>
                  </a:moveTo>
                  <a:lnTo>
                    <a:pt x="0" y="181356"/>
                  </a:lnTo>
                  <a:lnTo>
                    <a:pt x="0" y="0"/>
                  </a:lnTo>
                  <a:lnTo>
                    <a:pt x="5152644" y="0"/>
                  </a:lnTo>
                  <a:lnTo>
                    <a:pt x="5152644" y="181356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9448" y="5399532"/>
              <a:ext cx="3053080" cy="102235"/>
            </a:xfrm>
            <a:custGeom>
              <a:avLst/>
              <a:gdLst/>
              <a:ahLst/>
              <a:cxnLst/>
              <a:rect l="l" t="t" r="r" b="b"/>
              <a:pathLst>
                <a:path w="3053079" h="102235">
                  <a:moveTo>
                    <a:pt x="3003804" y="102108"/>
                  </a:moveTo>
                  <a:lnTo>
                    <a:pt x="48768" y="102108"/>
                  </a:lnTo>
                  <a:lnTo>
                    <a:pt x="38100" y="100584"/>
                  </a:lnTo>
                  <a:lnTo>
                    <a:pt x="32004" y="99060"/>
                  </a:lnTo>
                  <a:lnTo>
                    <a:pt x="25908" y="96012"/>
                  </a:lnTo>
                  <a:lnTo>
                    <a:pt x="24384" y="94488"/>
                  </a:lnTo>
                  <a:lnTo>
                    <a:pt x="21336" y="92964"/>
                  </a:lnTo>
                  <a:lnTo>
                    <a:pt x="10668" y="82296"/>
                  </a:lnTo>
                  <a:lnTo>
                    <a:pt x="9144" y="82296"/>
                  </a:lnTo>
                  <a:lnTo>
                    <a:pt x="9144" y="79248"/>
                  </a:lnTo>
                  <a:lnTo>
                    <a:pt x="7620" y="79248"/>
                  </a:lnTo>
                  <a:lnTo>
                    <a:pt x="7620" y="76200"/>
                  </a:lnTo>
                  <a:lnTo>
                    <a:pt x="6096" y="76200"/>
                  </a:lnTo>
                  <a:lnTo>
                    <a:pt x="6096" y="73152"/>
                  </a:lnTo>
                  <a:lnTo>
                    <a:pt x="4572" y="73152"/>
                  </a:lnTo>
                  <a:lnTo>
                    <a:pt x="4572" y="70104"/>
                  </a:lnTo>
                  <a:lnTo>
                    <a:pt x="3048" y="70104"/>
                  </a:lnTo>
                  <a:lnTo>
                    <a:pt x="3048" y="65532"/>
                  </a:lnTo>
                  <a:lnTo>
                    <a:pt x="1524" y="65532"/>
                  </a:lnTo>
                  <a:lnTo>
                    <a:pt x="1524" y="59436"/>
                  </a:lnTo>
                  <a:lnTo>
                    <a:pt x="0" y="59436"/>
                  </a:lnTo>
                  <a:lnTo>
                    <a:pt x="0" y="42672"/>
                  </a:lnTo>
                  <a:lnTo>
                    <a:pt x="1524" y="36576"/>
                  </a:lnTo>
                  <a:lnTo>
                    <a:pt x="3048" y="33528"/>
                  </a:lnTo>
                  <a:lnTo>
                    <a:pt x="4572" y="28956"/>
                  </a:lnTo>
                  <a:lnTo>
                    <a:pt x="7620" y="22860"/>
                  </a:lnTo>
                  <a:lnTo>
                    <a:pt x="9144" y="21336"/>
                  </a:lnTo>
                  <a:lnTo>
                    <a:pt x="10668" y="18288"/>
                  </a:lnTo>
                  <a:lnTo>
                    <a:pt x="21336" y="7620"/>
                  </a:lnTo>
                  <a:lnTo>
                    <a:pt x="24384" y="6096"/>
                  </a:lnTo>
                  <a:lnTo>
                    <a:pt x="25908" y="4572"/>
                  </a:lnTo>
                  <a:lnTo>
                    <a:pt x="32004" y="1524"/>
                  </a:lnTo>
                  <a:lnTo>
                    <a:pt x="38100" y="0"/>
                  </a:lnTo>
                  <a:lnTo>
                    <a:pt x="3014472" y="0"/>
                  </a:lnTo>
                  <a:lnTo>
                    <a:pt x="3020568" y="1524"/>
                  </a:lnTo>
                  <a:lnTo>
                    <a:pt x="3026664" y="4572"/>
                  </a:lnTo>
                  <a:lnTo>
                    <a:pt x="3028188" y="6096"/>
                  </a:lnTo>
                  <a:lnTo>
                    <a:pt x="3031236" y="7620"/>
                  </a:lnTo>
                  <a:lnTo>
                    <a:pt x="3040380" y="16764"/>
                  </a:lnTo>
                  <a:lnTo>
                    <a:pt x="3040380" y="19812"/>
                  </a:lnTo>
                  <a:lnTo>
                    <a:pt x="3041904" y="19812"/>
                  </a:lnTo>
                  <a:lnTo>
                    <a:pt x="3044952" y="22860"/>
                  </a:lnTo>
                  <a:lnTo>
                    <a:pt x="3044952" y="25908"/>
                  </a:lnTo>
                  <a:lnTo>
                    <a:pt x="3046476" y="25908"/>
                  </a:lnTo>
                  <a:lnTo>
                    <a:pt x="3046476" y="28956"/>
                  </a:lnTo>
                  <a:lnTo>
                    <a:pt x="3048000" y="28956"/>
                  </a:lnTo>
                  <a:lnTo>
                    <a:pt x="3048000" y="33528"/>
                  </a:lnTo>
                  <a:lnTo>
                    <a:pt x="3049524" y="33528"/>
                  </a:lnTo>
                  <a:lnTo>
                    <a:pt x="3049524" y="36576"/>
                  </a:lnTo>
                  <a:lnTo>
                    <a:pt x="3051048" y="36576"/>
                  </a:lnTo>
                  <a:lnTo>
                    <a:pt x="3051048" y="42672"/>
                  </a:lnTo>
                  <a:lnTo>
                    <a:pt x="3052572" y="42672"/>
                  </a:lnTo>
                  <a:lnTo>
                    <a:pt x="3051048" y="59436"/>
                  </a:lnTo>
                  <a:lnTo>
                    <a:pt x="3049524" y="65532"/>
                  </a:lnTo>
                  <a:lnTo>
                    <a:pt x="3048000" y="68580"/>
                  </a:lnTo>
                  <a:lnTo>
                    <a:pt x="3046476" y="73152"/>
                  </a:lnTo>
                  <a:lnTo>
                    <a:pt x="3043428" y="79248"/>
                  </a:lnTo>
                  <a:lnTo>
                    <a:pt x="3041904" y="80772"/>
                  </a:lnTo>
                  <a:lnTo>
                    <a:pt x="3040380" y="83820"/>
                  </a:lnTo>
                  <a:lnTo>
                    <a:pt x="3031236" y="92964"/>
                  </a:lnTo>
                  <a:lnTo>
                    <a:pt x="3028188" y="94488"/>
                  </a:lnTo>
                  <a:lnTo>
                    <a:pt x="3026664" y="96012"/>
                  </a:lnTo>
                  <a:lnTo>
                    <a:pt x="3020568" y="99060"/>
                  </a:lnTo>
                  <a:lnTo>
                    <a:pt x="3014472" y="100584"/>
                  </a:lnTo>
                  <a:lnTo>
                    <a:pt x="3003804" y="102108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401403" y="5635361"/>
            <a:ext cx="5706110" cy="278130"/>
            <a:chOff x="1401403" y="5635361"/>
            <a:chExt cx="5706110" cy="278130"/>
          </a:xfrm>
        </p:grpSpPr>
        <p:sp>
          <p:nvSpPr>
            <p:cNvPr id="22" name="object 22"/>
            <p:cNvSpPr/>
            <p:nvPr/>
          </p:nvSpPr>
          <p:spPr>
            <a:xfrm>
              <a:off x="1406747" y="5640704"/>
              <a:ext cx="5695315" cy="267335"/>
            </a:xfrm>
            <a:custGeom>
              <a:avLst/>
              <a:gdLst/>
              <a:ahLst/>
              <a:cxnLst/>
              <a:rect l="l" t="t" r="r" b="b"/>
              <a:pathLst>
                <a:path w="5695315" h="267335">
                  <a:moveTo>
                    <a:pt x="0" y="0"/>
                  </a:moveTo>
                  <a:lnTo>
                    <a:pt x="5695283" y="0"/>
                  </a:lnTo>
                  <a:lnTo>
                    <a:pt x="5695283" y="267080"/>
                  </a:lnTo>
                  <a:lnTo>
                    <a:pt x="0" y="267080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11223" y="5644895"/>
              <a:ext cx="5686425" cy="259079"/>
            </a:xfrm>
            <a:custGeom>
              <a:avLst/>
              <a:gdLst/>
              <a:ahLst/>
              <a:cxnLst/>
              <a:rect l="l" t="t" r="r" b="b"/>
              <a:pathLst>
                <a:path w="5686425" h="259079">
                  <a:moveTo>
                    <a:pt x="5686044" y="259079"/>
                  </a:moveTo>
                  <a:lnTo>
                    <a:pt x="0" y="259079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25907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469136" y="856488"/>
            <a:ext cx="1021080" cy="228600"/>
            <a:chOff x="1469136" y="856488"/>
            <a:chExt cx="1021080" cy="228600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9136" y="867184"/>
              <a:ext cx="28956" cy="1630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3144" y="909828"/>
              <a:ext cx="173735" cy="1203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7360" y="909828"/>
              <a:ext cx="114300" cy="17373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9947" y="909828"/>
              <a:ext cx="120395" cy="1234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14727" y="909828"/>
              <a:ext cx="68579" cy="1203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93976" y="856488"/>
              <a:ext cx="126491" cy="17678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9423" y="909828"/>
              <a:ext cx="105155" cy="1203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77439" y="909828"/>
              <a:ext cx="112775" cy="175259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2589276" y="854963"/>
            <a:ext cx="934719" cy="230504"/>
            <a:chOff x="2589276" y="854963"/>
            <a:chExt cx="934719" cy="230504"/>
          </a:xfrm>
        </p:grpSpPr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89276" y="864107"/>
              <a:ext cx="109727" cy="16611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06624" y="909827"/>
              <a:ext cx="99060" cy="1234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28544" y="909827"/>
              <a:ext cx="91439" cy="12344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44368" y="854963"/>
              <a:ext cx="211836" cy="17830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79064" y="909827"/>
              <a:ext cx="112775" cy="1752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17748" y="909827"/>
              <a:ext cx="106679" cy="12344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39668" y="909827"/>
              <a:ext cx="83819" cy="123444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58658" y="1322552"/>
            <a:ext cx="390715" cy="112871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1936432" y="1325600"/>
            <a:ext cx="389890" cy="109855"/>
            <a:chOff x="1936432" y="1325600"/>
            <a:chExt cx="389890" cy="109855"/>
          </a:xfrm>
        </p:grpSpPr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36432" y="1325600"/>
              <a:ext cx="320516" cy="10982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278379" y="1348460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4">
                  <a:moveTo>
                    <a:pt x="44291" y="54959"/>
                  </a:moveTo>
                  <a:lnTo>
                    <a:pt x="25908" y="54959"/>
                  </a:lnTo>
                  <a:lnTo>
                    <a:pt x="30480" y="53435"/>
                  </a:lnTo>
                  <a:lnTo>
                    <a:pt x="32004" y="53435"/>
                  </a:lnTo>
                  <a:lnTo>
                    <a:pt x="35052" y="51911"/>
                  </a:lnTo>
                  <a:lnTo>
                    <a:pt x="36576" y="48863"/>
                  </a:lnTo>
                  <a:lnTo>
                    <a:pt x="36576" y="45815"/>
                  </a:lnTo>
                  <a:lnTo>
                    <a:pt x="35052" y="44291"/>
                  </a:lnTo>
                  <a:lnTo>
                    <a:pt x="35052" y="42767"/>
                  </a:lnTo>
                  <a:lnTo>
                    <a:pt x="33528" y="42767"/>
                  </a:lnTo>
                  <a:lnTo>
                    <a:pt x="33528" y="41243"/>
                  </a:lnTo>
                  <a:lnTo>
                    <a:pt x="32004" y="41243"/>
                  </a:lnTo>
                  <a:lnTo>
                    <a:pt x="30480" y="39719"/>
                  </a:lnTo>
                  <a:lnTo>
                    <a:pt x="28956" y="39719"/>
                  </a:lnTo>
                  <a:lnTo>
                    <a:pt x="22860" y="36671"/>
                  </a:lnTo>
                  <a:lnTo>
                    <a:pt x="19812" y="36671"/>
                  </a:lnTo>
                  <a:lnTo>
                    <a:pt x="16764" y="35147"/>
                  </a:lnTo>
                  <a:lnTo>
                    <a:pt x="15240" y="33623"/>
                  </a:lnTo>
                  <a:lnTo>
                    <a:pt x="12192" y="33623"/>
                  </a:lnTo>
                  <a:lnTo>
                    <a:pt x="10668" y="32099"/>
                  </a:lnTo>
                  <a:lnTo>
                    <a:pt x="7620" y="30575"/>
                  </a:lnTo>
                  <a:lnTo>
                    <a:pt x="6096" y="29051"/>
                  </a:lnTo>
                  <a:lnTo>
                    <a:pt x="4572" y="29051"/>
                  </a:lnTo>
                  <a:lnTo>
                    <a:pt x="3048" y="26003"/>
                  </a:lnTo>
                  <a:lnTo>
                    <a:pt x="3048" y="24479"/>
                  </a:lnTo>
                  <a:lnTo>
                    <a:pt x="1524" y="22955"/>
                  </a:lnTo>
                  <a:lnTo>
                    <a:pt x="1524" y="12192"/>
                  </a:lnTo>
                  <a:lnTo>
                    <a:pt x="4572" y="9144"/>
                  </a:lnTo>
                  <a:lnTo>
                    <a:pt x="6096" y="6096"/>
                  </a:lnTo>
                  <a:lnTo>
                    <a:pt x="7620" y="4572"/>
                  </a:lnTo>
                  <a:lnTo>
                    <a:pt x="10668" y="3048"/>
                  </a:lnTo>
                  <a:lnTo>
                    <a:pt x="13716" y="3048"/>
                  </a:lnTo>
                  <a:lnTo>
                    <a:pt x="16764" y="1524"/>
                  </a:lnTo>
                  <a:lnTo>
                    <a:pt x="21336" y="0"/>
                  </a:lnTo>
                  <a:lnTo>
                    <a:pt x="27432" y="0"/>
                  </a:lnTo>
                  <a:lnTo>
                    <a:pt x="30480" y="1524"/>
                  </a:lnTo>
                  <a:lnTo>
                    <a:pt x="39624" y="1524"/>
                  </a:lnTo>
                  <a:lnTo>
                    <a:pt x="42767" y="3048"/>
                  </a:lnTo>
                  <a:lnTo>
                    <a:pt x="42767" y="9144"/>
                  </a:lnTo>
                  <a:lnTo>
                    <a:pt x="21336" y="9144"/>
                  </a:lnTo>
                  <a:lnTo>
                    <a:pt x="19812" y="10668"/>
                  </a:lnTo>
                  <a:lnTo>
                    <a:pt x="15240" y="10668"/>
                  </a:lnTo>
                  <a:lnTo>
                    <a:pt x="15240" y="12192"/>
                  </a:lnTo>
                  <a:lnTo>
                    <a:pt x="13716" y="12192"/>
                  </a:lnTo>
                  <a:lnTo>
                    <a:pt x="12192" y="13716"/>
                  </a:lnTo>
                  <a:lnTo>
                    <a:pt x="12192" y="21431"/>
                  </a:lnTo>
                  <a:lnTo>
                    <a:pt x="13716" y="21431"/>
                  </a:lnTo>
                  <a:lnTo>
                    <a:pt x="16764" y="24479"/>
                  </a:lnTo>
                  <a:lnTo>
                    <a:pt x="19812" y="26003"/>
                  </a:lnTo>
                  <a:lnTo>
                    <a:pt x="21336" y="26003"/>
                  </a:lnTo>
                  <a:lnTo>
                    <a:pt x="24384" y="27527"/>
                  </a:lnTo>
                  <a:lnTo>
                    <a:pt x="27432" y="27527"/>
                  </a:lnTo>
                  <a:lnTo>
                    <a:pt x="36576" y="32099"/>
                  </a:lnTo>
                  <a:lnTo>
                    <a:pt x="39624" y="32099"/>
                  </a:lnTo>
                  <a:lnTo>
                    <a:pt x="41148" y="33623"/>
                  </a:lnTo>
                  <a:lnTo>
                    <a:pt x="42767" y="35147"/>
                  </a:lnTo>
                  <a:lnTo>
                    <a:pt x="45815" y="38195"/>
                  </a:lnTo>
                  <a:lnTo>
                    <a:pt x="45815" y="41243"/>
                  </a:lnTo>
                  <a:lnTo>
                    <a:pt x="47339" y="44291"/>
                  </a:lnTo>
                  <a:lnTo>
                    <a:pt x="47339" y="48863"/>
                  </a:lnTo>
                  <a:lnTo>
                    <a:pt x="45815" y="50387"/>
                  </a:lnTo>
                  <a:lnTo>
                    <a:pt x="45815" y="53435"/>
                  </a:lnTo>
                  <a:lnTo>
                    <a:pt x="44291" y="54959"/>
                  </a:lnTo>
                  <a:close/>
                </a:path>
                <a:path w="47625" h="64134">
                  <a:moveTo>
                    <a:pt x="42767" y="12192"/>
                  </a:moveTo>
                  <a:lnTo>
                    <a:pt x="39624" y="10668"/>
                  </a:lnTo>
                  <a:lnTo>
                    <a:pt x="33528" y="10668"/>
                  </a:lnTo>
                  <a:lnTo>
                    <a:pt x="30480" y="9144"/>
                  </a:lnTo>
                  <a:lnTo>
                    <a:pt x="42767" y="9144"/>
                  </a:lnTo>
                  <a:lnTo>
                    <a:pt x="42767" y="12192"/>
                  </a:lnTo>
                  <a:close/>
                </a:path>
                <a:path w="47625" h="64134">
                  <a:moveTo>
                    <a:pt x="33528" y="62579"/>
                  </a:moveTo>
                  <a:lnTo>
                    <a:pt x="3048" y="62579"/>
                  </a:lnTo>
                  <a:lnTo>
                    <a:pt x="0" y="61055"/>
                  </a:lnTo>
                  <a:lnTo>
                    <a:pt x="0" y="51911"/>
                  </a:lnTo>
                  <a:lnTo>
                    <a:pt x="3048" y="53435"/>
                  </a:lnTo>
                  <a:lnTo>
                    <a:pt x="10668" y="53435"/>
                  </a:lnTo>
                  <a:lnTo>
                    <a:pt x="13716" y="54959"/>
                  </a:lnTo>
                  <a:lnTo>
                    <a:pt x="44291" y="54959"/>
                  </a:lnTo>
                  <a:lnTo>
                    <a:pt x="42767" y="56483"/>
                  </a:lnTo>
                  <a:lnTo>
                    <a:pt x="41148" y="58007"/>
                  </a:lnTo>
                  <a:lnTo>
                    <a:pt x="39624" y="58007"/>
                  </a:lnTo>
                  <a:lnTo>
                    <a:pt x="36576" y="61055"/>
                  </a:lnTo>
                  <a:lnTo>
                    <a:pt x="35052" y="61055"/>
                  </a:lnTo>
                  <a:lnTo>
                    <a:pt x="33528" y="62579"/>
                  </a:lnTo>
                  <a:close/>
                </a:path>
                <a:path w="47625" h="64134">
                  <a:moveTo>
                    <a:pt x="25908" y="64103"/>
                  </a:moveTo>
                  <a:lnTo>
                    <a:pt x="13716" y="64103"/>
                  </a:lnTo>
                  <a:lnTo>
                    <a:pt x="10668" y="62579"/>
                  </a:lnTo>
                  <a:lnTo>
                    <a:pt x="27432" y="62579"/>
                  </a:lnTo>
                  <a:lnTo>
                    <a:pt x="25908" y="64103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5" name="object 4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411158" y="1348460"/>
            <a:ext cx="120586" cy="64103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618803" y="1325600"/>
            <a:ext cx="116014" cy="109823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469135" y="1789182"/>
            <a:ext cx="471170" cy="167640"/>
            <a:chOff x="1469135" y="1789182"/>
            <a:chExt cx="471170" cy="167640"/>
          </a:xfrm>
        </p:grpSpPr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69135" y="1789182"/>
              <a:ext cx="137159" cy="16611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23059" y="1833378"/>
              <a:ext cx="97535" cy="12344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38883" y="1801374"/>
              <a:ext cx="76200" cy="15544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27275" y="1833378"/>
              <a:ext cx="99060" cy="12344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939289" y="195377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2022347" y="1780038"/>
            <a:ext cx="806450" cy="228600"/>
            <a:chOff x="2022347" y="1780038"/>
            <a:chExt cx="806450" cy="228600"/>
          </a:xfrm>
        </p:grpSpPr>
        <p:pic>
          <p:nvPicPr>
            <p:cNvPr id="54" name="object 5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22347" y="1789182"/>
              <a:ext cx="91439" cy="16611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124455" y="1833378"/>
              <a:ext cx="120395" cy="12344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258567" y="1833378"/>
              <a:ext cx="99060" cy="12344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380487" y="1780038"/>
              <a:ext cx="176783" cy="17678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586227" y="1833378"/>
              <a:ext cx="103631" cy="12192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712719" y="1833378"/>
              <a:ext cx="115823" cy="175259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455610" y="2259425"/>
            <a:ext cx="125158" cy="86963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1661636" y="2294477"/>
            <a:ext cx="52069" cy="36830"/>
          </a:xfrm>
          <a:custGeom>
            <a:avLst/>
            <a:gdLst/>
            <a:ahLst/>
            <a:cxnLst/>
            <a:rect l="l" t="t" r="r" b="b"/>
            <a:pathLst>
              <a:path w="52069" h="36830">
                <a:moveTo>
                  <a:pt x="51911" y="12287"/>
                </a:moveTo>
                <a:lnTo>
                  <a:pt x="0" y="12287"/>
                </a:lnTo>
                <a:lnTo>
                  <a:pt x="0" y="0"/>
                </a:lnTo>
                <a:lnTo>
                  <a:pt x="51911" y="0"/>
                </a:lnTo>
                <a:lnTo>
                  <a:pt x="51911" y="12287"/>
                </a:lnTo>
                <a:close/>
              </a:path>
              <a:path w="52069" h="36830">
                <a:moveTo>
                  <a:pt x="51911" y="36671"/>
                </a:moveTo>
                <a:lnTo>
                  <a:pt x="0" y="36671"/>
                </a:lnTo>
                <a:lnTo>
                  <a:pt x="0" y="24479"/>
                </a:lnTo>
                <a:lnTo>
                  <a:pt x="51911" y="24479"/>
                </a:lnTo>
                <a:lnTo>
                  <a:pt x="51911" y="36671"/>
                </a:lnTo>
                <a:close/>
              </a:path>
            </a:pathLst>
          </a:custGeom>
          <a:solidFill>
            <a:srgbClr val="AA2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object 6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800605" y="2254852"/>
            <a:ext cx="2086641" cy="116490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974306" y="2267044"/>
            <a:ext cx="70199" cy="79343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123848" y="2259425"/>
            <a:ext cx="457961" cy="111347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662677" y="2259425"/>
            <a:ext cx="189356" cy="86963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931377" y="2259425"/>
            <a:ext cx="468630" cy="86963"/>
          </a:xfrm>
          <a:prstGeom prst="rect">
            <a:avLst/>
          </a:prstGeom>
        </p:spPr>
      </p:pic>
      <p:grpSp>
        <p:nvGrpSpPr>
          <p:cNvPr id="67" name="object 67"/>
          <p:cNvGrpSpPr/>
          <p:nvPr/>
        </p:nvGrpSpPr>
        <p:grpSpPr>
          <a:xfrm>
            <a:off x="5493067" y="2259425"/>
            <a:ext cx="655320" cy="86995"/>
            <a:chOff x="5493067" y="2259425"/>
            <a:chExt cx="655320" cy="86995"/>
          </a:xfrm>
        </p:grpSpPr>
        <p:sp>
          <p:nvSpPr>
            <p:cNvPr id="68" name="object 68"/>
            <p:cNvSpPr/>
            <p:nvPr/>
          </p:nvSpPr>
          <p:spPr>
            <a:xfrm>
              <a:off x="5493067" y="2259425"/>
              <a:ext cx="41275" cy="29209"/>
            </a:xfrm>
            <a:custGeom>
              <a:avLst/>
              <a:gdLst/>
              <a:ahLst/>
              <a:cxnLst/>
              <a:rect l="l" t="t" r="r" b="b"/>
              <a:pathLst>
                <a:path w="41275" h="29210">
                  <a:moveTo>
                    <a:pt x="10763" y="28956"/>
                  </a:moveTo>
                  <a:lnTo>
                    <a:pt x="0" y="28956"/>
                  </a:lnTo>
                  <a:lnTo>
                    <a:pt x="4667" y="0"/>
                  </a:lnTo>
                  <a:lnTo>
                    <a:pt x="18383" y="0"/>
                  </a:lnTo>
                  <a:lnTo>
                    <a:pt x="10763" y="28956"/>
                  </a:lnTo>
                  <a:close/>
                </a:path>
                <a:path w="41275" h="29210">
                  <a:moveTo>
                    <a:pt x="33623" y="28956"/>
                  </a:moveTo>
                  <a:lnTo>
                    <a:pt x="24479" y="28956"/>
                  </a:lnTo>
                  <a:lnTo>
                    <a:pt x="27527" y="0"/>
                  </a:lnTo>
                  <a:lnTo>
                    <a:pt x="41243" y="0"/>
                  </a:lnTo>
                  <a:lnTo>
                    <a:pt x="33623" y="28956"/>
                  </a:lnTo>
                  <a:close/>
                </a:path>
              </a:pathLst>
            </a:custGeom>
            <a:solidFill>
              <a:srgbClr val="3F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554217" y="2259425"/>
              <a:ext cx="250316" cy="86963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5830430" y="2259431"/>
              <a:ext cx="318135" cy="86995"/>
            </a:xfrm>
            <a:custGeom>
              <a:avLst/>
              <a:gdLst/>
              <a:ahLst/>
              <a:cxnLst/>
              <a:rect l="l" t="t" r="r" b="b"/>
              <a:pathLst>
                <a:path w="318135" h="86994">
                  <a:moveTo>
                    <a:pt x="19913" y="71716"/>
                  </a:moveTo>
                  <a:lnTo>
                    <a:pt x="16865" y="68668"/>
                  </a:lnTo>
                  <a:lnTo>
                    <a:pt x="15240" y="68668"/>
                  </a:lnTo>
                  <a:lnTo>
                    <a:pt x="13716" y="67144"/>
                  </a:lnTo>
                  <a:lnTo>
                    <a:pt x="7620" y="67144"/>
                  </a:lnTo>
                  <a:lnTo>
                    <a:pt x="6096" y="68668"/>
                  </a:lnTo>
                  <a:lnTo>
                    <a:pt x="4572" y="68668"/>
                  </a:lnTo>
                  <a:lnTo>
                    <a:pt x="3048" y="70192"/>
                  </a:lnTo>
                  <a:lnTo>
                    <a:pt x="3048" y="71716"/>
                  </a:lnTo>
                  <a:lnTo>
                    <a:pt x="1524" y="71716"/>
                  </a:lnTo>
                  <a:lnTo>
                    <a:pt x="1524" y="73240"/>
                  </a:lnTo>
                  <a:lnTo>
                    <a:pt x="0" y="74764"/>
                  </a:lnTo>
                  <a:lnTo>
                    <a:pt x="0" y="80860"/>
                  </a:lnTo>
                  <a:lnTo>
                    <a:pt x="1524" y="80860"/>
                  </a:lnTo>
                  <a:lnTo>
                    <a:pt x="1524" y="83908"/>
                  </a:lnTo>
                  <a:lnTo>
                    <a:pt x="3048" y="83908"/>
                  </a:lnTo>
                  <a:lnTo>
                    <a:pt x="6096" y="86956"/>
                  </a:lnTo>
                  <a:lnTo>
                    <a:pt x="13716" y="86956"/>
                  </a:lnTo>
                  <a:lnTo>
                    <a:pt x="15240" y="85432"/>
                  </a:lnTo>
                  <a:lnTo>
                    <a:pt x="16865" y="85432"/>
                  </a:lnTo>
                  <a:lnTo>
                    <a:pt x="16865" y="83908"/>
                  </a:lnTo>
                  <a:lnTo>
                    <a:pt x="18389" y="83908"/>
                  </a:lnTo>
                  <a:lnTo>
                    <a:pt x="18389" y="82384"/>
                  </a:lnTo>
                  <a:lnTo>
                    <a:pt x="19913" y="80860"/>
                  </a:lnTo>
                  <a:lnTo>
                    <a:pt x="19913" y="71716"/>
                  </a:lnTo>
                  <a:close/>
                </a:path>
                <a:path w="318135" h="86994">
                  <a:moveTo>
                    <a:pt x="111442" y="27432"/>
                  </a:moveTo>
                  <a:lnTo>
                    <a:pt x="109918" y="25908"/>
                  </a:lnTo>
                  <a:lnTo>
                    <a:pt x="103822" y="25908"/>
                  </a:lnTo>
                  <a:lnTo>
                    <a:pt x="100774" y="24384"/>
                  </a:lnTo>
                  <a:lnTo>
                    <a:pt x="90106" y="24384"/>
                  </a:lnTo>
                  <a:lnTo>
                    <a:pt x="76390" y="28956"/>
                  </a:lnTo>
                  <a:lnTo>
                    <a:pt x="59537" y="53428"/>
                  </a:lnTo>
                  <a:lnTo>
                    <a:pt x="58013" y="58000"/>
                  </a:lnTo>
                  <a:lnTo>
                    <a:pt x="58013" y="71716"/>
                  </a:lnTo>
                  <a:lnTo>
                    <a:pt x="59537" y="77812"/>
                  </a:lnTo>
                  <a:lnTo>
                    <a:pt x="64109" y="80860"/>
                  </a:lnTo>
                  <a:lnTo>
                    <a:pt x="68681" y="85432"/>
                  </a:lnTo>
                  <a:lnTo>
                    <a:pt x="74866" y="86956"/>
                  </a:lnTo>
                  <a:lnTo>
                    <a:pt x="91630" y="86956"/>
                  </a:lnTo>
                  <a:lnTo>
                    <a:pt x="94678" y="85432"/>
                  </a:lnTo>
                  <a:lnTo>
                    <a:pt x="97726" y="85432"/>
                  </a:lnTo>
                  <a:lnTo>
                    <a:pt x="100774" y="83908"/>
                  </a:lnTo>
                  <a:lnTo>
                    <a:pt x="100774" y="74764"/>
                  </a:lnTo>
                  <a:lnTo>
                    <a:pt x="99250" y="76288"/>
                  </a:lnTo>
                  <a:lnTo>
                    <a:pt x="96202" y="76288"/>
                  </a:lnTo>
                  <a:lnTo>
                    <a:pt x="93154" y="77812"/>
                  </a:lnTo>
                  <a:lnTo>
                    <a:pt x="79438" y="77812"/>
                  </a:lnTo>
                  <a:lnTo>
                    <a:pt x="73253" y="74764"/>
                  </a:lnTo>
                  <a:lnTo>
                    <a:pt x="70205" y="71716"/>
                  </a:lnTo>
                  <a:lnTo>
                    <a:pt x="68681" y="68668"/>
                  </a:lnTo>
                  <a:lnTo>
                    <a:pt x="68681" y="59524"/>
                  </a:lnTo>
                  <a:lnTo>
                    <a:pt x="70205" y="56476"/>
                  </a:lnTo>
                  <a:lnTo>
                    <a:pt x="70205" y="51904"/>
                  </a:lnTo>
                  <a:lnTo>
                    <a:pt x="74866" y="42760"/>
                  </a:lnTo>
                  <a:lnTo>
                    <a:pt x="77914" y="39624"/>
                  </a:lnTo>
                  <a:lnTo>
                    <a:pt x="90106" y="33528"/>
                  </a:lnTo>
                  <a:lnTo>
                    <a:pt x="99250" y="33528"/>
                  </a:lnTo>
                  <a:lnTo>
                    <a:pt x="102298" y="35052"/>
                  </a:lnTo>
                  <a:lnTo>
                    <a:pt x="105346" y="35052"/>
                  </a:lnTo>
                  <a:lnTo>
                    <a:pt x="108394" y="36576"/>
                  </a:lnTo>
                  <a:lnTo>
                    <a:pt x="109918" y="36576"/>
                  </a:lnTo>
                  <a:lnTo>
                    <a:pt x="111442" y="27432"/>
                  </a:lnTo>
                  <a:close/>
                </a:path>
                <a:path w="318135" h="86994">
                  <a:moveTo>
                    <a:pt x="175552" y="25908"/>
                  </a:moveTo>
                  <a:lnTo>
                    <a:pt x="170980" y="25908"/>
                  </a:lnTo>
                  <a:lnTo>
                    <a:pt x="169456" y="24384"/>
                  </a:lnTo>
                  <a:lnTo>
                    <a:pt x="151168" y="24384"/>
                  </a:lnTo>
                  <a:lnTo>
                    <a:pt x="146596" y="25908"/>
                  </a:lnTo>
                  <a:lnTo>
                    <a:pt x="143548" y="27432"/>
                  </a:lnTo>
                  <a:lnTo>
                    <a:pt x="140500" y="27432"/>
                  </a:lnTo>
                  <a:lnTo>
                    <a:pt x="138976" y="30480"/>
                  </a:lnTo>
                  <a:lnTo>
                    <a:pt x="135928" y="32004"/>
                  </a:lnTo>
                  <a:lnTo>
                    <a:pt x="134404" y="33528"/>
                  </a:lnTo>
                  <a:lnTo>
                    <a:pt x="132778" y="36576"/>
                  </a:lnTo>
                  <a:lnTo>
                    <a:pt x="132778" y="38100"/>
                  </a:lnTo>
                  <a:lnTo>
                    <a:pt x="131254" y="41148"/>
                  </a:lnTo>
                  <a:lnTo>
                    <a:pt x="131254" y="45808"/>
                  </a:lnTo>
                  <a:lnTo>
                    <a:pt x="132778" y="47332"/>
                  </a:lnTo>
                  <a:lnTo>
                    <a:pt x="132778" y="48856"/>
                  </a:lnTo>
                  <a:lnTo>
                    <a:pt x="134404" y="51904"/>
                  </a:lnTo>
                  <a:lnTo>
                    <a:pt x="134404" y="53428"/>
                  </a:lnTo>
                  <a:lnTo>
                    <a:pt x="135928" y="53428"/>
                  </a:lnTo>
                  <a:lnTo>
                    <a:pt x="138976" y="56476"/>
                  </a:lnTo>
                  <a:lnTo>
                    <a:pt x="142024" y="58000"/>
                  </a:lnTo>
                  <a:lnTo>
                    <a:pt x="143548" y="58000"/>
                  </a:lnTo>
                  <a:lnTo>
                    <a:pt x="146596" y="59524"/>
                  </a:lnTo>
                  <a:lnTo>
                    <a:pt x="148120" y="59524"/>
                  </a:lnTo>
                  <a:lnTo>
                    <a:pt x="151168" y="61048"/>
                  </a:lnTo>
                  <a:lnTo>
                    <a:pt x="152692" y="61048"/>
                  </a:lnTo>
                  <a:lnTo>
                    <a:pt x="154216" y="62572"/>
                  </a:lnTo>
                  <a:lnTo>
                    <a:pt x="157264" y="62572"/>
                  </a:lnTo>
                  <a:lnTo>
                    <a:pt x="158788" y="64096"/>
                  </a:lnTo>
                  <a:lnTo>
                    <a:pt x="160312" y="64096"/>
                  </a:lnTo>
                  <a:lnTo>
                    <a:pt x="160312" y="65620"/>
                  </a:lnTo>
                  <a:lnTo>
                    <a:pt x="161836" y="67144"/>
                  </a:lnTo>
                  <a:lnTo>
                    <a:pt x="161836" y="71716"/>
                  </a:lnTo>
                  <a:lnTo>
                    <a:pt x="160312" y="74764"/>
                  </a:lnTo>
                  <a:lnTo>
                    <a:pt x="154216" y="77812"/>
                  </a:lnTo>
                  <a:lnTo>
                    <a:pt x="134404" y="77812"/>
                  </a:lnTo>
                  <a:lnTo>
                    <a:pt x="131254" y="76288"/>
                  </a:lnTo>
                  <a:lnTo>
                    <a:pt x="126682" y="76288"/>
                  </a:lnTo>
                  <a:lnTo>
                    <a:pt x="123634" y="74764"/>
                  </a:lnTo>
                  <a:lnTo>
                    <a:pt x="123634" y="85432"/>
                  </a:lnTo>
                  <a:lnTo>
                    <a:pt x="126682" y="85432"/>
                  </a:lnTo>
                  <a:lnTo>
                    <a:pt x="129730" y="86956"/>
                  </a:lnTo>
                  <a:lnTo>
                    <a:pt x="152692" y="86956"/>
                  </a:lnTo>
                  <a:lnTo>
                    <a:pt x="155740" y="85432"/>
                  </a:lnTo>
                  <a:lnTo>
                    <a:pt x="158788" y="85432"/>
                  </a:lnTo>
                  <a:lnTo>
                    <a:pt x="164884" y="82384"/>
                  </a:lnTo>
                  <a:lnTo>
                    <a:pt x="166408" y="80860"/>
                  </a:lnTo>
                  <a:lnTo>
                    <a:pt x="169456" y="79336"/>
                  </a:lnTo>
                  <a:lnTo>
                    <a:pt x="170218" y="77812"/>
                  </a:lnTo>
                  <a:lnTo>
                    <a:pt x="170980" y="76288"/>
                  </a:lnTo>
                  <a:lnTo>
                    <a:pt x="170980" y="73240"/>
                  </a:lnTo>
                  <a:lnTo>
                    <a:pt x="172504" y="71716"/>
                  </a:lnTo>
                  <a:lnTo>
                    <a:pt x="172504" y="64096"/>
                  </a:lnTo>
                  <a:lnTo>
                    <a:pt x="170980" y="62572"/>
                  </a:lnTo>
                  <a:lnTo>
                    <a:pt x="170980" y="61048"/>
                  </a:lnTo>
                  <a:lnTo>
                    <a:pt x="167932" y="58000"/>
                  </a:lnTo>
                  <a:lnTo>
                    <a:pt x="167932" y="56476"/>
                  </a:lnTo>
                  <a:lnTo>
                    <a:pt x="164884" y="54952"/>
                  </a:lnTo>
                  <a:lnTo>
                    <a:pt x="163360" y="54952"/>
                  </a:lnTo>
                  <a:lnTo>
                    <a:pt x="161836" y="53428"/>
                  </a:lnTo>
                  <a:lnTo>
                    <a:pt x="158788" y="51904"/>
                  </a:lnTo>
                  <a:lnTo>
                    <a:pt x="155740" y="51904"/>
                  </a:lnTo>
                  <a:lnTo>
                    <a:pt x="152692" y="50380"/>
                  </a:lnTo>
                  <a:lnTo>
                    <a:pt x="151168" y="50380"/>
                  </a:lnTo>
                  <a:lnTo>
                    <a:pt x="149644" y="48856"/>
                  </a:lnTo>
                  <a:lnTo>
                    <a:pt x="146596" y="48856"/>
                  </a:lnTo>
                  <a:lnTo>
                    <a:pt x="143548" y="45808"/>
                  </a:lnTo>
                  <a:lnTo>
                    <a:pt x="143548" y="44284"/>
                  </a:lnTo>
                  <a:lnTo>
                    <a:pt x="142024" y="42760"/>
                  </a:lnTo>
                  <a:lnTo>
                    <a:pt x="142024" y="41148"/>
                  </a:lnTo>
                  <a:lnTo>
                    <a:pt x="143548" y="39624"/>
                  </a:lnTo>
                  <a:lnTo>
                    <a:pt x="143548" y="38100"/>
                  </a:lnTo>
                  <a:lnTo>
                    <a:pt x="146596" y="35052"/>
                  </a:lnTo>
                  <a:lnTo>
                    <a:pt x="148120" y="35052"/>
                  </a:lnTo>
                  <a:lnTo>
                    <a:pt x="149644" y="33528"/>
                  </a:lnTo>
                  <a:lnTo>
                    <a:pt x="169456" y="33528"/>
                  </a:lnTo>
                  <a:lnTo>
                    <a:pt x="172504" y="35052"/>
                  </a:lnTo>
                  <a:lnTo>
                    <a:pt x="175552" y="35052"/>
                  </a:lnTo>
                  <a:lnTo>
                    <a:pt x="175552" y="33528"/>
                  </a:lnTo>
                  <a:lnTo>
                    <a:pt x="175552" y="25908"/>
                  </a:lnTo>
                  <a:close/>
                </a:path>
                <a:path w="318135" h="86994">
                  <a:moveTo>
                    <a:pt x="250317" y="25908"/>
                  </a:moveTo>
                  <a:lnTo>
                    <a:pt x="238125" y="25908"/>
                  </a:lnTo>
                  <a:lnTo>
                    <a:pt x="238125" y="30480"/>
                  </a:lnTo>
                  <a:lnTo>
                    <a:pt x="235077" y="39624"/>
                  </a:lnTo>
                  <a:lnTo>
                    <a:pt x="235077" y="44284"/>
                  </a:lnTo>
                  <a:lnTo>
                    <a:pt x="233553" y="48856"/>
                  </a:lnTo>
                  <a:lnTo>
                    <a:pt x="230505" y="53428"/>
                  </a:lnTo>
                  <a:lnTo>
                    <a:pt x="228981" y="56476"/>
                  </a:lnTo>
                  <a:lnTo>
                    <a:pt x="227457" y="61048"/>
                  </a:lnTo>
                  <a:lnTo>
                    <a:pt x="224409" y="65620"/>
                  </a:lnTo>
                  <a:lnTo>
                    <a:pt x="221361" y="68668"/>
                  </a:lnTo>
                  <a:lnTo>
                    <a:pt x="218313" y="73240"/>
                  </a:lnTo>
                  <a:lnTo>
                    <a:pt x="215265" y="76288"/>
                  </a:lnTo>
                  <a:lnTo>
                    <a:pt x="213741" y="65620"/>
                  </a:lnTo>
                  <a:lnTo>
                    <a:pt x="206121" y="25908"/>
                  </a:lnTo>
                  <a:lnTo>
                    <a:pt x="195453" y="25908"/>
                  </a:lnTo>
                  <a:lnTo>
                    <a:pt x="206121" y="86956"/>
                  </a:lnTo>
                  <a:lnTo>
                    <a:pt x="216789" y="86956"/>
                  </a:lnTo>
                  <a:lnTo>
                    <a:pt x="225933" y="77812"/>
                  </a:lnTo>
                  <a:lnTo>
                    <a:pt x="228981" y="73240"/>
                  </a:lnTo>
                  <a:lnTo>
                    <a:pt x="233553" y="68668"/>
                  </a:lnTo>
                  <a:lnTo>
                    <a:pt x="236601" y="64096"/>
                  </a:lnTo>
                  <a:lnTo>
                    <a:pt x="239649" y="58000"/>
                  </a:lnTo>
                  <a:lnTo>
                    <a:pt x="242697" y="53428"/>
                  </a:lnTo>
                  <a:lnTo>
                    <a:pt x="244221" y="47332"/>
                  </a:lnTo>
                  <a:lnTo>
                    <a:pt x="245745" y="42760"/>
                  </a:lnTo>
                  <a:lnTo>
                    <a:pt x="248793" y="36576"/>
                  </a:lnTo>
                  <a:lnTo>
                    <a:pt x="248793" y="30480"/>
                  </a:lnTo>
                  <a:lnTo>
                    <a:pt x="250317" y="25908"/>
                  </a:lnTo>
                  <a:close/>
                </a:path>
                <a:path w="318135" h="86994">
                  <a:moveTo>
                    <a:pt x="293090" y="0"/>
                  </a:moveTo>
                  <a:lnTo>
                    <a:pt x="279374" y="0"/>
                  </a:lnTo>
                  <a:lnTo>
                    <a:pt x="276326" y="28956"/>
                  </a:lnTo>
                  <a:lnTo>
                    <a:pt x="285470" y="28956"/>
                  </a:lnTo>
                  <a:lnTo>
                    <a:pt x="293090" y="0"/>
                  </a:lnTo>
                  <a:close/>
                </a:path>
                <a:path w="318135" h="86994">
                  <a:moveTo>
                    <a:pt x="317563" y="0"/>
                  </a:moveTo>
                  <a:lnTo>
                    <a:pt x="303758" y="0"/>
                  </a:lnTo>
                  <a:lnTo>
                    <a:pt x="299186" y="28956"/>
                  </a:lnTo>
                  <a:lnTo>
                    <a:pt x="309943" y="28956"/>
                  </a:lnTo>
                  <a:lnTo>
                    <a:pt x="317563" y="0"/>
                  </a:lnTo>
                  <a:close/>
                </a:path>
              </a:pathLst>
            </a:custGeom>
            <a:solidFill>
              <a:srgbClr val="3F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1455610" y="2627185"/>
            <a:ext cx="589280" cy="116205"/>
            <a:chOff x="1455610" y="2627185"/>
            <a:chExt cx="589280" cy="116205"/>
          </a:xfrm>
        </p:grpSpPr>
        <p:pic>
          <p:nvPicPr>
            <p:cNvPr id="72" name="object 7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455610" y="2631662"/>
              <a:ext cx="125158" cy="86963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608200" y="2695860"/>
              <a:ext cx="23495" cy="22860"/>
            </a:xfrm>
            <a:custGeom>
              <a:avLst/>
              <a:gdLst/>
              <a:ahLst/>
              <a:cxnLst/>
              <a:rect l="l" t="t" r="r" b="b"/>
              <a:pathLst>
                <a:path w="23494" h="22860">
                  <a:moveTo>
                    <a:pt x="16859" y="1524"/>
                  </a:moveTo>
                  <a:lnTo>
                    <a:pt x="6096" y="1524"/>
                  </a:lnTo>
                  <a:lnTo>
                    <a:pt x="6096" y="0"/>
                  </a:lnTo>
                  <a:lnTo>
                    <a:pt x="16859" y="0"/>
                  </a:lnTo>
                  <a:lnTo>
                    <a:pt x="16859" y="1524"/>
                  </a:lnTo>
                  <a:close/>
                </a:path>
                <a:path w="23494" h="22860">
                  <a:moveTo>
                    <a:pt x="18383" y="21336"/>
                  </a:moveTo>
                  <a:lnTo>
                    <a:pt x="4572" y="21336"/>
                  </a:lnTo>
                  <a:lnTo>
                    <a:pt x="1524" y="18288"/>
                  </a:lnTo>
                  <a:lnTo>
                    <a:pt x="1524" y="16764"/>
                  </a:lnTo>
                  <a:lnTo>
                    <a:pt x="0" y="15240"/>
                  </a:lnTo>
                  <a:lnTo>
                    <a:pt x="0" y="6096"/>
                  </a:lnTo>
                  <a:lnTo>
                    <a:pt x="4572" y="1524"/>
                  </a:lnTo>
                  <a:lnTo>
                    <a:pt x="18383" y="1524"/>
                  </a:lnTo>
                  <a:lnTo>
                    <a:pt x="22955" y="6096"/>
                  </a:lnTo>
                  <a:lnTo>
                    <a:pt x="22955" y="15240"/>
                  </a:lnTo>
                  <a:lnTo>
                    <a:pt x="21431" y="16764"/>
                  </a:lnTo>
                  <a:lnTo>
                    <a:pt x="21431" y="18288"/>
                  </a:lnTo>
                  <a:lnTo>
                    <a:pt x="18383" y="21336"/>
                  </a:lnTo>
                  <a:close/>
                </a:path>
                <a:path w="23494" h="22860">
                  <a:moveTo>
                    <a:pt x="16859" y="22860"/>
                  </a:moveTo>
                  <a:lnTo>
                    <a:pt x="6096" y="22860"/>
                  </a:lnTo>
                  <a:lnTo>
                    <a:pt x="6096" y="21336"/>
                  </a:lnTo>
                  <a:lnTo>
                    <a:pt x="16859" y="21336"/>
                  </a:lnTo>
                  <a:lnTo>
                    <a:pt x="16859" y="22860"/>
                  </a:lnTo>
                  <a:close/>
                </a:path>
              </a:pathLst>
            </a:custGeom>
            <a:solidFill>
              <a:srgbClr val="AA2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63159" y="2631757"/>
              <a:ext cx="253460" cy="86963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945563" y="2627185"/>
              <a:ext cx="99695" cy="116205"/>
            </a:xfrm>
            <a:custGeom>
              <a:avLst/>
              <a:gdLst/>
              <a:ahLst/>
              <a:cxnLst/>
              <a:rect l="l" t="t" r="r" b="b"/>
              <a:pathLst>
                <a:path w="99694" h="116205">
                  <a:moveTo>
                    <a:pt x="33629" y="6096"/>
                  </a:moveTo>
                  <a:lnTo>
                    <a:pt x="27533" y="0"/>
                  </a:lnTo>
                  <a:lnTo>
                    <a:pt x="22961" y="4572"/>
                  </a:lnTo>
                  <a:lnTo>
                    <a:pt x="18288" y="10668"/>
                  </a:lnTo>
                  <a:lnTo>
                    <a:pt x="15240" y="15240"/>
                  </a:lnTo>
                  <a:lnTo>
                    <a:pt x="10668" y="19812"/>
                  </a:lnTo>
                  <a:lnTo>
                    <a:pt x="7620" y="24384"/>
                  </a:lnTo>
                  <a:lnTo>
                    <a:pt x="6096" y="28956"/>
                  </a:lnTo>
                  <a:lnTo>
                    <a:pt x="3048" y="35052"/>
                  </a:lnTo>
                  <a:lnTo>
                    <a:pt x="1524" y="39624"/>
                  </a:lnTo>
                  <a:lnTo>
                    <a:pt x="1524" y="44196"/>
                  </a:lnTo>
                  <a:lnTo>
                    <a:pt x="0" y="48768"/>
                  </a:lnTo>
                  <a:lnTo>
                    <a:pt x="0" y="57912"/>
                  </a:lnTo>
                  <a:lnTo>
                    <a:pt x="1727" y="73660"/>
                  </a:lnTo>
                  <a:lnTo>
                    <a:pt x="6870" y="88671"/>
                  </a:lnTo>
                  <a:lnTo>
                    <a:pt x="15481" y="102806"/>
                  </a:lnTo>
                  <a:lnTo>
                    <a:pt x="27533" y="115925"/>
                  </a:lnTo>
                  <a:lnTo>
                    <a:pt x="33629" y="109829"/>
                  </a:lnTo>
                  <a:lnTo>
                    <a:pt x="28206" y="103873"/>
                  </a:lnTo>
                  <a:lnTo>
                    <a:pt x="23482" y="97637"/>
                  </a:lnTo>
                  <a:lnTo>
                    <a:pt x="10668" y="57912"/>
                  </a:lnTo>
                  <a:lnTo>
                    <a:pt x="12103" y="44246"/>
                  </a:lnTo>
                  <a:lnTo>
                    <a:pt x="16395" y="30861"/>
                  </a:lnTo>
                  <a:lnTo>
                    <a:pt x="23571" y="18059"/>
                  </a:lnTo>
                  <a:lnTo>
                    <a:pt x="33629" y="6096"/>
                  </a:lnTo>
                  <a:close/>
                </a:path>
                <a:path w="99694" h="116205">
                  <a:moveTo>
                    <a:pt x="99250" y="57912"/>
                  </a:moveTo>
                  <a:lnTo>
                    <a:pt x="97536" y="42227"/>
                  </a:lnTo>
                  <a:lnTo>
                    <a:pt x="92392" y="27241"/>
                  </a:lnTo>
                  <a:lnTo>
                    <a:pt x="83781" y="13131"/>
                  </a:lnTo>
                  <a:lnTo>
                    <a:pt x="71729" y="0"/>
                  </a:lnTo>
                  <a:lnTo>
                    <a:pt x="65633" y="6096"/>
                  </a:lnTo>
                  <a:lnTo>
                    <a:pt x="75653" y="18059"/>
                  </a:lnTo>
                  <a:lnTo>
                    <a:pt x="82829" y="30861"/>
                  </a:lnTo>
                  <a:lnTo>
                    <a:pt x="87147" y="44246"/>
                  </a:lnTo>
                  <a:lnTo>
                    <a:pt x="88582" y="57912"/>
                  </a:lnTo>
                  <a:lnTo>
                    <a:pt x="88277" y="64833"/>
                  </a:lnTo>
                  <a:lnTo>
                    <a:pt x="71043" y="103873"/>
                  </a:lnTo>
                  <a:lnTo>
                    <a:pt x="65633" y="109829"/>
                  </a:lnTo>
                  <a:lnTo>
                    <a:pt x="71729" y="115925"/>
                  </a:lnTo>
                  <a:lnTo>
                    <a:pt x="76301" y="111353"/>
                  </a:lnTo>
                  <a:lnTo>
                    <a:pt x="80873" y="105257"/>
                  </a:lnTo>
                  <a:lnTo>
                    <a:pt x="85534" y="100685"/>
                  </a:lnTo>
                  <a:lnTo>
                    <a:pt x="88582" y="96113"/>
                  </a:lnTo>
                  <a:lnTo>
                    <a:pt x="91630" y="90017"/>
                  </a:lnTo>
                  <a:lnTo>
                    <a:pt x="93154" y="85445"/>
                  </a:lnTo>
                  <a:lnTo>
                    <a:pt x="96202" y="80873"/>
                  </a:lnTo>
                  <a:lnTo>
                    <a:pt x="97726" y="76301"/>
                  </a:lnTo>
                  <a:lnTo>
                    <a:pt x="97726" y="71729"/>
                  </a:lnTo>
                  <a:lnTo>
                    <a:pt x="99250" y="67157"/>
                  </a:lnTo>
                  <a:lnTo>
                    <a:pt x="99250" y="57912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6" name="object 76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131790" y="2637853"/>
            <a:ext cx="71818" cy="79343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888931" y="2637852"/>
            <a:ext cx="526637" cy="80867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841431" y="2631756"/>
            <a:ext cx="190881" cy="86963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120800" y="2631756"/>
            <a:ext cx="395382" cy="86963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587906" y="2631756"/>
            <a:ext cx="511396" cy="86963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209221" y="2631756"/>
            <a:ext cx="184689" cy="86963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272283" y="2631756"/>
            <a:ext cx="743330" cy="248697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5490018" y="2631756"/>
            <a:ext cx="1062418" cy="111347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3362133" y="2631756"/>
            <a:ext cx="538829" cy="248697"/>
          </a:xfrm>
          <a:prstGeom prst="rect">
            <a:avLst/>
          </a:prstGeom>
        </p:spPr>
      </p:pic>
      <p:sp>
        <p:nvSpPr>
          <p:cNvPr id="85" name="object 85"/>
          <p:cNvSpPr/>
          <p:nvPr/>
        </p:nvSpPr>
        <p:spPr>
          <a:xfrm>
            <a:off x="6633388" y="2631757"/>
            <a:ext cx="394335" cy="86995"/>
          </a:xfrm>
          <a:custGeom>
            <a:avLst/>
            <a:gdLst/>
            <a:ahLst/>
            <a:cxnLst/>
            <a:rect l="l" t="t" r="r" b="b"/>
            <a:pathLst>
              <a:path w="394334" h="86994">
                <a:moveTo>
                  <a:pt x="54965" y="27432"/>
                </a:moveTo>
                <a:lnTo>
                  <a:pt x="51917" y="25908"/>
                </a:lnTo>
                <a:lnTo>
                  <a:pt x="48869" y="25908"/>
                </a:lnTo>
                <a:lnTo>
                  <a:pt x="45821" y="24384"/>
                </a:lnTo>
                <a:lnTo>
                  <a:pt x="27432" y="24384"/>
                </a:lnTo>
                <a:lnTo>
                  <a:pt x="22860" y="27432"/>
                </a:lnTo>
                <a:lnTo>
                  <a:pt x="18288" y="28956"/>
                </a:lnTo>
                <a:lnTo>
                  <a:pt x="12192" y="35052"/>
                </a:lnTo>
                <a:lnTo>
                  <a:pt x="7620" y="38100"/>
                </a:lnTo>
                <a:lnTo>
                  <a:pt x="6096" y="42672"/>
                </a:lnTo>
                <a:lnTo>
                  <a:pt x="3048" y="47244"/>
                </a:lnTo>
                <a:lnTo>
                  <a:pt x="1524" y="51816"/>
                </a:lnTo>
                <a:lnTo>
                  <a:pt x="0" y="57912"/>
                </a:lnTo>
                <a:lnTo>
                  <a:pt x="0" y="71729"/>
                </a:lnTo>
                <a:lnTo>
                  <a:pt x="3048" y="77825"/>
                </a:lnTo>
                <a:lnTo>
                  <a:pt x="7620" y="80873"/>
                </a:lnTo>
                <a:lnTo>
                  <a:pt x="12192" y="85445"/>
                </a:lnTo>
                <a:lnTo>
                  <a:pt x="18288" y="86969"/>
                </a:lnTo>
                <a:lnTo>
                  <a:pt x="32004" y="86969"/>
                </a:lnTo>
                <a:lnTo>
                  <a:pt x="35153" y="85445"/>
                </a:lnTo>
                <a:lnTo>
                  <a:pt x="38201" y="85445"/>
                </a:lnTo>
                <a:lnTo>
                  <a:pt x="41249" y="83921"/>
                </a:lnTo>
                <a:lnTo>
                  <a:pt x="44297" y="83921"/>
                </a:lnTo>
                <a:lnTo>
                  <a:pt x="44297" y="74777"/>
                </a:lnTo>
                <a:lnTo>
                  <a:pt x="41249" y="76301"/>
                </a:lnTo>
                <a:lnTo>
                  <a:pt x="36677" y="76301"/>
                </a:lnTo>
                <a:lnTo>
                  <a:pt x="33528" y="77825"/>
                </a:lnTo>
                <a:lnTo>
                  <a:pt x="22860" y="77825"/>
                </a:lnTo>
                <a:lnTo>
                  <a:pt x="18288" y="76301"/>
                </a:lnTo>
                <a:lnTo>
                  <a:pt x="15240" y="74777"/>
                </a:lnTo>
                <a:lnTo>
                  <a:pt x="12192" y="68681"/>
                </a:lnTo>
                <a:lnTo>
                  <a:pt x="12192" y="54864"/>
                </a:lnTo>
                <a:lnTo>
                  <a:pt x="19812" y="39624"/>
                </a:lnTo>
                <a:lnTo>
                  <a:pt x="22860" y="38100"/>
                </a:lnTo>
                <a:lnTo>
                  <a:pt x="25908" y="35052"/>
                </a:lnTo>
                <a:lnTo>
                  <a:pt x="28956" y="33528"/>
                </a:lnTo>
                <a:lnTo>
                  <a:pt x="45821" y="33528"/>
                </a:lnTo>
                <a:lnTo>
                  <a:pt x="48869" y="35052"/>
                </a:lnTo>
                <a:lnTo>
                  <a:pt x="50393" y="35052"/>
                </a:lnTo>
                <a:lnTo>
                  <a:pt x="53441" y="36576"/>
                </a:lnTo>
                <a:lnTo>
                  <a:pt x="54965" y="27432"/>
                </a:lnTo>
                <a:close/>
              </a:path>
              <a:path w="394334" h="86994">
                <a:moveTo>
                  <a:pt x="123634" y="42672"/>
                </a:moveTo>
                <a:lnTo>
                  <a:pt x="122110" y="39624"/>
                </a:lnTo>
                <a:lnTo>
                  <a:pt x="122110" y="36576"/>
                </a:lnTo>
                <a:lnTo>
                  <a:pt x="120586" y="33528"/>
                </a:lnTo>
                <a:lnTo>
                  <a:pt x="119062" y="32004"/>
                </a:lnTo>
                <a:lnTo>
                  <a:pt x="117538" y="28956"/>
                </a:lnTo>
                <a:lnTo>
                  <a:pt x="116014" y="27432"/>
                </a:lnTo>
                <a:lnTo>
                  <a:pt x="112966" y="25908"/>
                </a:lnTo>
                <a:lnTo>
                  <a:pt x="112966" y="42672"/>
                </a:lnTo>
                <a:lnTo>
                  <a:pt x="112966" y="51816"/>
                </a:lnTo>
                <a:lnTo>
                  <a:pt x="111442" y="54864"/>
                </a:lnTo>
                <a:lnTo>
                  <a:pt x="111442" y="59436"/>
                </a:lnTo>
                <a:lnTo>
                  <a:pt x="109918" y="61061"/>
                </a:lnTo>
                <a:lnTo>
                  <a:pt x="108394" y="64109"/>
                </a:lnTo>
                <a:lnTo>
                  <a:pt x="108394" y="65633"/>
                </a:lnTo>
                <a:lnTo>
                  <a:pt x="106870" y="67157"/>
                </a:lnTo>
                <a:lnTo>
                  <a:pt x="105346" y="70205"/>
                </a:lnTo>
                <a:lnTo>
                  <a:pt x="99250" y="76301"/>
                </a:lnTo>
                <a:lnTo>
                  <a:pt x="96202" y="76301"/>
                </a:lnTo>
                <a:lnTo>
                  <a:pt x="94678" y="77825"/>
                </a:lnTo>
                <a:lnTo>
                  <a:pt x="85445" y="77825"/>
                </a:lnTo>
                <a:lnTo>
                  <a:pt x="80873" y="76301"/>
                </a:lnTo>
                <a:lnTo>
                  <a:pt x="76301" y="71729"/>
                </a:lnTo>
                <a:lnTo>
                  <a:pt x="76301" y="53340"/>
                </a:lnTo>
                <a:lnTo>
                  <a:pt x="77825" y="51816"/>
                </a:lnTo>
                <a:lnTo>
                  <a:pt x="77825" y="48768"/>
                </a:lnTo>
                <a:lnTo>
                  <a:pt x="80873" y="45720"/>
                </a:lnTo>
                <a:lnTo>
                  <a:pt x="82397" y="42672"/>
                </a:lnTo>
                <a:lnTo>
                  <a:pt x="82397" y="41148"/>
                </a:lnTo>
                <a:lnTo>
                  <a:pt x="83921" y="39624"/>
                </a:lnTo>
                <a:lnTo>
                  <a:pt x="86969" y="38100"/>
                </a:lnTo>
                <a:lnTo>
                  <a:pt x="91541" y="33528"/>
                </a:lnTo>
                <a:lnTo>
                  <a:pt x="106870" y="33528"/>
                </a:lnTo>
                <a:lnTo>
                  <a:pt x="109918" y="36576"/>
                </a:lnTo>
                <a:lnTo>
                  <a:pt x="112966" y="42672"/>
                </a:lnTo>
                <a:lnTo>
                  <a:pt x="112966" y="25908"/>
                </a:lnTo>
                <a:lnTo>
                  <a:pt x="109918" y="25908"/>
                </a:lnTo>
                <a:lnTo>
                  <a:pt x="106870" y="24384"/>
                </a:lnTo>
                <a:lnTo>
                  <a:pt x="93065" y="24384"/>
                </a:lnTo>
                <a:lnTo>
                  <a:pt x="90017" y="25908"/>
                </a:lnTo>
                <a:lnTo>
                  <a:pt x="86969" y="25908"/>
                </a:lnTo>
                <a:lnTo>
                  <a:pt x="83921" y="27432"/>
                </a:lnTo>
                <a:lnTo>
                  <a:pt x="79349" y="32004"/>
                </a:lnTo>
                <a:lnTo>
                  <a:pt x="76301" y="33528"/>
                </a:lnTo>
                <a:lnTo>
                  <a:pt x="74777" y="36576"/>
                </a:lnTo>
                <a:lnTo>
                  <a:pt x="71729" y="39624"/>
                </a:lnTo>
                <a:lnTo>
                  <a:pt x="67157" y="48768"/>
                </a:lnTo>
                <a:lnTo>
                  <a:pt x="67157" y="51816"/>
                </a:lnTo>
                <a:lnTo>
                  <a:pt x="65633" y="54864"/>
                </a:lnTo>
                <a:lnTo>
                  <a:pt x="65633" y="71729"/>
                </a:lnTo>
                <a:lnTo>
                  <a:pt x="67157" y="77825"/>
                </a:lnTo>
                <a:lnTo>
                  <a:pt x="71729" y="80873"/>
                </a:lnTo>
                <a:lnTo>
                  <a:pt x="74777" y="85445"/>
                </a:lnTo>
                <a:lnTo>
                  <a:pt x="80873" y="86969"/>
                </a:lnTo>
                <a:lnTo>
                  <a:pt x="94678" y="86969"/>
                </a:lnTo>
                <a:lnTo>
                  <a:pt x="99250" y="85445"/>
                </a:lnTo>
                <a:lnTo>
                  <a:pt x="105346" y="82397"/>
                </a:lnTo>
                <a:lnTo>
                  <a:pt x="106870" y="80873"/>
                </a:lnTo>
                <a:lnTo>
                  <a:pt x="109918" y="79349"/>
                </a:lnTo>
                <a:lnTo>
                  <a:pt x="110680" y="77825"/>
                </a:lnTo>
                <a:lnTo>
                  <a:pt x="111442" y="76301"/>
                </a:lnTo>
                <a:lnTo>
                  <a:pt x="114490" y="74777"/>
                </a:lnTo>
                <a:lnTo>
                  <a:pt x="120586" y="62585"/>
                </a:lnTo>
                <a:lnTo>
                  <a:pt x="122110" y="59436"/>
                </a:lnTo>
                <a:lnTo>
                  <a:pt x="122110" y="56388"/>
                </a:lnTo>
                <a:lnTo>
                  <a:pt x="123634" y="53340"/>
                </a:lnTo>
                <a:lnTo>
                  <a:pt x="123634" y="42672"/>
                </a:lnTo>
                <a:close/>
              </a:path>
              <a:path w="394334" h="86994">
                <a:moveTo>
                  <a:pt x="183172" y="71729"/>
                </a:moveTo>
                <a:lnTo>
                  <a:pt x="178600" y="74777"/>
                </a:lnTo>
                <a:lnTo>
                  <a:pt x="175552" y="76301"/>
                </a:lnTo>
                <a:lnTo>
                  <a:pt x="170980" y="76301"/>
                </a:lnTo>
                <a:lnTo>
                  <a:pt x="167932" y="77825"/>
                </a:lnTo>
                <a:lnTo>
                  <a:pt x="158788" y="77825"/>
                </a:lnTo>
                <a:lnTo>
                  <a:pt x="157264" y="76301"/>
                </a:lnTo>
                <a:lnTo>
                  <a:pt x="155740" y="76301"/>
                </a:lnTo>
                <a:lnTo>
                  <a:pt x="155740" y="74777"/>
                </a:lnTo>
                <a:lnTo>
                  <a:pt x="154216" y="74777"/>
                </a:lnTo>
                <a:lnTo>
                  <a:pt x="154216" y="65633"/>
                </a:lnTo>
                <a:lnTo>
                  <a:pt x="155740" y="64109"/>
                </a:lnTo>
                <a:lnTo>
                  <a:pt x="155740" y="59436"/>
                </a:lnTo>
                <a:lnTo>
                  <a:pt x="167932" y="0"/>
                </a:lnTo>
                <a:lnTo>
                  <a:pt x="157264" y="0"/>
                </a:lnTo>
                <a:lnTo>
                  <a:pt x="144970" y="59436"/>
                </a:lnTo>
                <a:lnTo>
                  <a:pt x="143446" y="64109"/>
                </a:lnTo>
                <a:lnTo>
                  <a:pt x="143446" y="79349"/>
                </a:lnTo>
                <a:lnTo>
                  <a:pt x="148018" y="83921"/>
                </a:lnTo>
                <a:lnTo>
                  <a:pt x="151066" y="85445"/>
                </a:lnTo>
                <a:lnTo>
                  <a:pt x="152692" y="86969"/>
                </a:lnTo>
                <a:lnTo>
                  <a:pt x="167932" y="86969"/>
                </a:lnTo>
                <a:lnTo>
                  <a:pt x="172504" y="85445"/>
                </a:lnTo>
                <a:lnTo>
                  <a:pt x="175552" y="83921"/>
                </a:lnTo>
                <a:lnTo>
                  <a:pt x="180124" y="83921"/>
                </a:lnTo>
                <a:lnTo>
                  <a:pt x="183172" y="82397"/>
                </a:lnTo>
                <a:lnTo>
                  <a:pt x="183172" y="77825"/>
                </a:lnTo>
                <a:lnTo>
                  <a:pt x="183172" y="71729"/>
                </a:lnTo>
                <a:close/>
              </a:path>
              <a:path w="394334" h="86994">
                <a:moveTo>
                  <a:pt x="260985" y="24384"/>
                </a:moveTo>
                <a:lnTo>
                  <a:pt x="250317" y="24384"/>
                </a:lnTo>
                <a:lnTo>
                  <a:pt x="245745" y="47244"/>
                </a:lnTo>
                <a:lnTo>
                  <a:pt x="245745" y="50292"/>
                </a:lnTo>
                <a:lnTo>
                  <a:pt x="244221" y="53340"/>
                </a:lnTo>
                <a:lnTo>
                  <a:pt x="244221" y="54864"/>
                </a:lnTo>
                <a:lnTo>
                  <a:pt x="242697" y="57912"/>
                </a:lnTo>
                <a:lnTo>
                  <a:pt x="241173" y="59436"/>
                </a:lnTo>
                <a:lnTo>
                  <a:pt x="241173" y="62585"/>
                </a:lnTo>
                <a:lnTo>
                  <a:pt x="239649" y="64109"/>
                </a:lnTo>
                <a:lnTo>
                  <a:pt x="238125" y="67157"/>
                </a:lnTo>
                <a:lnTo>
                  <a:pt x="228981" y="76301"/>
                </a:lnTo>
                <a:lnTo>
                  <a:pt x="227457" y="76301"/>
                </a:lnTo>
                <a:lnTo>
                  <a:pt x="224409" y="77825"/>
                </a:lnTo>
                <a:lnTo>
                  <a:pt x="218313" y="77825"/>
                </a:lnTo>
                <a:lnTo>
                  <a:pt x="215265" y="74777"/>
                </a:lnTo>
                <a:lnTo>
                  <a:pt x="213741" y="71729"/>
                </a:lnTo>
                <a:lnTo>
                  <a:pt x="213741" y="68681"/>
                </a:lnTo>
                <a:lnTo>
                  <a:pt x="215265" y="64109"/>
                </a:lnTo>
                <a:lnTo>
                  <a:pt x="222885" y="24384"/>
                </a:lnTo>
                <a:lnTo>
                  <a:pt x="212217" y="24384"/>
                </a:lnTo>
                <a:lnTo>
                  <a:pt x="204508" y="64109"/>
                </a:lnTo>
                <a:lnTo>
                  <a:pt x="202984" y="71729"/>
                </a:lnTo>
                <a:lnTo>
                  <a:pt x="202984" y="77825"/>
                </a:lnTo>
                <a:lnTo>
                  <a:pt x="206032" y="80873"/>
                </a:lnTo>
                <a:lnTo>
                  <a:pt x="209080" y="85445"/>
                </a:lnTo>
                <a:lnTo>
                  <a:pt x="213741" y="86969"/>
                </a:lnTo>
                <a:lnTo>
                  <a:pt x="224409" y="86969"/>
                </a:lnTo>
                <a:lnTo>
                  <a:pt x="228981" y="85445"/>
                </a:lnTo>
                <a:lnTo>
                  <a:pt x="232029" y="82397"/>
                </a:lnTo>
                <a:lnTo>
                  <a:pt x="236601" y="80873"/>
                </a:lnTo>
                <a:lnTo>
                  <a:pt x="238633" y="77825"/>
                </a:lnTo>
                <a:lnTo>
                  <a:pt x="242697" y="71729"/>
                </a:lnTo>
                <a:lnTo>
                  <a:pt x="241173" y="85445"/>
                </a:lnTo>
                <a:lnTo>
                  <a:pt x="250317" y="85445"/>
                </a:lnTo>
                <a:lnTo>
                  <a:pt x="251841" y="80873"/>
                </a:lnTo>
                <a:lnTo>
                  <a:pt x="251841" y="73253"/>
                </a:lnTo>
                <a:lnTo>
                  <a:pt x="252603" y="71729"/>
                </a:lnTo>
                <a:lnTo>
                  <a:pt x="253365" y="70205"/>
                </a:lnTo>
                <a:lnTo>
                  <a:pt x="253365" y="59436"/>
                </a:lnTo>
                <a:lnTo>
                  <a:pt x="254889" y="57912"/>
                </a:lnTo>
                <a:lnTo>
                  <a:pt x="260985" y="24384"/>
                </a:lnTo>
                <a:close/>
              </a:path>
              <a:path w="394334" h="86994">
                <a:moveTo>
                  <a:pt x="331279" y="32004"/>
                </a:moveTo>
                <a:lnTo>
                  <a:pt x="329755" y="28956"/>
                </a:lnTo>
                <a:lnTo>
                  <a:pt x="328142" y="25908"/>
                </a:lnTo>
                <a:lnTo>
                  <a:pt x="325094" y="24384"/>
                </a:lnTo>
                <a:lnTo>
                  <a:pt x="315950" y="24384"/>
                </a:lnTo>
                <a:lnTo>
                  <a:pt x="312902" y="27432"/>
                </a:lnTo>
                <a:lnTo>
                  <a:pt x="312902" y="28956"/>
                </a:lnTo>
                <a:lnTo>
                  <a:pt x="306806" y="35052"/>
                </a:lnTo>
                <a:lnTo>
                  <a:pt x="306806" y="36576"/>
                </a:lnTo>
                <a:lnTo>
                  <a:pt x="305282" y="39624"/>
                </a:lnTo>
                <a:lnTo>
                  <a:pt x="305282" y="36576"/>
                </a:lnTo>
                <a:lnTo>
                  <a:pt x="306806" y="35052"/>
                </a:lnTo>
                <a:lnTo>
                  <a:pt x="306806" y="32004"/>
                </a:lnTo>
                <a:lnTo>
                  <a:pt x="306806" y="30480"/>
                </a:lnTo>
                <a:lnTo>
                  <a:pt x="305282" y="28956"/>
                </a:lnTo>
                <a:lnTo>
                  <a:pt x="305282" y="27432"/>
                </a:lnTo>
                <a:lnTo>
                  <a:pt x="302234" y="24384"/>
                </a:lnTo>
                <a:lnTo>
                  <a:pt x="293090" y="24384"/>
                </a:lnTo>
                <a:lnTo>
                  <a:pt x="285470" y="32004"/>
                </a:lnTo>
                <a:lnTo>
                  <a:pt x="285470" y="33528"/>
                </a:lnTo>
                <a:lnTo>
                  <a:pt x="282422" y="36576"/>
                </a:lnTo>
                <a:lnTo>
                  <a:pt x="280898" y="39624"/>
                </a:lnTo>
                <a:lnTo>
                  <a:pt x="282422" y="24384"/>
                </a:lnTo>
                <a:lnTo>
                  <a:pt x="273278" y="24384"/>
                </a:lnTo>
                <a:lnTo>
                  <a:pt x="273278" y="36576"/>
                </a:lnTo>
                <a:lnTo>
                  <a:pt x="271754" y="39624"/>
                </a:lnTo>
                <a:lnTo>
                  <a:pt x="271754" y="48768"/>
                </a:lnTo>
                <a:lnTo>
                  <a:pt x="270230" y="50292"/>
                </a:lnTo>
                <a:lnTo>
                  <a:pt x="270230" y="53340"/>
                </a:lnTo>
                <a:lnTo>
                  <a:pt x="264033" y="85445"/>
                </a:lnTo>
                <a:lnTo>
                  <a:pt x="273278" y="85445"/>
                </a:lnTo>
                <a:lnTo>
                  <a:pt x="277850" y="61061"/>
                </a:lnTo>
                <a:lnTo>
                  <a:pt x="279374" y="59436"/>
                </a:lnTo>
                <a:lnTo>
                  <a:pt x="279374" y="56388"/>
                </a:lnTo>
                <a:lnTo>
                  <a:pt x="280898" y="53340"/>
                </a:lnTo>
                <a:lnTo>
                  <a:pt x="282422" y="51816"/>
                </a:lnTo>
                <a:lnTo>
                  <a:pt x="282422" y="48768"/>
                </a:lnTo>
                <a:lnTo>
                  <a:pt x="285470" y="45720"/>
                </a:lnTo>
                <a:lnTo>
                  <a:pt x="285470" y="42672"/>
                </a:lnTo>
                <a:lnTo>
                  <a:pt x="288518" y="39624"/>
                </a:lnTo>
                <a:lnTo>
                  <a:pt x="290042" y="38100"/>
                </a:lnTo>
                <a:lnTo>
                  <a:pt x="290042" y="36576"/>
                </a:lnTo>
                <a:lnTo>
                  <a:pt x="293090" y="33528"/>
                </a:lnTo>
                <a:lnTo>
                  <a:pt x="294614" y="33528"/>
                </a:lnTo>
                <a:lnTo>
                  <a:pt x="294614" y="32004"/>
                </a:lnTo>
                <a:lnTo>
                  <a:pt x="296138" y="32004"/>
                </a:lnTo>
                <a:lnTo>
                  <a:pt x="296138" y="33528"/>
                </a:lnTo>
                <a:lnTo>
                  <a:pt x="297662" y="33528"/>
                </a:lnTo>
                <a:lnTo>
                  <a:pt x="297662" y="38100"/>
                </a:lnTo>
                <a:lnTo>
                  <a:pt x="296138" y="39624"/>
                </a:lnTo>
                <a:lnTo>
                  <a:pt x="296138" y="42672"/>
                </a:lnTo>
                <a:lnTo>
                  <a:pt x="286994" y="85445"/>
                </a:lnTo>
                <a:lnTo>
                  <a:pt x="297662" y="85445"/>
                </a:lnTo>
                <a:lnTo>
                  <a:pt x="302234" y="61061"/>
                </a:lnTo>
                <a:lnTo>
                  <a:pt x="302234" y="59436"/>
                </a:lnTo>
                <a:lnTo>
                  <a:pt x="303758" y="57912"/>
                </a:lnTo>
                <a:lnTo>
                  <a:pt x="303758" y="56388"/>
                </a:lnTo>
                <a:lnTo>
                  <a:pt x="305282" y="53340"/>
                </a:lnTo>
                <a:lnTo>
                  <a:pt x="305282" y="51816"/>
                </a:lnTo>
                <a:lnTo>
                  <a:pt x="306806" y="48768"/>
                </a:lnTo>
                <a:lnTo>
                  <a:pt x="306806" y="47244"/>
                </a:lnTo>
                <a:lnTo>
                  <a:pt x="308330" y="45720"/>
                </a:lnTo>
                <a:lnTo>
                  <a:pt x="309854" y="42672"/>
                </a:lnTo>
                <a:lnTo>
                  <a:pt x="311378" y="41148"/>
                </a:lnTo>
                <a:lnTo>
                  <a:pt x="311378" y="39624"/>
                </a:lnTo>
                <a:lnTo>
                  <a:pt x="315950" y="35052"/>
                </a:lnTo>
                <a:lnTo>
                  <a:pt x="315950" y="33528"/>
                </a:lnTo>
                <a:lnTo>
                  <a:pt x="317474" y="33528"/>
                </a:lnTo>
                <a:lnTo>
                  <a:pt x="318998" y="32004"/>
                </a:lnTo>
                <a:lnTo>
                  <a:pt x="320522" y="32004"/>
                </a:lnTo>
                <a:lnTo>
                  <a:pt x="320522" y="42672"/>
                </a:lnTo>
                <a:lnTo>
                  <a:pt x="311378" y="85445"/>
                </a:lnTo>
                <a:lnTo>
                  <a:pt x="320522" y="85445"/>
                </a:lnTo>
                <a:lnTo>
                  <a:pt x="329755" y="42672"/>
                </a:lnTo>
                <a:lnTo>
                  <a:pt x="331279" y="36576"/>
                </a:lnTo>
                <a:lnTo>
                  <a:pt x="331279" y="32004"/>
                </a:lnTo>
                <a:close/>
              </a:path>
              <a:path w="394334" h="86994">
                <a:moveTo>
                  <a:pt x="393865" y="33528"/>
                </a:moveTo>
                <a:lnTo>
                  <a:pt x="390817" y="30480"/>
                </a:lnTo>
                <a:lnTo>
                  <a:pt x="387769" y="25908"/>
                </a:lnTo>
                <a:lnTo>
                  <a:pt x="383095" y="24384"/>
                </a:lnTo>
                <a:lnTo>
                  <a:pt x="372427" y="24384"/>
                </a:lnTo>
                <a:lnTo>
                  <a:pt x="367855" y="25908"/>
                </a:lnTo>
                <a:lnTo>
                  <a:pt x="364807" y="27432"/>
                </a:lnTo>
                <a:lnTo>
                  <a:pt x="360235" y="30480"/>
                </a:lnTo>
                <a:lnTo>
                  <a:pt x="357187" y="33528"/>
                </a:lnTo>
                <a:lnTo>
                  <a:pt x="354139" y="39624"/>
                </a:lnTo>
                <a:lnTo>
                  <a:pt x="355663" y="24384"/>
                </a:lnTo>
                <a:lnTo>
                  <a:pt x="346519" y="24384"/>
                </a:lnTo>
                <a:lnTo>
                  <a:pt x="344995" y="28956"/>
                </a:lnTo>
                <a:lnTo>
                  <a:pt x="344995" y="39624"/>
                </a:lnTo>
                <a:lnTo>
                  <a:pt x="343471" y="42672"/>
                </a:lnTo>
                <a:lnTo>
                  <a:pt x="343471" y="53340"/>
                </a:lnTo>
                <a:lnTo>
                  <a:pt x="335851" y="85445"/>
                </a:lnTo>
                <a:lnTo>
                  <a:pt x="346519" y="85445"/>
                </a:lnTo>
                <a:lnTo>
                  <a:pt x="351091" y="62585"/>
                </a:lnTo>
                <a:lnTo>
                  <a:pt x="352615" y="59436"/>
                </a:lnTo>
                <a:lnTo>
                  <a:pt x="352615" y="56388"/>
                </a:lnTo>
                <a:lnTo>
                  <a:pt x="354139" y="51816"/>
                </a:lnTo>
                <a:lnTo>
                  <a:pt x="355663" y="48768"/>
                </a:lnTo>
                <a:lnTo>
                  <a:pt x="358711" y="45720"/>
                </a:lnTo>
                <a:lnTo>
                  <a:pt x="360235" y="42672"/>
                </a:lnTo>
                <a:lnTo>
                  <a:pt x="367855" y="35052"/>
                </a:lnTo>
                <a:lnTo>
                  <a:pt x="370903" y="33528"/>
                </a:lnTo>
                <a:lnTo>
                  <a:pt x="381571" y="33528"/>
                </a:lnTo>
                <a:lnTo>
                  <a:pt x="381571" y="36576"/>
                </a:lnTo>
                <a:lnTo>
                  <a:pt x="383095" y="38100"/>
                </a:lnTo>
                <a:lnTo>
                  <a:pt x="383095" y="42672"/>
                </a:lnTo>
                <a:lnTo>
                  <a:pt x="381571" y="47244"/>
                </a:lnTo>
                <a:lnTo>
                  <a:pt x="373951" y="85445"/>
                </a:lnTo>
                <a:lnTo>
                  <a:pt x="384619" y="85445"/>
                </a:lnTo>
                <a:lnTo>
                  <a:pt x="393865" y="39624"/>
                </a:lnTo>
                <a:lnTo>
                  <a:pt x="393865" y="33528"/>
                </a:lnTo>
                <a:close/>
              </a:path>
            </a:pathLst>
          </a:custGeom>
          <a:solidFill>
            <a:srgbClr val="3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6" name="object 8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131789" y="2801111"/>
            <a:ext cx="70199" cy="79343"/>
          </a:xfrm>
          <a:prstGeom prst="rect">
            <a:avLst/>
          </a:prstGeom>
        </p:spPr>
      </p:pic>
      <p:sp>
        <p:nvSpPr>
          <p:cNvPr id="87" name="object 87"/>
          <p:cNvSpPr/>
          <p:nvPr/>
        </p:nvSpPr>
        <p:spPr>
          <a:xfrm>
            <a:off x="3090480" y="2831591"/>
            <a:ext cx="58419" cy="31115"/>
          </a:xfrm>
          <a:custGeom>
            <a:avLst/>
            <a:gdLst/>
            <a:ahLst/>
            <a:cxnLst/>
            <a:rect l="l" t="t" r="r" b="b"/>
            <a:pathLst>
              <a:path w="58419" h="31114">
                <a:moveTo>
                  <a:pt x="56483" y="9144"/>
                </a:moveTo>
                <a:lnTo>
                  <a:pt x="4572" y="9144"/>
                </a:lnTo>
                <a:lnTo>
                  <a:pt x="6096" y="0"/>
                </a:lnTo>
                <a:lnTo>
                  <a:pt x="58007" y="0"/>
                </a:lnTo>
                <a:lnTo>
                  <a:pt x="56483" y="9144"/>
                </a:lnTo>
                <a:close/>
              </a:path>
              <a:path w="58419" h="31114">
                <a:moveTo>
                  <a:pt x="51816" y="30575"/>
                </a:moveTo>
                <a:lnTo>
                  <a:pt x="0" y="30575"/>
                </a:lnTo>
                <a:lnTo>
                  <a:pt x="1524" y="21431"/>
                </a:lnTo>
                <a:lnTo>
                  <a:pt x="53435" y="21431"/>
                </a:lnTo>
                <a:lnTo>
                  <a:pt x="51816" y="30575"/>
                </a:lnTo>
                <a:close/>
              </a:path>
            </a:pathLst>
          </a:custGeom>
          <a:solidFill>
            <a:srgbClr val="3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26307" y="2799587"/>
            <a:ext cx="61594" cy="81280"/>
          </a:xfrm>
          <a:custGeom>
            <a:avLst/>
            <a:gdLst/>
            <a:ahLst/>
            <a:cxnLst/>
            <a:rect l="l" t="t" r="r" b="b"/>
            <a:pathLst>
              <a:path w="61595" h="81280">
                <a:moveTo>
                  <a:pt x="30480" y="80867"/>
                </a:moveTo>
                <a:lnTo>
                  <a:pt x="16764" y="80867"/>
                </a:lnTo>
                <a:lnTo>
                  <a:pt x="7620" y="76295"/>
                </a:lnTo>
                <a:lnTo>
                  <a:pt x="4572" y="73247"/>
                </a:lnTo>
                <a:lnTo>
                  <a:pt x="1524" y="67151"/>
                </a:lnTo>
                <a:lnTo>
                  <a:pt x="0" y="62579"/>
                </a:lnTo>
                <a:lnTo>
                  <a:pt x="0" y="47244"/>
                </a:lnTo>
                <a:lnTo>
                  <a:pt x="1524" y="44196"/>
                </a:lnTo>
                <a:lnTo>
                  <a:pt x="1524" y="39624"/>
                </a:lnTo>
                <a:lnTo>
                  <a:pt x="3048" y="36576"/>
                </a:lnTo>
                <a:lnTo>
                  <a:pt x="3048" y="33528"/>
                </a:lnTo>
                <a:lnTo>
                  <a:pt x="4572" y="30480"/>
                </a:lnTo>
                <a:lnTo>
                  <a:pt x="4572" y="27432"/>
                </a:lnTo>
                <a:lnTo>
                  <a:pt x="12192" y="12192"/>
                </a:lnTo>
                <a:lnTo>
                  <a:pt x="15240" y="10668"/>
                </a:lnTo>
                <a:lnTo>
                  <a:pt x="16764" y="7620"/>
                </a:lnTo>
                <a:lnTo>
                  <a:pt x="19812" y="6096"/>
                </a:lnTo>
                <a:lnTo>
                  <a:pt x="21336" y="4572"/>
                </a:lnTo>
                <a:lnTo>
                  <a:pt x="30480" y="0"/>
                </a:lnTo>
                <a:lnTo>
                  <a:pt x="44291" y="0"/>
                </a:lnTo>
                <a:lnTo>
                  <a:pt x="50387" y="3048"/>
                </a:lnTo>
                <a:lnTo>
                  <a:pt x="51911" y="4572"/>
                </a:lnTo>
                <a:lnTo>
                  <a:pt x="54959" y="6096"/>
                </a:lnTo>
                <a:lnTo>
                  <a:pt x="56483" y="9144"/>
                </a:lnTo>
                <a:lnTo>
                  <a:pt x="32004" y="9144"/>
                </a:lnTo>
                <a:lnTo>
                  <a:pt x="28956" y="10668"/>
                </a:lnTo>
                <a:lnTo>
                  <a:pt x="25908" y="13716"/>
                </a:lnTo>
                <a:lnTo>
                  <a:pt x="22860" y="15240"/>
                </a:lnTo>
                <a:lnTo>
                  <a:pt x="21336" y="16764"/>
                </a:lnTo>
                <a:lnTo>
                  <a:pt x="19812" y="19812"/>
                </a:lnTo>
                <a:lnTo>
                  <a:pt x="18288" y="21336"/>
                </a:lnTo>
                <a:lnTo>
                  <a:pt x="16764" y="24384"/>
                </a:lnTo>
                <a:lnTo>
                  <a:pt x="16764" y="27432"/>
                </a:lnTo>
                <a:lnTo>
                  <a:pt x="15240" y="30480"/>
                </a:lnTo>
                <a:lnTo>
                  <a:pt x="13716" y="32004"/>
                </a:lnTo>
                <a:lnTo>
                  <a:pt x="13716" y="35052"/>
                </a:lnTo>
                <a:lnTo>
                  <a:pt x="12192" y="38100"/>
                </a:lnTo>
                <a:lnTo>
                  <a:pt x="12192" y="44196"/>
                </a:lnTo>
                <a:lnTo>
                  <a:pt x="10668" y="47244"/>
                </a:lnTo>
                <a:lnTo>
                  <a:pt x="28132" y="47244"/>
                </a:lnTo>
                <a:lnTo>
                  <a:pt x="10668" y="58007"/>
                </a:lnTo>
                <a:lnTo>
                  <a:pt x="10668" y="59531"/>
                </a:lnTo>
                <a:lnTo>
                  <a:pt x="12192" y="62579"/>
                </a:lnTo>
                <a:lnTo>
                  <a:pt x="12192" y="65627"/>
                </a:lnTo>
                <a:lnTo>
                  <a:pt x="15240" y="68675"/>
                </a:lnTo>
                <a:lnTo>
                  <a:pt x="15240" y="70199"/>
                </a:lnTo>
                <a:lnTo>
                  <a:pt x="16764" y="70199"/>
                </a:lnTo>
                <a:lnTo>
                  <a:pt x="18288" y="71723"/>
                </a:lnTo>
                <a:lnTo>
                  <a:pt x="45053" y="71723"/>
                </a:lnTo>
                <a:lnTo>
                  <a:pt x="44291" y="73247"/>
                </a:lnTo>
                <a:lnTo>
                  <a:pt x="41243" y="74771"/>
                </a:lnTo>
                <a:lnTo>
                  <a:pt x="39719" y="76295"/>
                </a:lnTo>
                <a:lnTo>
                  <a:pt x="36671" y="77819"/>
                </a:lnTo>
                <a:lnTo>
                  <a:pt x="33528" y="79343"/>
                </a:lnTo>
                <a:lnTo>
                  <a:pt x="30480" y="80867"/>
                </a:lnTo>
                <a:close/>
              </a:path>
              <a:path w="61595" h="81280">
                <a:moveTo>
                  <a:pt x="28132" y="47244"/>
                </a:moveTo>
                <a:lnTo>
                  <a:pt x="10668" y="47244"/>
                </a:lnTo>
                <a:lnTo>
                  <a:pt x="50387" y="22860"/>
                </a:lnTo>
                <a:lnTo>
                  <a:pt x="48863" y="19812"/>
                </a:lnTo>
                <a:lnTo>
                  <a:pt x="48863" y="16764"/>
                </a:lnTo>
                <a:lnTo>
                  <a:pt x="47339" y="15240"/>
                </a:lnTo>
                <a:lnTo>
                  <a:pt x="47339" y="13716"/>
                </a:lnTo>
                <a:lnTo>
                  <a:pt x="42767" y="9144"/>
                </a:lnTo>
                <a:lnTo>
                  <a:pt x="56483" y="9144"/>
                </a:lnTo>
                <a:lnTo>
                  <a:pt x="58007" y="10668"/>
                </a:lnTo>
                <a:lnTo>
                  <a:pt x="59531" y="15240"/>
                </a:lnTo>
                <a:lnTo>
                  <a:pt x="59531" y="18288"/>
                </a:lnTo>
                <a:lnTo>
                  <a:pt x="61055" y="21336"/>
                </a:lnTo>
                <a:lnTo>
                  <a:pt x="61055" y="33528"/>
                </a:lnTo>
                <a:lnTo>
                  <a:pt x="50387" y="33528"/>
                </a:lnTo>
                <a:lnTo>
                  <a:pt x="28132" y="47244"/>
                </a:lnTo>
                <a:close/>
              </a:path>
              <a:path w="61595" h="81280">
                <a:moveTo>
                  <a:pt x="45053" y="71723"/>
                </a:moveTo>
                <a:lnTo>
                  <a:pt x="28956" y="71723"/>
                </a:lnTo>
                <a:lnTo>
                  <a:pt x="32004" y="70199"/>
                </a:lnTo>
                <a:lnTo>
                  <a:pt x="33528" y="68675"/>
                </a:lnTo>
                <a:lnTo>
                  <a:pt x="35147" y="67151"/>
                </a:lnTo>
                <a:lnTo>
                  <a:pt x="38195" y="65627"/>
                </a:lnTo>
                <a:lnTo>
                  <a:pt x="39719" y="64103"/>
                </a:lnTo>
                <a:lnTo>
                  <a:pt x="41243" y="61055"/>
                </a:lnTo>
                <a:lnTo>
                  <a:pt x="42767" y="59531"/>
                </a:lnTo>
                <a:lnTo>
                  <a:pt x="44291" y="56483"/>
                </a:lnTo>
                <a:lnTo>
                  <a:pt x="44291" y="53435"/>
                </a:lnTo>
                <a:lnTo>
                  <a:pt x="45815" y="50387"/>
                </a:lnTo>
                <a:lnTo>
                  <a:pt x="47339" y="47244"/>
                </a:lnTo>
                <a:lnTo>
                  <a:pt x="47339" y="44196"/>
                </a:lnTo>
                <a:lnTo>
                  <a:pt x="48863" y="41148"/>
                </a:lnTo>
                <a:lnTo>
                  <a:pt x="48863" y="36576"/>
                </a:lnTo>
                <a:lnTo>
                  <a:pt x="50387" y="33528"/>
                </a:lnTo>
                <a:lnTo>
                  <a:pt x="61055" y="33528"/>
                </a:lnTo>
                <a:lnTo>
                  <a:pt x="59531" y="36576"/>
                </a:lnTo>
                <a:lnTo>
                  <a:pt x="59531" y="41148"/>
                </a:lnTo>
                <a:lnTo>
                  <a:pt x="58007" y="44196"/>
                </a:lnTo>
                <a:lnTo>
                  <a:pt x="58007" y="47244"/>
                </a:lnTo>
                <a:lnTo>
                  <a:pt x="56483" y="50387"/>
                </a:lnTo>
                <a:lnTo>
                  <a:pt x="56483" y="53435"/>
                </a:lnTo>
                <a:lnTo>
                  <a:pt x="48863" y="68675"/>
                </a:lnTo>
                <a:lnTo>
                  <a:pt x="45815" y="70199"/>
                </a:lnTo>
                <a:lnTo>
                  <a:pt x="45053" y="71723"/>
                </a:lnTo>
                <a:close/>
              </a:path>
            </a:pathLst>
          </a:custGeom>
          <a:solidFill>
            <a:srgbClr val="3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75829" y="2831591"/>
            <a:ext cx="58419" cy="31115"/>
          </a:xfrm>
          <a:custGeom>
            <a:avLst/>
            <a:gdLst/>
            <a:ahLst/>
            <a:cxnLst/>
            <a:rect l="l" t="t" r="r" b="b"/>
            <a:pathLst>
              <a:path w="58420" h="31114">
                <a:moveTo>
                  <a:pt x="56483" y="9144"/>
                </a:moveTo>
                <a:lnTo>
                  <a:pt x="3048" y="9144"/>
                </a:lnTo>
                <a:lnTo>
                  <a:pt x="6096" y="0"/>
                </a:lnTo>
                <a:lnTo>
                  <a:pt x="58007" y="0"/>
                </a:lnTo>
                <a:lnTo>
                  <a:pt x="56483" y="9144"/>
                </a:lnTo>
                <a:close/>
              </a:path>
              <a:path w="58420" h="31114">
                <a:moveTo>
                  <a:pt x="51911" y="30575"/>
                </a:moveTo>
                <a:lnTo>
                  <a:pt x="0" y="30575"/>
                </a:lnTo>
                <a:lnTo>
                  <a:pt x="1524" y="21431"/>
                </a:lnTo>
                <a:lnTo>
                  <a:pt x="53435" y="21431"/>
                </a:lnTo>
                <a:lnTo>
                  <a:pt x="51911" y="30575"/>
                </a:lnTo>
                <a:close/>
              </a:path>
            </a:pathLst>
          </a:custGeom>
          <a:solidFill>
            <a:srgbClr val="3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10132" y="2799587"/>
            <a:ext cx="52069" cy="81280"/>
          </a:xfrm>
          <a:custGeom>
            <a:avLst/>
            <a:gdLst/>
            <a:ahLst/>
            <a:cxnLst/>
            <a:rect l="l" t="t" r="r" b="b"/>
            <a:pathLst>
              <a:path w="52070" h="81280">
                <a:moveTo>
                  <a:pt x="50387" y="80867"/>
                </a:moveTo>
                <a:lnTo>
                  <a:pt x="0" y="80867"/>
                </a:lnTo>
                <a:lnTo>
                  <a:pt x="3047" y="70199"/>
                </a:lnTo>
                <a:lnTo>
                  <a:pt x="22859" y="70199"/>
                </a:lnTo>
                <a:lnTo>
                  <a:pt x="33623" y="13715"/>
                </a:lnTo>
                <a:lnTo>
                  <a:pt x="13715" y="22859"/>
                </a:lnTo>
                <a:lnTo>
                  <a:pt x="10667" y="13715"/>
                </a:lnTo>
                <a:lnTo>
                  <a:pt x="38195" y="0"/>
                </a:lnTo>
                <a:lnTo>
                  <a:pt x="48863" y="0"/>
                </a:lnTo>
                <a:lnTo>
                  <a:pt x="35147" y="70199"/>
                </a:lnTo>
                <a:lnTo>
                  <a:pt x="51911" y="70199"/>
                </a:lnTo>
                <a:lnTo>
                  <a:pt x="50387" y="80867"/>
                </a:lnTo>
                <a:close/>
              </a:path>
            </a:pathLst>
          </a:custGeom>
          <a:solidFill>
            <a:srgbClr val="3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1" name="object 91"/>
          <p:cNvGrpSpPr/>
          <p:nvPr/>
        </p:nvGrpSpPr>
        <p:grpSpPr>
          <a:xfrm>
            <a:off x="1665731" y="3119627"/>
            <a:ext cx="553720" cy="123825"/>
            <a:chOff x="1665731" y="3119627"/>
            <a:chExt cx="553720" cy="123825"/>
          </a:xfrm>
        </p:grpSpPr>
        <p:pic>
          <p:nvPicPr>
            <p:cNvPr id="92" name="object 9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665731" y="3119627"/>
              <a:ext cx="100583" cy="96011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770887" y="3130295"/>
              <a:ext cx="448056" cy="112775"/>
            </a:xfrm>
            <a:prstGeom prst="rect">
              <a:avLst/>
            </a:prstGeom>
          </p:spPr>
        </p:pic>
      </p:grpSp>
      <p:grpSp>
        <p:nvGrpSpPr>
          <p:cNvPr id="94" name="object 94"/>
          <p:cNvGrpSpPr/>
          <p:nvPr/>
        </p:nvGrpSpPr>
        <p:grpSpPr>
          <a:xfrm>
            <a:off x="2353055" y="3119627"/>
            <a:ext cx="748665" cy="111760"/>
            <a:chOff x="2353055" y="3119627"/>
            <a:chExt cx="748665" cy="111760"/>
          </a:xfrm>
        </p:grpSpPr>
        <p:pic>
          <p:nvPicPr>
            <p:cNvPr id="95" name="object 9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353055" y="3119627"/>
              <a:ext cx="99059" cy="9601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458211" y="3130295"/>
              <a:ext cx="643127" cy="100583"/>
            </a:xfrm>
            <a:prstGeom prst="rect">
              <a:avLst/>
            </a:prstGeom>
          </p:spPr>
        </p:pic>
      </p:grpSp>
      <p:grpSp>
        <p:nvGrpSpPr>
          <p:cNvPr id="97" name="object 97"/>
          <p:cNvGrpSpPr/>
          <p:nvPr/>
        </p:nvGrpSpPr>
        <p:grpSpPr>
          <a:xfrm>
            <a:off x="3232403" y="3119627"/>
            <a:ext cx="719455" cy="111760"/>
            <a:chOff x="3232403" y="3119627"/>
            <a:chExt cx="719455" cy="111760"/>
          </a:xfrm>
        </p:grpSpPr>
        <p:pic>
          <p:nvPicPr>
            <p:cNvPr id="98" name="object 9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232403" y="3119627"/>
              <a:ext cx="150875" cy="96011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387851" y="3148583"/>
              <a:ext cx="112775" cy="6705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503675" y="3130295"/>
              <a:ext cx="448055" cy="100583"/>
            </a:xfrm>
            <a:prstGeom prst="rect">
              <a:avLst/>
            </a:prstGeom>
          </p:spPr>
        </p:pic>
      </p:grpSp>
      <p:grpSp>
        <p:nvGrpSpPr>
          <p:cNvPr id="101" name="object 101"/>
          <p:cNvGrpSpPr/>
          <p:nvPr/>
        </p:nvGrpSpPr>
        <p:grpSpPr>
          <a:xfrm>
            <a:off x="4084319" y="3119627"/>
            <a:ext cx="568960" cy="111760"/>
            <a:chOff x="4084319" y="3119627"/>
            <a:chExt cx="568960" cy="111760"/>
          </a:xfrm>
        </p:grpSpPr>
        <p:pic>
          <p:nvPicPr>
            <p:cNvPr id="102" name="object 10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084319" y="3119627"/>
              <a:ext cx="100583" cy="96011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189475" y="3130295"/>
              <a:ext cx="236220" cy="100583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431791" y="3148583"/>
              <a:ext cx="112775" cy="67055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552187" y="3148583"/>
              <a:ext cx="100584" cy="65531"/>
            </a:xfrm>
            <a:prstGeom prst="rect">
              <a:avLst/>
            </a:prstGeom>
          </p:spPr>
        </p:pic>
      </p:grpSp>
      <p:pic>
        <p:nvPicPr>
          <p:cNvPr id="106" name="object 106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4786883" y="3119627"/>
            <a:ext cx="1043939" cy="123444"/>
          </a:xfrm>
          <a:prstGeom prst="rect">
            <a:avLst/>
          </a:prstGeom>
        </p:spPr>
      </p:pic>
      <p:grpSp>
        <p:nvGrpSpPr>
          <p:cNvPr id="107" name="object 107"/>
          <p:cNvGrpSpPr/>
          <p:nvPr/>
        </p:nvGrpSpPr>
        <p:grpSpPr>
          <a:xfrm>
            <a:off x="5963411" y="3119627"/>
            <a:ext cx="734695" cy="111760"/>
            <a:chOff x="5963411" y="3119627"/>
            <a:chExt cx="734695" cy="111760"/>
          </a:xfrm>
        </p:grpSpPr>
        <p:pic>
          <p:nvPicPr>
            <p:cNvPr id="108" name="object 10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963411" y="3119627"/>
              <a:ext cx="641603" cy="111251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608063" y="3119627"/>
              <a:ext cx="89916" cy="96011"/>
            </a:xfrm>
            <a:prstGeom prst="rect">
              <a:avLst/>
            </a:prstGeom>
          </p:spPr>
        </p:pic>
      </p:grpSp>
      <p:grpSp>
        <p:nvGrpSpPr>
          <p:cNvPr id="110" name="object 110"/>
          <p:cNvGrpSpPr/>
          <p:nvPr/>
        </p:nvGrpSpPr>
        <p:grpSpPr>
          <a:xfrm>
            <a:off x="6833615" y="3119627"/>
            <a:ext cx="274320" cy="96520"/>
            <a:chOff x="6833615" y="3119627"/>
            <a:chExt cx="274320" cy="96520"/>
          </a:xfrm>
        </p:grpSpPr>
        <p:pic>
          <p:nvPicPr>
            <p:cNvPr id="111" name="object 11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6833615" y="3148583"/>
              <a:ext cx="105155" cy="67055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941819" y="3119627"/>
              <a:ext cx="166116" cy="96011"/>
            </a:xfrm>
            <a:prstGeom prst="rect">
              <a:avLst/>
            </a:prstGeom>
          </p:spPr>
        </p:pic>
      </p:grpSp>
      <p:pic>
        <p:nvPicPr>
          <p:cNvPr id="113" name="object 113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1467611" y="3419855"/>
            <a:ext cx="64008" cy="91440"/>
          </a:xfrm>
          <a:prstGeom prst="rect">
            <a:avLst/>
          </a:prstGeom>
        </p:spPr>
      </p:pic>
      <p:pic>
        <p:nvPicPr>
          <p:cNvPr id="114" name="object 114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1744979" y="3419855"/>
            <a:ext cx="467868" cy="91440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2782823" y="3418331"/>
            <a:ext cx="312419" cy="92964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462527" y="3418331"/>
            <a:ext cx="484631" cy="92964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4536947" y="3418331"/>
            <a:ext cx="115824" cy="92964"/>
          </a:xfrm>
          <a:prstGeom prst="rect">
            <a:avLst/>
          </a:prstGeom>
        </p:spPr>
      </p:pic>
      <p:pic>
        <p:nvPicPr>
          <p:cNvPr id="118" name="object 118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5044439" y="3415283"/>
            <a:ext cx="778763" cy="124967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6259067" y="3415283"/>
            <a:ext cx="438911" cy="96011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1475231" y="3790187"/>
            <a:ext cx="39624" cy="91439"/>
          </a:xfrm>
          <a:prstGeom prst="rect">
            <a:avLst/>
          </a:prstGeom>
        </p:spPr>
      </p:pic>
      <p:grpSp>
        <p:nvGrpSpPr>
          <p:cNvPr id="121" name="object 121"/>
          <p:cNvGrpSpPr/>
          <p:nvPr/>
        </p:nvGrpSpPr>
        <p:grpSpPr>
          <a:xfrm>
            <a:off x="1769363" y="3701795"/>
            <a:ext cx="441959" cy="96520"/>
            <a:chOff x="1769363" y="3701795"/>
            <a:chExt cx="441959" cy="96520"/>
          </a:xfrm>
        </p:grpSpPr>
        <p:pic>
          <p:nvPicPr>
            <p:cNvPr id="122" name="object 122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769363" y="3706367"/>
              <a:ext cx="56387" cy="89915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830323" y="3701795"/>
              <a:ext cx="381000" cy="96012"/>
            </a:xfrm>
            <a:prstGeom prst="rect">
              <a:avLst/>
            </a:prstGeom>
          </p:spPr>
        </p:pic>
      </p:grpSp>
      <p:pic>
        <p:nvPicPr>
          <p:cNvPr id="124" name="object 124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967483" y="3869435"/>
            <a:ext cx="245363" cy="89915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2849879" y="3790187"/>
            <a:ext cx="248412" cy="92963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3462527" y="3791711"/>
            <a:ext cx="487679" cy="91439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4533899" y="3791711"/>
            <a:ext cx="121920" cy="91439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5358383" y="3787139"/>
            <a:ext cx="470915" cy="96011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6259067" y="3787139"/>
            <a:ext cx="438911" cy="96011"/>
          </a:xfrm>
          <a:prstGeom prst="rect">
            <a:avLst/>
          </a:prstGeom>
        </p:spPr>
      </p:pic>
      <p:pic>
        <p:nvPicPr>
          <p:cNvPr id="130" name="object 130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467611" y="4238243"/>
            <a:ext cx="59435" cy="91439"/>
          </a:xfrm>
          <a:prstGeom prst="rect">
            <a:avLst/>
          </a:prstGeom>
        </p:spPr>
      </p:pic>
      <p:grpSp>
        <p:nvGrpSpPr>
          <p:cNvPr id="131" name="object 131"/>
          <p:cNvGrpSpPr/>
          <p:nvPr/>
        </p:nvGrpSpPr>
        <p:grpSpPr>
          <a:xfrm>
            <a:off x="1769363" y="4149851"/>
            <a:ext cx="441959" cy="96520"/>
            <a:chOff x="1769363" y="4149851"/>
            <a:chExt cx="441959" cy="96520"/>
          </a:xfrm>
        </p:grpSpPr>
        <p:pic>
          <p:nvPicPr>
            <p:cNvPr id="132" name="object 132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769363" y="4154423"/>
              <a:ext cx="56387" cy="89915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830323" y="4149851"/>
              <a:ext cx="381000" cy="96012"/>
            </a:xfrm>
            <a:prstGeom prst="rect">
              <a:avLst/>
            </a:prstGeom>
          </p:spPr>
        </p:pic>
      </p:grpSp>
      <p:pic>
        <p:nvPicPr>
          <p:cNvPr id="134" name="object 134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1967483" y="4315967"/>
            <a:ext cx="245363" cy="91439"/>
          </a:xfrm>
          <a:prstGeom prst="rect">
            <a:avLst/>
          </a:prstGeom>
        </p:spPr>
      </p:pic>
      <p:pic>
        <p:nvPicPr>
          <p:cNvPr id="135" name="object 135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2775203" y="4238243"/>
            <a:ext cx="323087" cy="92963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3462527" y="4238243"/>
            <a:ext cx="486155" cy="92963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4533899" y="4238243"/>
            <a:ext cx="103631" cy="92963"/>
          </a:xfrm>
          <a:prstGeom prst="rect">
            <a:avLst/>
          </a:prstGeom>
        </p:spPr>
      </p:pic>
      <p:pic>
        <p:nvPicPr>
          <p:cNvPr id="138" name="object 138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5358383" y="4235195"/>
            <a:ext cx="470915" cy="96012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6496811" y="4239767"/>
            <a:ext cx="208787" cy="91439"/>
          </a:xfrm>
          <a:prstGeom prst="rect">
            <a:avLst/>
          </a:prstGeom>
        </p:spPr>
      </p:pic>
      <p:pic>
        <p:nvPicPr>
          <p:cNvPr id="140" name="object 140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1470659" y="4600955"/>
            <a:ext cx="56387" cy="92963"/>
          </a:xfrm>
          <a:prstGeom prst="rect">
            <a:avLst/>
          </a:prstGeom>
        </p:spPr>
      </p:pic>
      <p:pic>
        <p:nvPicPr>
          <p:cNvPr id="141" name="object 141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1744979" y="4600955"/>
            <a:ext cx="467868" cy="92963"/>
          </a:xfrm>
          <a:prstGeom prst="rect">
            <a:avLst/>
          </a:prstGeom>
        </p:spPr>
      </p:pic>
      <p:pic>
        <p:nvPicPr>
          <p:cNvPr id="142" name="object 142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2778251" y="4600955"/>
            <a:ext cx="320039" cy="92963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3462527" y="4599431"/>
            <a:ext cx="483108" cy="94487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4530851" y="4600955"/>
            <a:ext cx="124967" cy="92963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5358383" y="4596383"/>
            <a:ext cx="470915" cy="97536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6496811" y="4602479"/>
            <a:ext cx="208787" cy="91439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1464563" y="4975859"/>
            <a:ext cx="67056" cy="88391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1900427" y="4888991"/>
            <a:ext cx="316992" cy="91439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1967483" y="5052059"/>
            <a:ext cx="245363" cy="89915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2842259" y="4974335"/>
            <a:ext cx="252983" cy="91439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3462527" y="4974335"/>
            <a:ext cx="483108" cy="91439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4524755" y="4974335"/>
            <a:ext cx="131063" cy="91439"/>
          </a:xfrm>
          <a:prstGeom prst="rect">
            <a:avLst/>
          </a:prstGeom>
        </p:spPr>
      </p:pic>
      <p:grpSp>
        <p:nvGrpSpPr>
          <p:cNvPr id="153" name="object 153"/>
          <p:cNvGrpSpPr/>
          <p:nvPr/>
        </p:nvGrpSpPr>
        <p:grpSpPr>
          <a:xfrm>
            <a:off x="5337047" y="4971287"/>
            <a:ext cx="492759" cy="94615"/>
            <a:chOff x="5337047" y="4971287"/>
            <a:chExt cx="492759" cy="94615"/>
          </a:xfrm>
        </p:grpSpPr>
        <p:pic>
          <p:nvPicPr>
            <p:cNvPr id="154" name="object 154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337047" y="4975859"/>
              <a:ext cx="53339" cy="88391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5394959" y="4971287"/>
              <a:ext cx="434339" cy="94487"/>
            </a:xfrm>
            <a:prstGeom prst="rect">
              <a:avLst/>
            </a:prstGeom>
          </p:spPr>
        </p:pic>
      </p:grpSp>
      <p:pic>
        <p:nvPicPr>
          <p:cNvPr id="156" name="object 156"/>
          <p:cNvPicPr/>
          <p:nvPr/>
        </p:nvPicPr>
        <p:blipFill>
          <a:blip r:embed="rId109" cstate="print"/>
          <a:stretch>
            <a:fillRect/>
          </a:stretch>
        </p:blipFill>
        <p:spPr>
          <a:xfrm>
            <a:off x="6496811" y="4975859"/>
            <a:ext cx="208787" cy="89915"/>
          </a:xfrm>
          <a:prstGeom prst="rect">
            <a:avLst/>
          </a:prstGeom>
        </p:spPr>
      </p:pic>
      <p:grpSp>
        <p:nvGrpSpPr>
          <p:cNvPr id="157" name="object 157"/>
          <p:cNvGrpSpPr/>
          <p:nvPr/>
        </p:nvGrpSpPr>
        <p:grpSpPr>
          <a:xfrm>
            <a:off x="1455610" y="5726143"/>
            <a:ext cx="589280" cy="116205"/>
            <a:chOff x="1455610" y="5726143"/>
            <a:chExt cx="589280" cy="116205"/>
          </a:xfrm>
        </p:grpSpPr>
        <p:pic>
          <p:nvPicPr>
            <p:cNvPr id="158" name="object 158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455610" y="5730716"/>
              <a:ext cx="125158" cy="87058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1608200" y="5794819"/>
              <a:ext cx="23495" cy="23495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16859" y="1524"/>
                  </a:moveTo>
                  <a:lnTo>
                    <a:pt x="6096" y="1524"/>
                  </a:lnTo>
                  <a:lnTo>
                    <a:pt x="6096" y="0"/>
                  </a:lnTo>
                  <a:lnTo>
                    <a:pt x="16859" y="0"/>
                  </a:lnTo>
                  <a:lnTo>
                    <a:pt x="16859" y="1524"/>
                  </a:lnTo>
                  <a:close/>
                </a:path>
                <a:path w="23494" h="23495">
                  <a:moveTo>
                    <a:pt x="18383" y="21431"/>
                  </a:moveTo>
                  <a:lnTo>
                    <a:pt x="4572" y="21431"/>
                  </a:lnTo>
                  <a:lnTo>
                    <a:pt x="1524" y="18383"/>
                  </a:lnTo>
                  <a:lnTo>
                    <a:pt x="0" y="16764"/>
                  </a:lnTo>
                  <a:lnTo>
                    <a:pt x="0" y="7620"/>
                  </a:lnTo>
                  <a:lnTo>
                    <a:pt x="1524" y="6096"/>
                  </a:lnTo>
                  <a:lnTo>
                    <a:pt x="1524" y="4572"/>
                  </a:lnTo>
                  <a:lnTo>
                    <a:pt x="4572" y="1524"/>
                  </a:lnTo>
                  <a:lnTo>
                    <a:pt x="18383" y="1524"/>
                  </a:lnTo>
                  <a:lnTo>
                    <a:pt x="21431" y="4572"/>
                  </a:lnTo>
                  <a:lnTo>
                    <a:pt x="21431" y="6096"/>
                  </a:lnTo>
                  <a:lnTo>
                    <a:pt x="22955" y="7620"/>
                  </a:lnTo>
                  <a:lnTo>
                    <a:pt x="22955" y="16764"/>
                  </a:lnTo>
                  <a:lnTo>
                    <a:pt x="21431" y="18383"/>
                  </a:lnTo>
                  <a:lnTo>
                    <a:pt x="18383" y="21431"/>
                  </a:lnTo>
                  <a:close/>
                </a:path>
                <a:path w="23494" h="23495">
                  <a:moveTo>
                    <a:pt x="16859" y="22955"/>
                  </a:moveTo>
                  <a:lnTo>
                    <a:pt x="6096" y="22955"/>
                  </a:lnTo>
                  <a:lnTo>
                    <a:pt x="6096" y="21431"/>
                  </a:lnTo>
                  <a:lnTo>
                    <a:pt x="16859" y="21431"/>
                  </a:lnTo>
                  <a:lnTo>
                    <a:pt x="16859" y="22955"/>
                  </a:lnTo>
                  <a:close/>
                </a:path>
              </a:pathLst>
            </a:custGeom>
            <a:solidFill>
              <a:srgbClr val="AA2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664684" y="5730716"/>
              <a:ext cx="256508" cy="87058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1945576" y="5726150"/>
              <a:ext cx="99695" cy="116205"/>
            </a:xfrm>
            <a:custGeom>
              <a:avLst/>
              <a:gdLst/>
              <a:ahLst/>
              <a:cxnLst/>
              <a:rect l="l" t="t" r="r" b="b"/>
              <a:pathLst>
                <a:path w="99694" h="116204">
                  <a:moveTo>
                    <a:pt x="33616" y="7620"/>
                  </a:moveTo>
                  <a:lnTo>
                    <a:pt x="27520" y="0"/>
                  </a:lnTo>
                  <a:lnTo>
                    <a:pt x="22948" y="6096"/>
                  </a:lnTo>
                  <a:lnTo>
                    <a:pt x="18288" y="10756"/>
                  </a:lnTo>
                  <a:lnTo>
                    <a:pt x="15240" y="15328"/>
                  </a:lnTo>
                  <a:lnTo>
                    <a:pt x="10668" y="19900"/>
                  </a:lnTo>
                  <a:lnTo>
                    <a:pt x="7620" y="24472"/>
                  </a:lnTo>
                  <a:lnTo>
                    <a:pt x="6096" y="30568"/>
                  </a:lnTo>
                  <a:lnTo>
                    <a:pt x="3048" y="35140"/>
                  </a:lnTo>
                  <a:lnTo>
                    <a:pt x="1524" y="39712"/>
                  </a:lnTo>
                  <a:lnTo>
                    <a:pt x="1524" y="44284"/>
                  </a:lnTo>
                  <a:lnTo>
                    <a:pt x="0" y="48856"/>
                  </a:lnTo>
                  <a:lnTo>
                    <a:pt x="0" y="59524"/>
                  </a:lnTo>
                  <a:lnTo>
                    <a:pt x="1714" y="74358"/>
                  </a:lnTo>
                  <a:lnTo>
                    <a:pt x="6858" y="88912"/>
                  </a:lnTo>
                  <a:lnTo>
                    <a:pt x="15468" y="102908"/>
                  </a:lnTo>
                  <a:lnTo>
                    <a:pt x="27520" y="116014"/>
                  </a:lnTo>
                  <a:lnTo>
                    <a:pt x="33616" y="109918"/>
                  </a:lnTo>
                  <a:lnTo>
                    <a:pt x="28194" y="104178"/>
                  </a:lnTo>
                  <a:lnTo>
                    <a:pt x="23469" y="98285"/>
                  </a:lnTo>
                  <a:lnTo>
                    <a:pt x="10668" y="58000"/>
                  </a:lnTo>
                  <a:lnTo>
                    <a:pt x="12090" y="44577"/>
                  </a:lnTo>
                  <a:lnTo>
                    <a:pt x="16383" y="31711"/>
                  </a:lnTo>
                  <a:lnTo>
                    <a:pt x="23558" y="19392"/>
                  </a:lnTo>
                  <a:lnTo>
                    <a:pt x="33616" y="7620"/>
                  </a:lnTo>
                  <a:close/>
                </a:path>
                <a:path w="99694" h="116204">
                  <a:moveTo>
                    <a:pt x="99250" y="58000"/>
                  </a:moveTo>
                  <a:lnTo>
                    <a:pt x="97523" y="42532"/>
                  </a:lnTo>
                  <a:lnTo>
                    <a:pt x="92379" y="27901"/>
                  </a:lnTo>
                  <a:lnTo>
                    <a:pt x="83769" y="13817"/>
                  </a:lnTo>
                  <a:lnTo>
                    <a:pt x="71716" y="0"/>
                  </a:lnTo>
                  <a:lnTo>
                    <a:pt x="65620" y="7620"/>
                  </a:lnTo>
                  <a:lnTo>
                    <a:pt x="75641" y="19418"/>
                  </a:lnTo>
                  <a:lnTo>
                    <a:pt x="82816" y="31902"/>
                  </a:lnTo>
                  <a:lnTo>
                    <a:pt x="87134" y="45212"/>
                  </a:lnTo>
                  <a:lnTo>
                    <a:pt x="88582" y="59524"/>
                  </a:lnTo>
                  <a:lnTo>
                    <a:pt x="88265" y="66370"/>
                  </a:lnTo>
                  <a:lnTo>
                    <a:pt x="87249" y="73050"/>
                  </a:lnTo>
                  <a:lnTo>
                    <a:pt x="85356" y="79463"/>
                  </a:lnTo>
                  <a:lnTo>
                    <a:pt x="82486" y="85432"/>
                  </a:lnTo>
                  <a:lnTo>
                    <a:pt x="79590" y="92087"/>
                  </a:lnTo>
                  <a:lnTo>
                    <a:pt x="75730" y="98285"/>
                  </a:lnTo>
                  <a:lnTo>
                    <a:pt x="71031" y="104178"/>
                  </a:lnTo>
                  <a:lnTo>
                    <a:pt x="65620" y="109918"/>
                  </a:lnTo>
                  <a:lnTo>
                    <a:pt x="71716" y="116014"/>
                  </a:lnTo>
                  <a:lnTo>
                    <a:pt x="76288" y="111442"/>
                  </a:lnTo>
                  <a:lnTo>
                    <a:pt x="80860" y="105346"/>
                  </a:lnTo>
                  <a:lnTo>
                    <a:pt x="85534" y="100774"/>
                  </a:lnTo>
                  <a:lnTo>
                    <a:pt x="91630" y="91630"/>
                  </a:lnTo>
                  <a:lnTo>
                    <a:pt x="93154" y="85432"/>
                  </a:lnTo>
                  <a:lnTo>
                    <a:pt x="96202" y="80860"/>
                  </a:lnTo>
                  <a:lnTo>
                    <a:pt x="97726" y="76288"/>
                  </a:lnTo>
                  <a:lnTo>
                    <a:pt x="97726" y="71716"/>
                  </a:lnTo>
                  <a:lnTo>
                    <a:pt x="99250" y="67144"/>
                  </a:lnTo>
                  <a:lnTo>
                    <a:pt x="99250" y="58000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2" name="object 162"/>
          <p:cNvPicPr/>
          <p:nvPr/>
        </p:nvPicPr>
        <p:blipFill>
          <a:blip r:embed="rId112" cstate="print"/>
          <a:stretch>
            <a:fillRect/>
          </a:stretch>
        </p:blipFill>
        <p:spPr>
          <a:xfrm>
            <a:off x="2131790" y="5738431"/>
            <a:ext cx="71818" cy="79343"/>
          </a:xfrm>
          <a:prstGeom prst="rect">
            <a:avLst/>
          </a:prstGeom>
        </p:spPr>
      </p:pic>
      <p:pic>
        <p:nvPicPr>
          <p:cNvPr id="163" name="object 163"/>
          <p:cNvPicPr/>
          <p:nvPr/>
        </p:nvPicPr>
        <p:blipFill>
          <a:blip r:embed="rId113" cstate="print"/>
          <a:stretch>
            <a:fillRect/>
          </a:stretch>
        </p:blipFill>
        <p:spPr>
          <a:xfrm>
            <a:off x="2273807" y="5730715"/>
            <a:ext cx="535780" cy="111442"/>
          </a:xfrm>
          <a:prstGeom prst="rect">
            <a:avLst/>
          </a:prstGeom>
        </p:spPr>
      </p:pic>
      <p:pic>
        <p:nvPicPr>
          <p:cNvPr id="164" name="object 164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2873692" y="5730715"/>
            <a:ext cx="209073" cy="111442"/>
          </a:xfrm>
          <a:prstGeom prst="rect">
            <a:avLst/>
          </a:prstGeom>
        </p:spPr>
      </p:pic>
      <p:grpSp>
        <p:nvGrpSpPr>
          <p:cNvPr id="165" name="object 165"/>
          <p:cNvGrpSpPr/>
          <p:nvPr/>
        </p:nvGrpSpPr>
        <p:grpSpPr>
          <a:xfrm>
            <a:off x="3156108" y="5730716"/>
            <a:ext cx="256540" cy="87630"/>
            <a:chOff x="3156108" y="5730716"/>
            <a:chExt cx="256540" cy="87630"/>
          </a:xfrm>
        </p:grpSpPr>
        <p:pic>
          <p:nvPicPr>
            <p:cNvPr id="166" name="object 166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3156108" y="5730716"/>
              <a:ext cx="187737" cy="87058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3372802" y="5730716"/>
              <a:ext cx="40005" cy="87630"/>
            </a:xfrm>
            <a:custGeom>
              <a:avLst/>
              <a:gdLst/>
              <a:ahLst/>
              <a:cxnLst/>
              <a:rect l="l" t="t" r="r" b="b"/>
              <a:pathLst>
                <a:path w="40004" h="87629">
                  <a:moveTo>
                    <a:pt x="24479" y="87058"/>
                  </a:moveTo>
                  <a:lnTo>
                    <a:pt x="9239" y="87058"/>
                  </a:lnTo>
                  <a:lnTo>
                    <a:pt x="6191" y="85534"/>
                  </a:lnTo>
                  <a:lnTo>
                    <a:pt x="4571" y="85534"/>
                  </a:lnTo>
                  <a:lnTo>
                    <a:pt x="3047" y="84010"/>
                  </a:lnTo>
                  <a:lnTo>
                    <a:pt x="1523" y="80867"/>
                  </a:lnTo>
                  <a:lnTo>
                    <a:pt x="0" y="79343"/>
                  </a:lnTo>
                  <a:lnTo>
                    <a:pt x="0" y="59531"/>
                  </a:lnTo>
                  <a:lnTo>
                    <a:pt x="12287" y="0"/>
                  </a:lnTo>
                  <a:lnTo>
                    <a:pt x="22955" y="0"/>
                  </a:lnTo>
                  <a:lnTo>
                    <a:pt x="12287" y="59531"/>
                  </a:lnTo>
                  <a:lnTo>
                    <a:pt x="10763" y="64103"/>
                  </a:lnTo>
                  <a:lnTo>
                    <a:pt x="10763" y="76295"/>
                  </a:lnTo>
                  <a:lnTo>
                    <a:pt x="12287" y="76295"/>
                  </a:lnTo>
                  <a:lnTo>
                    <a:pt x="13811" y="77819"/>
                  </a:lnTo>
                  <a:lnTo>
                    <a:pt x="22955" y="77819"/>
                  </a:lnTo>
                  <a:lnTo>
                    <a:pt x="27527" y="76295"/>
                  </a:lnTo>
                  <a:lnTo>
                    <a:pt x="30575" y="76295"/>
                  </a:lnTo>
                  <a:lnTo>
                    <a:pt x="39719" y="73247"/>
                  </a:lnTo>
                  <a:lnTo>
                    <a:pt x="39719" y="82486"/>
                  </a:lnTo>
                  <a:lnTo>
                    <a:pt x="35147" y="84010"/>
                  </a:lnTo>
                  <a:lnTo>
                    <a:pt x="32099" y="85534"/>
                  </a:lnTo>
                  <a:lnTo>
                    <a:pt x="27527" y="85534"/>
                  </a:lnTo>
                  <a:lnTo>
                    <a:pt x="24479" y="87058"/>
                  </a:lnTo>
                  <a:close/>
                </a:path>
              </a:pathLst>
            </a:custGeom>
            <a:solidFill>
              <a:srgbClr val="3F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8" name="object 168"/>
          <p:cNvGrpSpPr/>
          <p:nvPr/>
        </p:nvGrpSpPr>
        <p:grpSpPr>
          <a:xfrm>
            <a:off x="3504152" y="5730716"/>
            <a:ext cx="389255" cy="87630"/>
            <a:chOff x="3504152" y="5730716"/>
            <a:chExt cx="389255" cy="87630"/>
          </a:xfrm>
        </p:grpSpPr>
        <p:pic>
          <p:nvPicPr>
            <p:cNvPr id="169" name="object 169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3504152" y="5730716"/>
              <a:ext cx="180117" cy="87058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3704069" y="5755106"/>
              <a:ext cx="189865" cy="62865"/>
            </a:xfrm>
            <a:custGeom>
              <a:avLst/>
              <a:gdLst/>
              <a:ahLst/>
              <a:cxnLst/>
              <a:rect l="l" t="t" r="r" b="b"/>
              <a:pathLst>
                <a:path w="189864" h="62864">
                  <a:moveTo>
                    <a:pt x="58013" y="1612"/>
                  </a:moveTo>
                  <a:lnTo>
                    <a:pt x="47345" y="1612"/>
                  </a:lnTo>
                  <a:lnTo>
                    <a:pt x="42773" y="24472"/>
                  </a:lnTo>
                  <a:lnTo>
                    <a:pt x="42773" y="25996"/>
                  </a:lnTo>
                  <a:lnTo>
                    <a:pt x="41249" y="29044"/>
                  </a:lnTo>
                  <a:lnTo>
                    <a:pt x="41249" y="30568"/>
                  </a:lnTo>
                  <a:lnTo>
                    <a:pt x="39725" y="33616"/>
                  </a:lnTo>
                  <a:lnTo>
                    <a:pt x="39725" y="36664"/>
                  </a:lnTo>
                  <a:lnTo>
                    <a:pt x="36677" y="39712"/>
                  </a:lnTo>
                  <a:lnTo>
                    <a:pt x="35153" y="42760"/>
                  </a:lnTo>
                  <a:lnTo>
                    <a:pt x="27533" y="50380"/>
                  </a:lnTo>
                  <a:lnTo>
                    <a:pt x="25908" y="51904"/>
                  </a:lnTo>
                  <a:lnTo>
                    <a:pt x="24384" y="53428"/>
                  </a:lnTo>
                  <a:lnTo>
                    <a:pt x="13716" y="53428"/>
                  </a:lnTo>
                  <a:lnTo>
                    <a:pt x="12192" y="50380"/>
                  </a:lnTo>
                  <a:lnTo>
                    <a:pt x="10668" y="48856"/>
                  </a:lnTo>
                  <a:lnTo>
                    <a:pt x="10668" y="44284"/>
                  </a:lnTo>
                  <a:lnTo>
                    <a:pt x="12192" y="39712"/>
                  </a:lnTo>
                  <a:lnTo>
                    <a:pt x="19812" y="1612"/>
                  </a:lnTo>
                  <a:lnTo>
                    <a:pt x="9144" y="1612"/>
                  </a:lnTo>
                  <a:lnTo>
                    <a:pt x="0" y="47332"/>
                  </a:lnTo>
                  <a:lnTo>
                    <a:pt x="0" y="53428"/>
                  </a:lnTo>
                  <a:lnTo>
                    <a:pt x="3048" y="56476"/>
                  </a:lnTo>
                  <a:lnTo>
                    <a:pt x="6096" y="61150"/>
                  </a:lnTo>
                  <a:lnTo>
                    <a:pt x="10668" y="62674"/>
                  </a:lnTo>
                  <a:lnTo>
                    <a:pt x="21336" y="62674"/>
                  </a:lnTo>
                  <a:lnTo>
                    <a:pt x="39725" y="47332"/>
                  </a:lnTo>
                  <a:lnTo>
                    <a:pt x="38201" y="62674"/>
                  </a:lnTo>
                  <a:lnTo>
                    <a:pt x="48869" y="62674"/>
                  </a:lnTo>
                  <a:lnTo>
                    <a:pt x="48869" y="50380"/>
                  </a:lnTo>
                  <a:lnTo>
                    <a:pt x="50393" y="47332"/>
                  </a:lnTo>
                  <a:lnTo>
                    <a:pt x="50393" y="36664"/>
                  </a:lnTo>
                  <a:lnTo>
                    <a:pt x="51917" y="35140"/>
                  </a:lnTo>
                  <a:lnTo>
                    <a:pt x="51917" y="33616"/>
                  </a:lnTo>
                  <a:lnTo>
                    <a:pt x="58013" y="1612"/>
                  </a:lnTo>
                  <a:close/>
                </a:path>
                <a:path w="189864" h="62864">
                  <a:moveTo>
                    <a:pt x="123545" y="10668"/>
                  </a:moveTo>
                  <a:lnTo>
                    <a:pt x="122021" y="9144"/>
                  </a:lnTo>
                  <a:lnTo>
                    <a:pt x="122021" y="7620"/>
                  </a:lnTo>
                  <a:lnTo>
                    <a:pt x="118973" y="4572"/>
                  </a:lnTo>
                  <a:lnTo>
                    <a:pt x="115925" y="3048"/>
                  </a:lnTo>
                  <a:lnTo>
                    <a:pt x="114401" y="1524"/>
                  </a:lnTo>
                  <a:lnTo>
                    <a:pt x="112877" y="1524"/>
                  </a:lnTo>
                  <a:lnTo>
                    <a:pt x="112877" y="13716"/>
                  </a:lnTo>
                  <a:lnTo>
                    <a:pt x="112877" y="19812"/>
                  </a:lnTo>
                  <a:lnTo>
                    <a:pt x="111353" y="19812"/>
                  </a:lnTo>
                  <a:lnTo>
                    <a:pt x="111353" y="21336"/>
                  </a:lnTo>
                  <a:lnTo>
                    <a:pt x="108305" y="24384"/>
                  </a:lnTo>
                  <a:lnTo>
                    <a:pt x="106781" y="24384"/>
                  </a:lnTo>
                  <a:lnTo>
                    <a:pt x="103733" y="25908"/>
                  </a:lnTo>
                  <a:lnTo>
                    <a:pt x="80873" y="25908"/>
                  </a:lnTo>
                  <a:lnTo>
                    <a:pt x="82397" y="24384"/>
                  </a:lnTo>
                  <a:lnTo>
                    <a:pt x="82397" y="21336"/>
                  </a:lnTo>
                  <a:lnTo>
                    <a:pt x="83921" y="19812"/>
                  </a:lnTo>
                  <a:lnTo>
                    <a:pt x="85445" y="16764"/>
                  </a:lnTo>
                  <a:lnTo>
                    <a:pt x="90017" y="12192"/>
                  </a:lnTo>
                  <a:lnTo>
                    <a:pt x="93065" y="10668"/>
                  </a:lnTo>
                  <a:lnTo>
                    <a:pt x="94589" y="9144"/>
                  </a:lnTo>
                  <a:lnTo>
                    <a:pt x="96113" y="9144"/>
                  </a:lnTo>
                  <a:lnTo>
                    <a:pt x="99161" y="7620"/>
                  </a:lnTo>
                  <a:lnTo>
                    <a:pt x="103733" y="7620"/>
                  </a:lnTo>
                  <a:lnTo>
                    <a:pt x="105257" y="9144"/>
                  </a:lnTo>
                  <a:lnTo>
                    <a:pt x="108305" y="9144"/>
                  </a:lnTo>
                  <a:lnTo>
                    <a:pt x="112877" y="13716"/>
                  </a:lnTo>
                  <a:lnTo>
                    <a:pt x="112877" y="1524"/>
                  </a:lnTo>
                  <a:lnTo>
                    <a:pt x="111353" y="1524"/>
                  </a:lnTo>
                  <a:lnTo>
                    <a:pt x="108305" y="0"/>
                  </a:lnTo>
                  <a:lnTo>
                    <a:pt x="97637" y="0"/>
                  </a:lnTo>
                  <a:lnTo>
                    <a:pt x="88493" y="3048"/>
                  </a:lnTo>
                  <a:lnTo>
                    <a:pt x="83921" y="6096"/>
                  </a:lnTo>
                  <a:lnTo>
                    <a:pt x="80873" y="7620"/>
                  </a:lnTo>
                  <a:lnTo>
                    <a:pt x="77825" y="12192"/>
                  </a:lnTo>
                  <a:lnTo>
                    <a:pt x="74676" y="15240"/>
                  </a:lnTo>
                  <a:lnTo>
                    <a:pt x="71628" y="19812"/>
                  </a:lnTo>
                  <a:lnTo>
                    <a:pt x="70104" y="24384"/>
                  </a:lnTo>
                  <a:lnTo>
                    <a:pt x="68580" y="30581"/>
                  </a:lnTo>
                  <a:lnTo>
                    <a:pt x="67056" y="35153"/>
                  </a:lnTo>
                  <a:lnTo>
                    <a:pt x="67056" y="47345"/>
                  </a:lnTo>
                  <a:lnTo>
                    <a:pt x="70104" y="53441"/>
                  </a:lnTo>
                  <a:lnTo>
                    <a:pt x="73152" y="56489"/>
                  </a:lnTo>
                  <a:lnTo>
                    <a:pt x="77825" y="61061"/>
                  </a:lnTo>
                  <a:lnTo>
                    <a:pt x="83921" y="62585"/>
                  </a:lnTo>
                  <a:lnTo>
                    <a:pt x="103733" y="62585"/>
                  </a:lnTo>
                  <a:lnTo>
                    <a:pt x="108305" y="61061"/>
                  </a:lnTo>
                  <a:lnTo>
                    <a:pt x="111353" y="61061"/>
                  </a:lnTo>
                  <a:lnTo>
                    <a:pt x="114401" y="59537"/>
                  </a:lnTo>
                  <a:lnTo>
                    <a:pt x="114401" y="53441"/>
                  </a:lnTo>
                  <a:lnTo>
                    <a:pt x="114401" y="51917"/>
                  </a:lnTo>
                  <a:lnTo>
                    <a:pt x="111353" y="51917"/>
                  </a:lnTo>
                  <a:lnTo>
                    <a:pt x="108305" y="53441"/>
                  </a:lnTo>
                  <a:lnTo>
                    <a:pt x="85445" y="53441"/>
                  </a:lnTo>
                  <a:lnTo>
                    <a:pt x="82397" y="50393"/>
                  </a:lnTo>
                  <a:lnTo>
                    <a:pt x="79349" y="48869"/>
                  </a:lnTo>
                  <a:lnTo>
                    <a:pt x="77825" y="44297"/>
                  </a:lnTo>
                  <a:lnTo>
                    <a:pt x="77825" y="39725"/>
                  </a:lnTo>
                  <a:lnTo>
                    <a:pt x="79349" y="38201"/>
                  </a:lnTo>
                  <a:lnTo>
                    <a:pt x="79349" y="35153"/>
                  </a:lnTo>
                  <a:lnTo>
                    <a:pt x="102209" y="35153"/>
                  </a:lnTo>
                  <a:lnTo>
                    <a:pt x="105257" y="33629"/>
                  </a:lnTo>
                  <a:lnTo>
                    <a:pt x="109829" y="32105"/>
                  </a:lnTo>
                  <a:lnTo>
                    <a:pt x="112877" y="30581"/>
                  </a:lnTo>
                  <a:lnTo>
                    <a:pt x="115925" y="28956"/>
                  </a:lnTo>
                  <a:lnTo>
                    <a:pt x="118973" y="27432"/>
                  </a:lnTo>
                  <a:lnTo>
                    <a:pt x="120497" y="25908"/>
                  </a:lnTo>
                  <a:lnTo>
                    <a:pt x="122021" y="22860"/>
                  </a:lnTo>
                  <a:lnTo>
                    <a:pt x="123545" y="21336"/>
                  </a:lnTo>
                  <a:lnTo>
                    <a:pt x="123545" y="10668"/>
                  </a:lnTo>
                  <a:close/>
                </a:path>
                <a:path w="189864" h="62864">
                  <a:moveTo>
                    <a:pt x="189268" y="1625"/>
                  </a:moveTo>
                  <a:lnTo>
                    <a:pt x="183172" y="1625"/>
                  </a:lnTo>
                  <a:lnTo>
                    <a:pt x="181648" y="101"/>
                  </a:lnTo>
                  <a:lnTo>
                    <a:pt x="163360" y="101"/>
                  </a:lnTo>
                  <a:lnTo>
                    <a:pt x="160312" y="1625"/>
                  </a:lnTo>
                  <a:lnTo>
                    <a:pt x="155740" y="3149"/>
                  </a:lnTo>
                  <a:lnTo>
                    <a:pt x="152692" y="3149"/>
                  </a:lnTo>
                  <a:lnTo>
                    <a:pt x="151168" y="6197"/>
                  </a:lnTo>
                  <a:lnTo>
                    <a:pt x="148120" y="7721"/>
                  </a:lnTo>
                  <a:lnTo>
                    <a:pt x="146596" y="9245"/>
                  </a:lnTo>
                  <a:lnTo>
                    <a:pt x="146596" y="12293"/>
                  </a:lnTo>
                  <a:lnTo>
                    <a:pt x="145072" y="13817"/>
                  </a:lnTo>
                  <a:lnTo>
                    <a:pt x="145072" y="24485"/>
                  </a:lnTo>
                  <a:lnTo>
                    <a:pt x="146596" y="27533"/>
                  </a:lnTo>
                  <a:lnTo>
                    <a:pt x="148120" y="29057"/>
                  </a:lnTo>
                  <a:lnTo>
                    <a:pt x="149644" y="29057"/>
                  </a:lnTo>
                  <a:lnTo>
                    <a:pt x="149644" y="30581"/>
                  </a:lnTo>
                  <a:lnTo>
                    <a:pt x="152692" y="32105"/>
                  </a:lnTo>
                  <a:lnTo>
                    <a:pt x="154216" y="33629"/>
                  </a:lnTo>
                  <a:lnTo>
                    <a:pt x="155740" y="33629"/>
                  </a:lnTo>
                  <a:lnTo>
                    <a:pt x="158788" y="35153"/>
                  </a:lnTo>
                  <a:lnTo>
                    <a:pt x="160312" y="35153"/>
                  </a:lnTo>
                  <a:lnTo>
                    <a:pt x="163360" y="36677"/>
                  </a:lnTo>
                  <a:lnTo>
                    <a:pt x="164884" y="36677"/>
                  </a:lnTo>
                  <a:lnTo>
                    <a:pt x="167932" y="38201"/>
                  </a:lnTo>
                  <a:lnTo>
                    <a:pt x="169456" y="38201"/>
                  </a:lnTo>
                  <a:lnTo>
                    <a:pt x="170980" y="39725"/>
                  </a:lnTo>
                  <a:lnTo>
                    <a:pt x="172504" y="39725"/>
                  </a:lnTo>
                  <a:lnTo>
                    <a:pt x="172504" y="41249"/>
                  </a:lnTo>
                  <a:lnTo>
                    <a:pt x="174028" y="42773"/>
                  </a:lnTo>
                  <a:lnTo>
                    <a:pt x="174028" y="47345"/>
                  </a:lnTo>
                  <a:lnTo>
                    <a:pt x="172504" y="50393"/>
                  </a:lnTo>
                  <a:lnTo>
                    <a:pt x="169456" y="51917"/>
                  </a:lnTo>
                  <a:lnTo>
                    <a:pt x="167932" y="53441"/>
                  </a:lnTo>
                  <a:lnTo>
                    <a:pt x="146596" y="53441"/>
                  </a:lnTo>
                  <a:lnTo>
                    <a:pt x="143446" y="51917"/>
                  </a:lnTo>
                  <a:lnTo>
                    <a:pt x="138874" y="51917"/>
                  </a:lnTo>
                  <a:lnTo>
                    <a:pt x="135826" y="50393"/>
                  </a:lnTo>
                  <a:lnTo>
                    <a:pt x="135826" y="61150"/>
                  </a:lnTo>
                  <a:lnTo>
                    <a:pt x="138874" y="61150"/>
                  </a:lnTo>
                  <a:lnTo>
                    <a:pt x="141922" y="62674"/>
                  </a:lnTo>
                  <a:lnTo>
                    <a:pt x="164884" y="62674"/>
                  </a:lnTo>
                  <a:lnTo>
                    <a:pt x="167932" y="61150"/>
                  </a:lnTo>
                  <a:lnTo>
                    <a:pt x="170980" y="61150"/>
                  </a:lnTo>
                  <a:lnTo>
                    <a:pt x="177076" y="58102"/>
                  </a:lnTo>
                  <a:lnTo>
                    <a:pt x="180124" y="56489"/>
                  </a:lnTo>
                  <a:lnTo>
                    <a:pt x="181648" y="54965"/>
                  </a:lnTo>
                  <a:lnTo>
                    <a:pt x="182410" y="53441"/>
                  </a:lnTo>
                  <a:lnTo>
                    <a:pt x="184696" y="48869"/>
                  </a:lnTo>
                  <a:lnTo>
                    <a:pt x="184696" y="39725"/>
                  </a:lnTo>
                  <a:lnTo>
                    <a:pt x="183172" y="38201"/>
                  </a:lnTo>
                  <a:lnTo>
                    <a:pt x="183172" y="36677"/>
                  </a:lnTo>
                  <a:lnTo>
                    <a:pt x="181648" y="35153"/>
                  </a:lnTo>
                  <a:lnTo>
                    <a:pt x="181648" y="33629"/>
                  </a:lnTo>
                  <a:lnTo>
                    <a:pt x="178600" y="30581"/>
                  </a:lnTo>
                  <a:lnTo>
                    <a:pt x="175552" y="30581"/>
                  </a:lnTo>
                  <a:lnTo>
                    <a:pt x="174028" y="29057"/>
                  </a:lnTo>
                  <a:lnTo>
                    <a:pt x="170980" y="27533"/>
                  </a:lnTo>
                  <a:lnTo>
                    <a:pt x="167932" y="27533"/>
                  </a:lnTo>
                  <a:lnTo>
                    <a:pt x="166408" y="26009"/>
                  </a:lnTo>
                  <a:lnTo>
                    <a:pt x="163360" y="26009"/>
                  </a:lnTo>
                  <a:lnTo>
                    <a:pt x="161836" y="24485"/>
                  </a:lnTo>
                  <a:lnTo>
                    <a:pt x="158788" y="24485"/>
                  </a:lnTo>
                  <a:lnTo>
                    <a:pt x="158788" y="22961"/>
                  </a:lnTo>
                  <a:lnTo>
                    <a:pt x="157264" y="22961"/>
                  </a:lnTo>
                  <a:lnTo>
                    <a:pt x="155740" y="21437"/>
                  </a:lnTo>
                  <a:lnTo>
                    <a:pt x="155740" y="13817"/>
                  </a:lnTo>
                  <a:lnTo>
                    <a:pt x="157264" y="13817"/>
                  </a:lnTo>
                  <a:lnTo>
                    <a:pt x="157264" y="12293"/>
                  </a:lnTo>
                  <a:lnTo>
                    <a:pt x="158788" y="10769"/>
                  </a:lnTo>
                  <a:lnTo>
                    <a:pt x="160312" y="10769"/>
                  </a:lnTo>
                  <a:lnTo>
                    <a:pt x="161836" y="9245"/>
                  </a:lnTo>
                  <a:lnTo>
                    <a:pt x="181648" y="9245"/>
                  </a:lnTo>
                  <a:lnTo>
                    <a:pt x="184696" y="10769"/>
                  </a:lnTo>
                  <a:lnTo>
                    <a:pt x="189268" y="10769"/>
                  </a:lnTo>
                  <a:lnTo>
                    <a:pt x="189268" y="9245"/>
                  </a:lnTo>
                  <a:lnTo>
                    <a:pt x="189268" y="1625"/>
                  </a:lnTo>
                  <a:close/>
                </a:path>
              </a:pathLst>
            </a:custGeom>
            <a:solidFill>
              <a:srgbClr val="3F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1" name="object 171"/>
          <p:cNvPicPr/>
          <p:nvPr/>
        </p:nvPicPr>
        <p:blipFill>
          <a:blip r:embed="rId117" cstate="print"/>
          <a:stretch>
            <a:fillRect/>
          </a:stretch>
        </p:blipFill>
        <p:spPr>
          <a:xfrm>
            <a:off x="3975829" y="5730715"/>
            <a:ext cx="199929" cy="87058"/>
          </a:xfrm>
          <a:prstGeom prst="rect">
            <a:avLst/>
          </a:prstGeom>
        </p:spPr>
      </p:pic>
      <p:pic>
        <p:nvPicPr>
          <p:cNvPr id="172" name="object 172"/>
          <p:cNvPicPr/>
          <p:nvPr/>
        </p:nvPicPr>
        <p:blipFill>
          <a:blip r:embed="rId118" cstate="print"/>
          <a:stretch>
            <a:fillRect/>
          </a:stretch>
        </p:blipFill>
        <p:spPr>
          <a:xfrm>
            <a:off x="4247482" y="5730715"/>
            <a:ext cx="264128" cy="87058"/>
          </a:xfrm>
          <a:prstGeom prst="rect">
            <a:avLst/>
          </a:prstGeom>
        </p:spPr>
      </p:pic>
      <p:pic>
        <p:nvPicPr>
          <p:cNvPr id="173" name="object 173"/>
          <p:cNvPicPr/>
          <p:nvPr/>
        </p:nvPicPr>
        <p:blipFill>
          <a:blip r:embed="rId119" cstate="print"/>
          <a:stretch>
            <a:fillRect/>
          </a:stretch>
        </p:blipFill>
        <p:spPr>
          <a:xfrm>
            <a:off x="4590954" y="5736907"/>
            <a:ext cx="258032" cy="105251"/>
          </a:xfrm>
          <a:prstGeom prst="rect">
            <a:avLst/>
          </a:prstGeom>
        </p:spPr>
      </p:pic>
      <p:pic>
        <p:nvPicPr>
          <p:cNvPr id="174" name="object 174"/>
          <p:cNvPicPr/>
          <p:nvPr/>
        </p:nvPicPr>
        <p:blipFill>
          <a:blip r:embed="rId120" cstate="print"/>
          <a:stretch>
            <a:fillRect/>
          </a:stretch>
        </p:blipFill>
        <p:spPr>
          <a:xfrm>
            <a:off x="1362455" y="5996940"/>
            <a:ext cx="2505456" cy="112775"/>
          </a:xfrm>
          <a:prstGeom prst="rect">
            <a:avLst/>
          </a:prstGeom>
        </p:spPr>
      </p:pic>
      <p:grpSp>
        <p:nvGrpSpPr>
          <p:cNvPr id="175" name="object 175"/>
          <p:cNvGrpSpPr/>
          <p:nvPr/>
        </p:nvGrpSpPr>
        <p:grpSpPr>
          <a:xfrm>
            <a:off x="1360931" y="6158483"/>
            <a:ext cx="2371725" cy="276225"/>
            <a:chOff x="1360931" y="6158483"/>
            <a:chExt cx="2371725" cy="276225"/>
          </a:xfrm>
        </p:grpSpPr>
        <p:pic>
          <p:nvPicPr>
            <p:cNvPr id="176" name="object 176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1365503" y="6158483"/>
              <a:ext cx="2366772" cy="114300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1360931" y="6316979"/>
              <a:ext cx="2148839" cy="117347"/>
            </a:xfrm>
            <a:prstGeom prst="rect">
              <a:avLst/>
            </a:prstGeom>
          </p:spPr>
        </p:pic>
      </p:grpSp>
      <p:pic>
        <p:nvPicPr>
          <p:cNvPr id="178" name="object 178"/>
          <p:cNvPicPr/>
          <p:nvPr/>
        </p:nvPicPr>
        <p:blipFill>
          <a:blip r:embed="rId123" cstate="print"/>
          <a:stretch>
            <a:fillRect/>
          </a:stretch>
        </p:blipFill>
        <p:spPr>
          <a:xfrm>
            <a:off x="1424939" y="6483096"/>
            <a:ext cx="2857390" cy="112775"/>
          </a:xfrm>
          <a:prstGeom prst="rect">
            <a:avLst/>
          </a:prstGeom>
        </p:spPr>
      </p:pic>
      <p:pic>
        <p:nvPicPr>
          <p:cNvPr id="179" name="object 179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1370075" y="6693407"/>
            <a:ext cx="2906151" cy="12191"/>
          </a:xfrm>
          <a:prstGeom prst="rect">
            <a:avLst/>
          </a:prstGeom>
        </p:spPr>
      </p:pic>
      <p:pic>
        <p:nvPicPr>
          <p:cNvPr id="180" name="object 180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1427987" y="6806183"/>
            <a:ext cx="2918450" cy="114300"/>
          </a:xfrm>
          <a:prstGeom prst="rect">
            <a:avLst/>
          </a:prstGeom>
        </p:spPr>
      </p:pic>
      <p:pic>
        <p:nvPicPr>
          <p:cNvPr id="181" name="object 181"/>
          <p:cNvPicPr/>
          <p:nvPr/>
        </p:nvPicPr>
        <p:blipFill>
          <a:blip r:embed="rId126" cstate="print"/>
          <a:stretch>
            <a:fillRect/>
          </a:stretch>
        </p:blipFill>
        <p:spPr>
          <a:xfrm>
            <a:off x="1431035" y="6967728"/>
            <a:ext cx="2857399" cy="114300"/>
          </a:xfrm>
          <a:prstGeom prst="rect">
            <a:avLst/>
          </a:prstGeom>
        </p:spPr>
      </p:pic>
      <p:pic>
        <p:nvPicPr>
          <p:cNvPr id="182" name="object 182"/>
          <p:cNvPicPr/>
          <p:nvPr/>
        </p:nvPicPr>
        <p:blipFill>
          <a:blip r:embed="rId127" cstate="print"/>
          <a:stretch>
            <a:fillRect/>
          </a:stretch>
        </p:blipFill>
        <p:spPr>
          <a:xfrm>
            <a:off x="1431035" y="7129271"/>
            <a:ext cx="2985516" cy="115824"/>
          </a:xfrm>
          <a:prstGeom prst="rect">
            <a:avLst/>
          </a:prstGeom>
        </p:spPr>
      </p:pic>
      <p:pic>
        <p:nvPicPr>
          <p:cNvPr id="183" name="object 183"/>
          <p:cNvPicPr/>
          <p:nvPr/>
        </p:nvPicPr>
        <p:blipFill>
          <a:blip r:embed="rId128" cstate="print"/>
          <a:stretch>
            <a:fillRect/>
          </a:stretch>
        </p:blipFill>
        <p:spPr>
          <a:xfrm>
            <a:off x="1432559" y="7293864"/>
            <a:ext cx="2857402" cy="112775"/>
          </a:xfrm>
          <a:prstGeom prst="rect">
            <a:avLst/>
          </a:prstGeom>
        </p:spPr>
      </p:pic>
      <p:pic>
        <p:nvPicPr>
          <p:cNvPr id="184" name="object 184"/>
          <p:cNvPicPr/>
          <p:nvPr/>
        </p:nvPicPr>
        <p:blipFill>
          <a:blip r:embed="rId129" cstate="print"/>
          <a:stretch>
            <a:fillRect/>
          </a:stretch>
        </p:blipFill>
        <p:spPr>
          <a:xfrm>
            <a:off x="1424939" y="7455407"/>
            <a:ext cx="2918445" cy="114300"/>
          </a:xfrm>
          <a:prstGeom prst="rect">
            <a:avLst/>
          </a:prstGeom>
        </p:spPr>
      </p:pic>
      <p:pic>
        <p:nvPicPr>
          <p:cNvPr id="185" name="object 185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1434083" y="7616952"/>
            <a:ext cx="2918459" cy="114300"/>
          </a:xfrm>
          <a:prstGeom prst="rect">
            <a:avLst/>
          </a:prstGeom>
        </p:spPr>
      </p:pic>
      <p:pic>
        <p:nvPicPr>
          <p:cNvPr id="186" name="object 186"/>
          <p:cNvPicPr/>
          <p:nvPr/>
        </p:nvPicPr>
        <p:blipFill>
          <a:blip r:embed="rId131" cstate="print"/>
          <a:stretch>
            <a:fillRect/>
          </a:stretch>
        </p:blipFill>
        <p:spPr>
          <a:xfrm>
            <a:off x="1429511" y="7778495"/>
            <a:ext cx="2857397" cy="114300"/>
          </a:xfrm>
          <a:prstGeom prst="rect">
            <a:avLst/>
          </a:prstGeom>
        </p:spPr>
      </p:pic>
      <p:pic>
        <p:nvPicPr>
          <p:cNvPr id="187" name="object 187"/>
          <p:cNvPicPr/>
          <p:nvPr/>
        </p:nvPicPr>
        <p:blipFill>
          <a:blip r:embed="rId132" cstate="print"/>
          <a:stretch>
            <a:fillRect/>
          </a:stretch>
        </p:blipFill>
        <p:spPr>
          <a:xfrm>
            <a:off x="1429511" y="7941564"/>
            <a:ext cx="2918452" cy="114300"/>
          </a:xfrm>
          <a:prstGeom prst="rect">
            <a:avLst/>
          </a:prstGeom>
        </p:spPr>
      </p:pic>
      <p:pic>
        <p:nvPicPr>
          <p:cNvPr id="188" name="object 188"/>
          <p:cNvPicPr/>
          <p:nvPr/>
        </p:nvPicPr>
        <p:blipFill>
          <a:blip r:embed="rId133" cstate="print"/>
          <a:stretch>
            <a:fillRect/>
          </a:stretch>
        </p:blipFill>
        <p:spPr>
          <a:xfrm>
            <a:off x="1429511" y="8103107"/>
            <a:ext cx="2918452" cy="114300"/>
          </a:xfrm>
          <a:prstGeom prst="rect">
            <a:avLst/>
          </a:prstGeom>
        </p:spPr>
      </p:pic>
      <p:pic>
        <p:nvPicPr>
          <p:cNvPr id="189" name="object 189"/>
          <p:cNvPicPr/>
          <p:nvPr/>
        </p:nvPicPr>
        <p:blipFill>
          <a:blip r:embed="rId134" cstate="print"/>
          <a:stretch>
            <a:fillRect/>
          </a:stretch>
        </p:blipFill>
        <p:spPr>
          <a:xfrm>
            <a:off x="1429511" y="8264652"/>
            <a:ext cx="2918452" cy="114300"/>
          </a:xfrm>
          <a:prstGeom prst="rect">
            <a:avLst/>
          </a:prstGeom>
        </p:spPr>
      </p:pic>
      <p:grpSp>
        <p:nvGrpSpPr>
          <p:cNvPr id="190" name="object 190"/>
          <p:cNvGrpSpPr/>
          <p:nvPr/>
        </p:nvGrpSpPr>
        <p:grpSpPr>
          <a:xfrm>
            <a:off x="1360931" y="8427719"/>
            <a:ext cx="2927985" cy="277495"/>
            <a:chOff x="1360931" y="8427719"/>
            <a:chExt cx="2927985" cy="277495"/>
          </a:xfrm>
        </p:grpSpPr>
        <p:pic>
          <p:nvPicPr>
            <p:cNvPr id="191" name="object 191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1431035" y="8427719"/>
              <a:ext cx="2857399" cy="114300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1360931" y="8586215"/>
              <a:ext cx="2633472" cy="118871"/>
            </a:xfrm>
            <a:prstGeom prst="rect">
              <a:avLst/>
            </a:prstGeom>
          </p:spPr>
        </p:pic>
      </p:grpSp>
      <p:pic>
        <p:nvPicPr>
          <p:cNvPr id="193" name="object 193"/>
          <p:cNvPicPr/>
          <p:nvPr/>
        </p:nvPicPr>
        <p:blipFill>
          <a:blip r:embed="rId137" cstate="print"/>
          <a:stretch>
            <a:fillRect/>
          </a:stretch>
        </p:blipFill>
        <p:spPr>
          <a:xfrm>
            <a:off x="1359407" y="8758428"/>
            <a:ext cx="1557528" cy="108203"/>
          </a:xfrm>
          <a:prstGeom prst="rect">
            <a:avLst/>
          </a:prstGeom>
        </p:spPr>
      </p:pic>
      <p:grpSp>
        <p:nvGrpSpPr>
          <p:cNvPr id="194" name="object 194"/>
          <p:cNvGrpSpPr/>
          <p:nvPr/>
        </p:nvGrpSpPr>
        <p:grpSpPr>
          <a:xfrm>
            <a:off x="1469135" y="9151619"/>
            <a:ext cx="471170" cy="167640"/>
            <a:chOff x="1469135" y="9151619"/>
            <a:chExt cx="471170" cy="167640"/>
          </a:xfrm>
        </p:grpSpPr>
        <p:pic>
          <p:nvPicPr>
            <p:cNvPr id="195" name="object 19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69135" y="9151619"/>
              <a:ext cx="137159" cy="166115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23059" y="9195815"/>
              <a:ext cx="97535" cy="123443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1738883" y="9163811"/>
              <a:ext cx="76200" cy="155447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27275" y="9195815"/>
              <a:ext cx="99060" cy="123443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1939289" y="9316211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0" name="object 200"/>
          <p:cNvGrpSpPr/>
          <p:nvPr/>
        </p:nvGrpSpPr>
        <p:grpSpPr>
          <a:xfrm>
            <a:off x="2007107" y="9140952"/>
            <a:ext cx="1572895" cy="178435"/>
            <a:chOff x="2007107" y="9140952"/>
            <a:chExt cx="1572895" cy="178435"/>
          </a:xfrm>
        </p:grpSpPr>
        <p:pic>
          <p:nvPicPr>
            <p:cNvPr id="201" name="object 201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2007107" y="9151620"/>
              <a:ext cx="120395" cy="166115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2127503" y="9197340"/>
              <a:ext cx="68580" cy="120396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2205227" y="9195816"/>
              <a:ext cx="97535" cy="123443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2333243" y="9195816"/>
              <a:ext cx="103631" cy="121919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2459735" y="9195816"/>
              <a:ext cx="83819" cy="123443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2555747" y="9140952"/>
              <a:ext cx="77724" cy="176784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2639567" y="9195816"/>
              <a:ext cx="121919" cy="123443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2785871" y="9197340"/>
              <a:ext cx="68579" cy="120396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2871215" y="9195816"/>
              <a:ext cx="173736" cy="121919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3066287" y="9195816"/>
              <a:ext cx="99060" cy="123443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3183635" y="9144000"/>
              <a:ext cx="124967" cy="175259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3331463" y="9195816"/>
              <a:ext cx="120395" cy="123443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3476243" y="9195816"/>
              <a:ext cx="103632" cy="121919"/>
            </a:xfrm>
            <a:prstGeom prst="rect">
              <a:avLst/>
            </a:prstGeom>
          </p:spPr>
        </p:pic>
      </p:grpSp>
      <p:pic>
        <p:nvPicPr>
          <p:cNvPr id="214" name="object 214"/>
          <p:cNvPicPr/>
          <p:nvPr/>
        </p:nvPicPr>
        <p:blipFill>
          <a:blip r:embed="rId152" cstate="print"/>
          <a:stretch>
            <a:fillRect/>
          </a:stretch>
        </p:blipFill>
        <p:spPr>
          <a:xfrm>
            <a:off x="877823" y="1321307"/>
            <a:ext cx="441959" cy="115824"/>
          </a:xfrm>
          <a:prstGeom prst="rect">
            <a:avLst/>
          </a:prstGeom>
        </p:spPr>
      </p:pic>
      <p:pic>
        <p:nvPicPr>
          <p:cNvPr id="215" name="object 215"/>
          <p:cNvPicPr/>
          <p:nvPr/>
        </p:nvPicPr>
        <p:blipFill>
          <a:blip r:embed="rId153" cstate="print"/>
          <a:stretch>
            <a:fillRect/>
          </a:stretch>
        </p:blipFill>
        <p:spPr>
          <a:xfrm>
            <a:off x="877823" y="2257044"/>
            <a:ext cx="441959" cy="114300"/>
          </a:xfrm>
          <a:prstGeom prst="rect">
            <a:avLst/>
          </a:prstGeom>
        </p:spPr>
      </p:pic>
      <p:pic>
        <p:nvPicPr>
          <p:cNvPr id="216" name="object 216"/>
          <p:cNvPicPr/>
          <p:nvPr/>
        </p:nvPicPr>
        <p:blipFill>
          <a:blip r:embed="rId154" cstate="print"/>
          <a:stretch>
            <a:fillRect/>
          </a:stretch>
        </p:blipFill>
        <p:spPr>
          <a:xfrm>
            <a:off x="877823" y="2627375"/>
            <a:ext cx="441959" cy="115824"/>
          </a:xfrm>
          <a:prstGeom prst="rect">
            <a:avLst/>
          </a:prstGeom>
        </p:spPr>
      </p:pic>
      <p:pic>
        <p:nvPicPr>
          <p:cNvPr id="217" name="object 217"/>
          <p:cNvPicPr/>
          <p:nvPr/>
        </p:nvPicPr>
        <p:blipFill>
          <a:blip r:embed="rId155" cstate="print"/>
          <a:stretch>
            <a:fillRect/>
          </a:stretch>
        </p:blipFill>
        <p:spPr>
          <a:xfrm>
            <a:off x="870203" y="3113532"/>
            <a:ext cx="449580" cy="115824"/>
          </a:xfrm>
          <a:prstGeom prst="rect">
            <a:avLst/>
          </a:prstGeom>
        </p:spPr>
      </p:pic>
      <p:pic>
        <p:nvPicPr>
          <p:cNvPr id="218" name="object 218"/>
          <p:cNvPicPr/>
          <p:nvPr/>
        </p:nvPicPr>
        <p:blipFill>
          <a:blip r:embed="rId156" cstate="print"/>
          <a:stretch>
            <a:fillRect/>
          </a:stretch>
        </p:blipFill>
        <p:spPr>
          <a:xfrm>
            <a:off x="877823" y="5727191"/>
            <a:ext cx="441959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1403" y="503958"/>
            <a:ext cx="5706110" cy="278130"/>
            <a:chOff x="1401403" y="503958"/>
            <a:chExt cx="5706110" cy="278130"/>
          </a:xfrm>
        </p:grpSpPr>
        <p:sp>
          <p:nvSpPr>
            <p:cNvPr id="3" name="object 3"/>
            <p:cNvSpPr/>
            <p:nvPr/>
          </p:nvSpPr>
          <p:spPr>
            <a:xfrm>
              <a:off x="1406747" y="509301"/>
              <a:ext cx="5695315" cy="267335"/>
            </a:xfrm>
            <a:custGeom>
              <a:avLst/>
              <a:gdLst/>
              <a:ahLst/>
              <a:cxnLst/>
              <a:rect l="l" t="t" r="r" b="b"/>
              <a:pathLst>
                <a:path w="5695315" h="267334">
                  <a:moveTo>
                    <a:pt x="0" y="0"/>
                  </a:moveTo>
                  <a:lnTo>
                    <a:pt x="5695283" y="0"/>
                  </a:lnTo>
                  <a:lnTo>
                    <a:pt x="5695283" y="266985"/>
                  </a:lnTo>
                  <a:lnTo>
                    <a:pt x="0" y="266985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1223" y="513588"/>
              <a:ext cx="5686425" cy="257810"/>
            </a:xfrm>
            <a:custGeom>
              <a:avLst/>
              <a:gdLst/>
              <a:ahLst/>
              <a:cxnLst/>
              <a:rect l="l" t="t" r="r" b="b"/>
              <a:pathLst>
                <a:path w="5686425" h="257809">
                  <a:moveTo>
                    <a:pt x="5686044" y="257555"/>
                  </a:moveTo>
                  <a:lnTo>
                    <a:pt x="0" y="257555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25755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411224" y="1210055"/>
            <a:ext cx="5686425" cy="1231900"/>
          </a:xfrm>
          <a:custGeom>
            <a:avLst/>
            <a:gdLst/>
            <a:ahLst/>
            <a:cxnLst/>
            <a:rect l="l" t="t" r="r" b="b"/>
            <a:pathLst>
              <a:path w="5686425" h="1231900">
                <a:moveTo>
                  <a:pt x="5686044" y="1231392"/>
                </a:moveTo>
                <a:lnTo>
                  <a:pt x="0" y="1231392"/>
                </a:lnTo>
                <a:lnTo>
                  <a:pt x="0" y="0"/>
                </a:lnTo>
                <a:lnTo>
                  <a:pt x="5686044" y="0"/>
                </a:lnTo>
                <a:lnTo>
                  <a:pt x="5686044" y="1231392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401403" y="2545546"/>
            <a:ext cx="5706110" cy="278130"/>
            <a:chOff x="1401403" y="2545546"/>
            <a:chExt cx="5706110" cy="278130"/>
          </a:xfrm>
        </p:grpSpPr>
        <p:sp>
          <p:nvSpPr>
            <p:cNvPr id="7" name="object 7"/>
            <p:cNvSpPr/>
            <p:nvPr/>
          </p:nvSpPr>
          <p:spPr>
            <a:xfrm>
              <a:off x="1406747" y="2550890"/>
              <a:ext cx="5695315" cy="267335"/>
            </a:xfrm>
            <a:custGeom>
              <a:avLst/>
              <a:gdLst/>
              <a:ahLst/>
              <a:cxnLst/>
              <a:rect l="l" t="t" r="r" b="b"/>
              <a:pathLst>
                <a:path w="5695315" h="267335">
                  <a:moveTo>
                    <a:pt x="0" y="0"/>
                  </a:moveTo>
                  <a:lnTo>
                    <a:pt x="5695283" y="0"/>
                  </a:lnTo>
                  <a:lnTo>
                    <a:pt x="5695283" y="266985"/>
                  </a:lnTo>
                  <a:lnTo>
                    <a:pt x="0" y="266985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1223" y="2555748"/>
              <a:ext cx="5686425" cy="257810"/>
            </a:xfrm>
            <a:custGeom>
              <a:avLst/>
              <a:gdLst/>
              <a:ahLst/>
              <a:cxnLst/>
              <a:rect l="l" t="t" r="r" b="b"/>
              <a:pathLst>
                <a:path w="5686425" h="257810">
                  <a:moveTo>
                    <a:pt x="5686044" y="257556"/>
                  </a:moveTo>
                  <a:lnTo>
                    <a:pt x="0" y="257556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25755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01403" y="5882535"/>
            <a:ext cx="5706110" cy="278130"/>
            <a:chOff x="1401403" y="5882535"/>
            <a:chExt cx="5706110" cy="278130"/>
          </a:xfrm>
        </p:grpSpPr>
        <p:sp>
          <p:nvSpPr>
            <p:cNvPr id="10" name="object 10"/>
            <p:cNvSpPr/>
            <p:nvPr/>
          </p:nvSpPr>
          <p:spPr>
            <a:xfrm>
              <a:off x="1406747" y="5887878"/>
              <a:ext cx="5695315" cy="267335"/>
            </a:xfrm>
            <a:custGeom>
              <a:avLst/>
              <a:gdLst/>
              <a:ahLst/>
              <a:cxnLst/>
              <a:rect l="l" t="t" r="r" b="b"/>
              <a:pathLst>
                <a:path w="5695315" h="267335">
                  <a:moveTo>
                    <a:pt x="0" y="0"/>
                  </a:moveTo>
                  <a:lnTo>
                    <a:pt x="5695283" y="0"/>
                  </a:lnTo>
                  <a:lnTo>
                    <a:pt x="5695283" y="267081"/>
                  </a:lnTo>
                  <a:lnTo>
                    <a:pt x="0" y="267081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11223" y="5893307"/>
              <a:ext cx="5686425" cy="257810"/>
            </a:xfrm>
            <a:custGeom>
              <a:avLst/>
              <a:gdLst/>
              <a:ahLst/>
              <a:cxnLst/>
              <a:rect l="l" t="t" r="r" b="b"/>
              <a:pathLst>
                <a:path w="5686425" h="257810">
                  <a:moveTo>
                    <a:pt x="5686044" y="257555"/>
                  </a:moveTo>
                  <a:lnTo>
                    <a:pt x="0" y="257555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25755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400555" y="6493764"/>
            <a:ext cx="5707380" cy="1155700"/>
            <a:chOff x="1400555" y="6493764"/>
            <a:chExt cx="5707380" cy="11557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555" y="6502908"/>
              <a:ext cx="5707380" cy="11460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00555" y="6493764"/>
              <a:ext cx="5707380" cy="10795"/>
            </a:xfrm>
            <a:custGeom>
              <a:avLst/>
              <a:gdLst/>
              <a:ahLst/>
              <a:cxnLst/>
              <a:rect l="l" t="t" r="r" b="b"/>
              <a:pathLst>
                <a:path w="5707380" h="10795">
                  <a:moveTo>
                    <a:pt x="5707380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5707380" y="0"/>
                  </a:lnTo>
                  <a:lnTo>
                    <a:pt x="5707380" y="10667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400555" y="8057388"/>
            <a:ext cx="277495" cy="181610"/>
            <a:chOff x="1400555" y="8057388"/>
            <a:chExt cx="277495" cy="181610"/>
          </a:xfrm>
        </p:grpSpPr>
        <p:sp>
          <p:nvSpPr>
            <p:cNvPr id="16" name="object 16"/>
            <p:cNvSpPr/>
            <p:nvPr/>
          </p:nvSpPr>
          <p:spPr>
            <a:xfrm>
              <a:off x="1400555" y="8057388"/>
              <a:ext cx="277495" cy="181610"/>
            </a:xfrm>
            <a:custGeom>
              <a:avLst/>
              <a:gdLst/>
              <a:ahLst/>
              <a:cxnLst/>
              <a:rect l="l" t="t" r="r" b="b"/>
              <a:pathLst>
                <a:path w="277494" h="181609">
                  <a:moveTo>
                    <a:pt x="277368" y="181356"/>
                  </a:moveTo>
                  <a:lnTo>
                    <a:pt x="0" y="181356"/>
                  </a:lnTo>
                  <a:lnTo>
                    <a:pt x="0" y="0"/>
                  </a:lnTo>
                  <a:lnTo>
                    <a:pt x="277368" y="0"/>
                  </a:lnTo>
                  <a:lnTo>
                    <a:pt x="277368" y="181356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758" y="8091297"/>
              <a:ext cx="87058" cy="114395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677923" y="8057388"/>
            <a:ext cx="5430520" cy="181610"/>
            <a:chOff x="1677923" y="8057388"/>
            <a:chExt cx="5430520" cy="181610"/>
          </a:xfrm>
        </p:grpSpPr>
        <p:sp>
          <p:nvSpPr>
            <p:cNvPr id="19" name="object 19"/>
            <p:cNvSpPr/>
            <p:nvPr/>
          </p:nvSpPr>
          <p:spPr>
            <a:xfrm>
              <a:off x="6830567" y="8057388"/>
              <a:ext cx="277495" cy="181610"/>
            </a:xfrm>
            <a:custGeom>
              <a:avLst/>
              <a:gdLst/>
              <a:ahLst/>
              <a:cxnLst/>
              <a:rect l="l" t="t" r="r" b="b"/>
              <a:pathLst>
                <a:path w="277495" h="181609">
                  <a:moveTo>
                    <a:pt x="277368" y="181356"/>
                  </a:moveTo>
                  <a:lnTo>
                    <a:pt x="0" y="181356"/>
                  </a:lnTo>
                  <a:lnTo>
                    <a:pt x="0" y="0"/>
                  </a:lnTo>
                  <a:lnTo>
                    <a:pt x="277368" y="0"/>
                  </a:lnTo>
                  <a:lnTo>
                    <a:pt x="277368" y="181356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26484" y="8091297"/>
              <a:ext cx="85439" cy="11439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77923" y="8057388"/>
              <a:ext cx="5153025" cy="181610"/>
            </a:xfrm>
            <a:custGeom>
              <a:avLst/>
              <a:gdLst/>
              <a:ahLst/>
              <a:cxnLst/>
              <a:rect l="l" t="t" r="r" b="b"/>
              <a:pathLst>
                <a:path w="5153025" h="181609">
                  <a:moveTo>
                    <a:pt x="5152644" y="181356"/>
                  </a:moveTo>
                  <a:lnTo>
                    <a:pt x="0" y="181356"/>
                  </a:lnTo>
                  <a:lnTo>
                    <a:pt x="0" y="0"/>
                  </a:lnTo>
                  <a:lnTo>
                    <a:pt x="5152644" y="0"/>
                  </a:lnTo>
                  <a:lnTo>
                    <a:pt x="5152644" y="181356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9448" y="8097012"/>
              <a:ext cx="3053080" cy="104139"/>
            </a:xfrm>
            <a:custGeom>
              <a:avLst/>
              <a:gdLst/>
              <a:ahLst/>
              <a:cxnLst/>
              <a:rect l="l" t="t" r="r" b="b"/>
              <a:pathLst>
                <a:path w="3053079" h="104140">
                  <a:moveTo>
                    <a:pt x="3005328" y="103632"/>
                  </a:moveTo>
                  <a:lnTo>
                    <a:pt x="47244" y="103632"/>
                  </a:lnTo>
                  <a:lnTo>
                    <a:pt x="39624" y="102108"/>
                  </a:lnTo>
                  <a:lnTo>
                    <a:pt x="30480" y="99060"/>
                  </a:lnTo>
                  <a:lnTo>
                    <a:pt x="21336" y="94488"/>
                  </a:lnTo>
                  <a:lnTo>
                    <a:pt x="10668" y="83820"/>
                  </a:lnTo>
                  <a:lnTo>
                    <a:pt x="9144" y="83820"/>
                  </a:lnTo>
                  <a:lnTo>
                    <a:pt x="9144" y="80772"/>
                  </a:lnTo>
                  <a:lnTo>
                    <a:pt x="7620" y="80772"/>
                  </a:lnTo>
                  <a:lnTo>
                    <a:pt x="7620" y="77724"/>
                  </a:lnTo>
                  <a:lnTo>
                    <a:pt x="6096" y="77724"/>
                  </a:lnTo>
                  <a:lnTo>
                    <a:pt x="6096" y="74676"/>
                  </a:lnTo>
                  <a:lnTo>
                    <a:pt x="4572" y="74676"/>
                  </a:lnTo>
                  <a:lnTo>
                    <a:pt x="4572" y="71628"/>
                  </a:lnTo>
                  <a:lnTo>
                    <a:pt x="3048" y="71628"/>
                  </a:lnTo>
                  <a:lnTo>
                    <a:pt x="3048" y="67056"/>
                  </a:lnTo>
                  <a:lnTo>
                    <a:pt x="1524" y="67056"/>
                  </a:lnTo>
                  <a:lnTo>
                    <a:pt x="1524" y="60960"/>
                  </a:lnTo>
                  <a:lnTo>
                    <a:pt x="0" y="60960"/>
                  </a:lnTo>
                  <a:lnTo>
                    <a:pt x="0" y="44196"/>
                  </a:lnTo>
                  <a:lnTo>
                    <a:pt x="1524" y="38100"/>
                  </a:lnTo>
                  <a:lnTo>
                    <a:pt x="4572" y="28956"/>
                  </a:lnTo>
                  <a:lnTo>
                    <a:pt x="7620" y="22860"/>
                  </a:lnTo>
                  <a:lnTo>
                    <a:pt x="12192" y="18288"/>
                  </a:lnTo>
                  <a:lnTo>
                    <a:pt x="13716" y="15240"/>
                  </a:lnTo>
                  <a:lnTo>
                    <a:pt x="15240" y="13716"/>
                  </a:lnTo>
                  <a:lnTo>
                    <a:pt x="18288" y="12192"/>
                  </a:lnTo>
                  <a:lnTo>
                    <a:pt x="21336" y="9144"/>
                  </a:lnTo>
                  <a:lnTo>
                    <a:pt x="27432" y="6096"/>
                  </a:lnTo>
                  <a:lnTo>
                    <a:pt x="28956" y="4572"/>
                  </a:lnTo>
                  <a:lnTo>
                    <a:pt x="33528" y="3048"/>
                  </a:lnTo>
                  <a:lnTo>
                    <a:pt x="36576" y="1524"/>
                  </a:lnTo>
                  <a:lnTo>
                    <a:pt x="41148" y="0"/>
                  </a:lnTo>
                  <a:lnTo>
                    <a:pt x="3011424" y="0"/>
                  </a:lnTo>
                  <a:lnTo>
                    <a:pt x="3014472" y="1524"/>
                  </a:lnTo>
                  <a:lnTo>
                    <a:pt x="3019044" y="3048"/>
                  </a:lnTo>
                  <a:lnTo>
                    <a:pt x="3031236" y="9144"/>
                  </a:lnTo>
                  <a:lnTo>
                    <a:pt x="3034284" y="12192"/>
                  </a:lnTo>
                  <a:lnTo>
                    <a:pt x="3037332" y="13716"/>
                  </a:lnTo>
                  <a:lnTo>
                    <a:pt x="3038856" y="15240"/>
                  </a:lnTo>
                  <a:lnTo>
                    <a:pt x="3038856" y="18288"/>
                  </a:lnTo>
                  <a:lnTo>
                    <a:pt x="3040380" y="18288"/>
                  </a:lnTo>
                  <a:lnTo>
                    <a:pt x="3043428" y="21336"/>
                  </a:lnTo>
                  <a:lnTo>
                    <a:pt x="3043428" y="24384"/>
                  </a:lnTo>
                  <a:lnTo>
                    <a:pt x="3044952" y="24384"/>
                  </a:lnTo>
                  <a:lnTo>
                    <a:pt x="3044952" y="27432"/>
                  </a:lnTo>
                  <a:lnTo>
                    <a:pt x="3046476" y="27432"/>
                  </a:lnTo>
                  <a:lnTo>
                    <a:pt x="3046476" y="30480"/>
                  </a:lnTo>
                  <a:lnTo>
                    <a:pt x="3048000" y="30480"/>
                  </a:lnTo>
                  <a:lnTo>
                    <a:pt x="3048000" y="33528"/>
                  </a:lnTo>
                  <a:lnTo>
                    <a:pt x="3049524" y="33528"/>
                  </a:lnTo>
                  <a:lnTo>
                    <a:pt x="3049524" y="38100"/>
                  </a:lnTo>
                  <a:lnTo>
                    <a:pt x="3051048" y="38100"/>
                  </a:lnTo>
                  <a:lnTo>
                    <a:pt x="3051048" y="44196"/>
                  </a:lnTo>
                  <a:lnTo>
                    <a:pt x="3052572" y="44196"/>
                  </a:lnTo>
                  <a:lnTo>
                    <a:pt x="3051048" y="60960"/>
                  </a:lnTo>
                  <a:lnTo>
                    <a:pt x="3031236" y="94488"/>
                  </a:lnTo>
                  <a:lnTo>
                    <a:pt x="3012948" y="102108"/>
                  </a:lnTo>
                  <a:lnTo>
                    <a:pt x="3005328" y="103632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401403" y="8334650"/>
            <a:ext cx="5706110" cy="601345"/>
            <a:chOff x="1401403" y="8334650"/>
            <a:chExt cx="5706110" cy="601345"/>
          </a:xfrm>
        </p:grpSpPr>
        <p:sp>
          <p:nvSpPr>
            <p:cNvPr id="24" name="object 24"/>
            <p:cNvSpPr/>
            <p:nvPr/>
          </p:nvSpPr>
          <p:spPr>
            <a:xfrm>
              <a:off x="1406747" y="8339994"/>
              <a:ext cx="5695315" cy="590550"/>
            </a:xfrm>
            <a:custGeom>
              <a:avLst/>
              <a:gdLst/>
              <a:ahLst/>
              <a:cxnLst/>
              <a:rect l="l" t="t" r="r" b="b"/>
              <a:pathLst>
                <a:path w="5695315" h="590550">
                  <a:moveTo>
                    <a:pt x="0" y="0"/>
                  </a:moveTo>
                  <a:lnTo>
                    <a:pt x="5695283" y="0"/>
                  </a:lnTo>
                  <a:lnTo>
                    <a:pt x="5695283" y="590454"/>
                  </a:lnTo>
                  <a:lnTo>
                    <a:pt x="0" y="590454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11223" y="8342375"/>
              <a:ext cx="5686425" cy="584200"/>
            </a:xfrm>
            <a:custGeom>
              <a:avLst/>
              <a:gdLst/>
              <a:ahLst/>
              <a:cxnLst/>
              <a:rect l="l" t="t" r="r" b="b"/>
              <a:pathLst>
                <a:path w="5686425" h="584200">
                  <a:moveTo>
                    <a:pt x="5686044" y="583692"/>
                  </a:moveTo>
                  <a:lnTo>
                    <a:pt x="0" y="583692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58369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401403" y="9030452"/>
            <a:ext cx="5706110" cy="278130"/>
            <a:chOff x="1401403" y="9030452"/>
            <a:chExt cx="5706110" cy="278130"/>
          </a:xfrm>
        </p:grpSpPr>
        <p:sp>
          <p:nvSpPr>
            <p:cNvPr id="27" name="object 27"/>
            <p:cNvSpPr/>
            <p:nvPr/>
          </p:nvSpPr>
          <p:spPr>
            <a:xfrm>
              <a:off x="1406747" y="9035796"/>
              <a:ext cx="5695315" cy="267335"/>
            </a:xfrm>
            <a:custGeom>
              <a:avLst/>
              <a:gdLst/>
              <a:ahLst/>
              <a:cxnLst/>
              <a:rect l="l" t="t" r="r" b="b"/>
              <a:pathLst>
                <a:path w="5695315" h="267334">
                  <a:moveTo>
                    <a:pt x="0" y="0"/>
                  </a:moveTo>
                  <a:lnTo>
                    <a:pt x="5695283" y="0"/>
                  </a:lnTo>
                  <a:lnTo>
                    <a:pt x="5695283" y="266985"/>
                  </a:lnTo>
                  <a:lnTo>
                    <a:pt x="0" y="266985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11223" y="9040368"/>
              <a:ext cx="5686425" cy="257810"/>
            </a:xfrm>
            <a:custGeom>
              <a:avLst/>
              <a:gdLst/>
              <a:ahLst/>
              <a:cxnLst/>
              <a:rect l="l" t="t" r="r" b="b"/>
              <a:pathLst>
                <a:path w="5686425" h="257809">
                  <a:moveTo>
                    <a:pt x="5686044" y="257555"/>
                  </a:moveTo>
                  <a:lnTo>
                    <a:pt x="0" y="257555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25755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455610" y="598900"/>
            <a:ext cx="1261110" cy="111760"/>
            <a:chOff x="1455610" y="598900"/>
            <a:chExt cx="1261110" cy="111760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5610" y="599313"/>
              <a:ext cx="125158" cy="8848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606664" y="598906"/>
              <a:ext cx="31115" cy="111760"/>
            </a:xfrm>
            <a:custGeom>
              <a:avLst/>
              <a:gdLst/>
              <a:ahLst/>
              <a:cxnLst/>
              <a:rect l="l" t="t" r="r" b="b"/>
              <a:pathLst>
                <a:path w="31114" h="111759">
                  <a:moveTo>
                    <a:pt x="30581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04140"/>
                  </a:lnTo>
                  <a:lnTo>
                    <a:pt x="0" y="111760"/>
                  </a:lnTo>
                  <a:lnTo>
                    <a:pt x="30581" y="111760"/>
                  </a:lnTo>
                  <a:lnTo>
                    <a:pt x="30581" y="104140"/>
                  </a:lnTo>
                  <a:lnTo>
                    <a:pt x="10769" y="104140"/>
                  </a:lnTo>
                  <a:lnTo>
                    <a:pt x="10769" y="7620"/>
                  </a:lnTo>
                  <a:lnTo>
                    <a:pt x="30581" y="7620"/>
                  </a:lnTo>
                  <a:lnTo>
                    <a:pt x="30581" y="0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81543" y="600837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69" h="29209">
                  <a:moveTo>
                    <a:pt x="12192" y="28956"/>
                  </a:moveTo>
                  <a:lnTo>
                    <a:pt x="1523" y="28956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2192" y="28956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8787" y="599312"/>
              <a:ext cx="323659" cy="8848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073770" y="600836"/>
              <a:ext cx="643255" cy="109855"/>
            </a:xfrm>
            <a:custGeom>
              <a:avLst/>
              <a:gdLst/>
              <a:ahLst/>
              <a:cxnLst/>
              <a:rect l="l" t="t" r="r" b="b"/>
              <a:pathLst>
                <a:path w="643255" h="109854">
                  <a:moveTo>
                    <a:pt x="47345" y="76301"/>
                  </a:moveTo>
                  <a:lnTo>
                    <a:pt x="30581" y="76301"/>
                  </a:lnTo>
                  <a:lnTo>
                    <a:pt x="30581" y="0"/>
                  </a:lnTo>
                  <a:lnTo>
                    <a:pt x="1524" y="0"/>
                  </a:lnTo>
                  <a:lnTo>
                    <a:pt x="1524" y="9144"/>
                  </a:lnTo>
                  <a:lnTo>
                    <a:pt x="19913" y="9144"/>
                  </a:lnTo>
                  <a:lnTo>
                    <a:pt x="19913" y="76301"/>
                  </a:lnTo>
                  <a:lnTo>
                    <a:pt x="0" y="76301"/>
                  </a:lnTo>
                  <a:lnTo>
                    <a:pt x="0" y="85445"/>
                  </a:lnTo>
                  <a:lnTo>
                    <a:pt x="47345" y="85445"/>
                  </a:lnTo>
                  <a:lnTo>
                    <a:pt x="47345" y="76301"/>
                  </a:lnTo>
                  <a:close/>
                </a:path>
                <a:path w="643255" h="109854">
                  <a:moveTo>
                    <a:pt x="116014" y="24384"/>
                  </a:moveTo>
                  <a:lnTo>
                    <a:pt x="88582" y="24384"/>
                  </a:lnTo>
                  <a:lnTo>
                    <a:pt x="88582" y="4572"/>
                  </a:lnTo>
                  <a:lnTo>
                    <a:pt x="77914" y="7620"/>
                  </a:lnTo>
                  <a:lnTo>
                    <a:pt x="77914" y="24384"/>
                  </a:lnTo>
                  <a:lnTo>
                    <a:pt x="61061" y="24384"/>
                  </a:lnTo>
                  <a:lnTo>
                    <a:pt x="61061" y="33528"/>
                  </a:lnTo>
                  <a:lnTo>
                    <a:pt x="77914" y="33528"/>
                  </a:lnTo>
                  <a:lnTo>
                    <a:pt x="77914" y="71729"/>
                  </a:lnTo>
                  <a:lnTo>
                    <a:pt x="79438" y="77825"/>
                  </a:lnTo>
                  <a:lnTo>
                    <a:pt x="84010" y="80873"/>
                  </a:lnTo>
                  <a:lnTo>
                    <a:pt x="87058" y="83921"/>
                  </a:lnTo>
                  <a:lnTo>
                    <a:pt x="93154" y="86969"/>
                  </a:lnTo>
                  <a:lnTo>
                    <a:pt x="103822" y="86969"/>
                  </a:lnTo>
                  <a:lnTo>
                    <a:pt x="105346" y="85445"/>
                  </a:lnTo>
                  <a:lnTo>
                    <a:pt x="112966" y="85445"/>
                  </a:lnTo>
                  <a:lnTo>
                    <a:pt x="116014" y="83921"/>
                  </a:lnTo>
                  <a:lnTo>
                    <a:pt x="116014" y="74777"/>
                  </a:lnTo>
                  <a:lnTo>
                    <a:pt x="112966" y="76301"/>
                  </a:lnTo>
                  <a:lnTo>
                    <a:pt x="108394" y="76301"/>
                  </a:lnTo>
                  <a:lnTo>
                    <a:pt x="106870" y="77825"/>
                  </a:lnTo>
                  <a:lnTo>
                    <a:pt x="97726" y="77825"/>
                  </a:lnTo>
                  <a:lnTo>
                    <a:pt x="91630" y="74777"/>
                  </a:lnTo>
                  <a:lnTo>
                    <a:pt x="88582" y="68681"/>
                  </a:lnTo>
                  <a:lnTo>
                    <a:pt x="88582" y="33528"/>
                  </a:lnTo>
                  <a:lnTo>
                    <a:pt x="116014" y="33528"/>
                  </a:lnTo>
                  <a:lnTo>
                    <a:pt x="116014" y="24384"/>
                  </a:lnTo>
                  <a:close/>
                </a:path>
                <a:path w="643255" h="109854">
                  <a:moveTo>
                    <a:pt x="193929" y="100203"/>
                  </a:moveTo>
                  <a:lnTo>
                    <a:pt x="125349" y="100203"/>
                  </a:lnTo>
                  <a:lnTo>
                    <a:pt x="125349" y="109347"/>
                  </a:lnTo>
                  <a:lnTo>
                    <a:pt x="193929" y="109347"/>
                  </a:lnTo>
                  <a:lnTo>
                    <a:pt x="193929" y="100203"/>
                  </a:lnTo>
                  <a:close/>
                </a:path>
                <a:path w="643255" h="109854">
                  <a:moveTo>
                    <a:pt x="250418" y="62585"/>
                  </a:moveTo>
                  <a:lnTo>
                    <a:pt x="248894" y="60960"/>
                  </a:lnTo>
                  <a:lnTo>
                    <a:pt x="248894" y="59436"/>
                  </a:lnTo>
                  <a:lnTo>
                    <a:pt x="247370" y="57912"/>
                  </a:lnTo>
                  <a:lnTo>
                    <a:pt x="245745" y="56388"/>
                  </a:lnTo>
                  <a:lnTo>
                    <a:pt x="242697" y="54864"/>
                  </a:lnTo>
                  <a:lnTo>
                    <a:pt x="241173" y="54864"/>
                  </a:lnTo>
                  <a:lnTo>
                    <a:pt x="232029" y="50292"/>
                  </a:lnTo>
                  <a:lnTo>
                    <a:pt x="228981" y="50292"/>
                  </a:lnTo>
                  <a:lnTo>
                    <a:pt x="225933" y="48768"/>
                  </a:lnTo>
                  <a:lnTo>
                    <a:pt x="222885" y="48768"/>
                  </a:lnTo>
                  <a:lnTo>
                    <a:pt x="219837" y="45720"/>
                  </a:lnTo>
                  <a:lnTo>
                    <a:pt x="218313" y="45720"/>
                  </a:lnTo>
                  <a:lnTo>
                    <a:pt x="218313" y="44196"/>
                  </a:lnTo>
                  <a:lnTo>
                    <a:pt x="216789" y="44196"/>
                  </a:lnTo>
                  <a:lnTo>
                    <a:pt x="216789" y="42672"/>
                  </a:lnTo>
                  <a:lnTo>
                    <a:pt x="215265" y="42672"/>
                  </a:lnTo>
                  <a:lnTo>
                    <a:pt x="215265" y="38100"/>
                  </a:lnTo>
                  <a:lnTo>
                    <a:pt x="219837" y="33528"/>
                  </a:lnTo>
                  <a:lnTo>
                    <a:pt x="222885" y="33528"/>
                  </a:lnTo>
                  <a:lnTo>
                    <a:pt x="224409" y="32004"/>
                  </a:lnTo>
                  <a:lnTo>
                    <a:pt x="235077" y="32004"/>
                  </a:lnTo>
                  <a:lnTo>
                    <a:pt x="238125" y="33528"/>
                  </a:lnTo>
                  <a:lnTo>
                    <a:pt x="244221" y="33528"/>
                  </a:lnTo>
                  <a:lnTo>
                    <a:pt x="247370" y="35052"/>
                  </a:lnTo>
                  <a:lnTo>
                    <a:pt x="247370" y="32004"/>
                  </a:lnTo>
                  <a:lnTo>
                    <a:pt x="247370" y="25908"/>
                  </a:lnTo>
                  <a:lnTo>
                    <a:pt x="244221" y="24384"/>
                  </a:lnTo>
                  <a:lnTo>
                    <a:pt x="235077" y="24384"/>
                  </a:lnTo>
                  <a:lnTo>
                    <a:pt x="232029" y="22860"/>
                  </a:lnTo>
                  <a:lnTo>
                    <a:pt x="224409" y="22860"/>
                  </a:lnTo>
                  <a:lnTo>
                    <a:pt x="218313" y="25908"/>
                  </a:lnTo>
                  <a:lnTo>
                    <a:pt x="215265" y="25908"/>
                  </a:lnTo>
                  <a:lnTo>
                    <a:pt x="212217" y="27432"/>
                  </a:lnTo>
                  <a:lnTo>
                    <a:pt x="207645" y="32004"/>
                  </a:lnTo>
                  <a:lnTo>
                    <a:pt x="207645" y="33528"/>
                  </a:lnTo>
                  <a:lnTo>
                    <a:pt x="206121" y="35052"/>
                  </a:lnTo>
                  <a:lnTo>
                    <a:pt x="206121" y="36576"/>
                  </a:lnTo>
                  <a:lnTo>
                    <a:pt x="204597" y="39624"/>
                  </a:lnTo>
                  <a:lnTo>
                    <a:pt x="204597" y="42672"/>
                  </a:lnTo>
                  <a:lnTo>
                    <a:pt x="206121" y="45720"/>
                  </a:lnTo>
                  <a:lnTo>
                    <a:pt x="206121" y="47244"/>
                  </a:lnTo>
                  <a:lnTo>
                    <a:pt x="207645" y="48768"/>
                  </a:lnTo>
                  <a:lnTo>
                    <a:pt x="209169" y="51816"/>
                  </a:lnTo>
                  <a:lnTo>
                    <a:pt x="210693" y="51816"/>
                  </a:lnTo>
                  <a:lnTo>
                    <a:pt x="213741" y="54864"/>
                  </a:lnTo>
                  <a:lnTo>
                    <a:pt x="216789" y="56388"/>
                  </a:lnTo>
                  <a:lnTo>
                    <a:pt x="218313" y="56388"/>
                  </a:lnTo>
                  <a:lnTo>
                    <a:pt x="224409" y="59436"/>
                  </a:lnTo>
                  <a:lnTo>
                    <a:pt x="227457" y="59436"/>
                  </a:lnTo>
                  <a:lnTo>
                    <a:pt x="230505" y="60960"/>
                  </a:lnTo>
                  <a:lnTo>
                    <a:pt x="232029" y="62585"/>
                  </a:lnTo>
                  <a:lnTo>
                    <a:pt x="235077" y="62585"/>
                  </a:lnTo>
                  <a:lnTo>
                    <a:pt x="236601" y="64109"/>
                  </a:lnTo>
                  <a:lnTo>
                    <a:pt x="238125" y="64109"/>
                  </a:lnTo>
                  <a:lnTo>
                    <a:pt x="238125" y="65633"/>
                  </a:lnTo>
                  <a:lnTo>
                    <a:pt x="239649" y="65633"/>
                  </a:lnTo>
                  <a:lnTo>
                    <a:pt x="239649" y="71729"/>
                  </a:lnTo>
                  <a:lnTo>
                    <a:pt x="238125" y="74777"/>
                  </a:lnTo>
                  <a:lnTo>
                    <a:pt x="236601" y="76301"/>
                  </a:lnTo>
                  <a:lnTo>
                    <a:pt x="233553" y="76301"/>
                  </a:lnTo>
                  <a:lnTo>
                    <a:pt x="230505" y="77825"/>
                  </a:lnTo>
                  <a:lnTo>
                    <a:pt x="218313" y="77825"/>
                  </a:lnTo>
                  <a:lnTo>
                    <a:pt x="215265" y="76301"/>
                  </a:lnTo>
                  <a:lnTo>
                    <a:pt x="207645" y="76301"/>
                  </a:lnTo>
                  <a:lnTo>
                    <a:pt x="204597" y="74777"/>
                  </a:lnTo>
                  <a:lnTo>
                    <a:pt x="204597" y="83921"/>
                  </a:lnTo>
                  <a:lnTo>
                    <a:pt x="207645" y="85445"/>
                  </a:lnTo>
                  <a:lnTo>
                    <a:pt x="213741" y="85445"/>
                  </a:lnTo>
                  <a:lnTo>
                    <a:pt x="218313" y="86969"/>
                  </a:lnTo>
                  <a:lnTo>
                    <a:pt x="228981" y="86969"/>
                  </a:lnTo>
                  <a:lnTo>
                    <a:pt x="232029" y="85445"/>
                  </a:lnTo>
                  <a:lnTo>
                    <a:pt x="236601" y="85445"/>
                  </a:lnTo>
                  <a:lnTo>
                    <a:pt x="239649" y="83921"/>
                  </a:lnTo>
                  <a:lnTo>
                    <a:pt x="241173" y="83921"/>
                  </a:lnTo>
                  <a:lnTo>
                    <a:pt x="244221" y="80873"/>
                  </a:lnTo>
                  <a:lnTo>
                    <a:pt x="245745" y="80873"/>
                  </a:lnTo>
                  <a:lnTo>
                    <a:pt x="247370" y="79349"/>
                  </a:lnTo>
                  <a:lnTo>
                    <a:pt x="248894" y="77825"/>
                  </a:lnTo>
                  <a:lnTo>
                    <a:pt x="248894" y="76301"/>
                  </a:lnTo>
                  <a:lnTo>
                    <a:pt x="250418" y="74777"/>
                  </a:lnTo>
                  <a:lnTo>
                    <a:pt x="250418" y="62585"/>
                  </a:lnTo>
                  <a:close/>
                </a:path>
                <a:path w="643255" h="109854">
                  <a:moveTo>
                    <a:pt x="320624" y="24384"/>
                  </a:moveTo>
                  <a:lnTo>
                    <a:pt x="293090" y="24384"/>
                  </a:lnTo>
                  <a:lnTo>
                    <a:pt x="293090" y="4572"/>
                  </a:lnTo>
                  <a:lnTo>
                    <a:pt x="282422" y="7620"/>
                  </a:lnTo>
                  <a:lnTo>
                    <a:pt x="282422" y="24384"/>
                  </a:lnTo>
                  <a:lnTo>
                    <a:pt x="265658" y="24384"/>
                  </a:lnTo>
                  <a:lnTo>
                    <a:pt x="265658" y="33528"/>
                  </a:lnTo>
                  <a:lnTo>
                    <a:pt x="282422" y="33528"/>
                  </a:lnTo>
                  <a:lnTo>
                    <a:pt x="282422" y="71729"/>
                  </a:lnTo>
                  <a:lnTo>
                    <a:pt x="283946" y="77825"/>
                  </a:lnTo>
                  <a:lnTo>
                    <a:pt x="286994" y="80873"/>
                  </a:lnTo>
                  <a:lnTo>
                    <a:pt x="291566" y="83921"/>
                  </a:lnTo>
                  <a:lnTo>
                    <a:pt x="297662" y="86969"/>
                  </a:lnTo>
                  <a:lnTo>
                    <a:pt x="306908" y="86969"/>
                  </a:lnTo>
                  <a:lnTo>
                    <a:pt x="309956" y="85445"/>
                  </a:lnTo>
                  <a:lnTo>
                    <a:pt x="317576" y="85445"/>
                  </a:lnTo>
                  <a:lnTo>
                    <a:pt x="320624" y="83921"/>
                  </a:lnTo>
                  <a:lnTo>
                    <a:pt x="320624" y="74777"/>
                  </a:lnTo>
                  <a:lnTo>
                    <a:pt x="317576" y="76301"/>
                  </a:lnTo>
                  <a:lnTo>
                    <a:pt x="313004" y="76301"/>
                  </a:lnTo>
                  <a:lnTo>
                    <a:pt x="309956" y="77825"/>
                  </a:lnTo>
                  <a:lnTo>
                    <a:pt x="302234" y="77825"/>
                  </a:lnTo>
                  <a:lnTo>
                    <a:pt x="297662" y="76301"/>
                  </a:lnTo>
                  <a:lnTo>
                    <a:pt x="293090" y="71729"/>
                  </a:lnTo>
                  <a:lnTo>
                    <a:pt x="293090" y="33528"/>
                  </a:lnTo>
                  <a:lnTo>
                    <a:pt x="320624" y="33528"/>
                  </a:lnTo>
                  <a:lnTo>
                    <a:pt x="320624" y="24384"/>
                  </a:lnTo>
                  <a:close/>
                </a:path>
                <a:path w="643255" h="109854">
                  <a:moveTo>
                    <a:pt x="387769" y="36588"/>
                  </a:moveTo>
                  <a:lnTo>
                    <a:pt x="386245" y="35064"/>
                  </a:lnTo>
                  <a:lnTo>
                    <a:pt x="384721" y="32016"/>
                  </a:lnTo>
                  <a:lnTo>
                    <a:pt x="381673" y="28968"/>
                  </a:lnTo>
                  <a:lnTo>
                    <a:pt x="378625" y="27444"/>
                  </a:lnTo>
                  <a:lnTo>
                    <a:pt x="377101" y="25920"/>
                  </a:lnTo>
                  <a:lnTo>
                    <a:pt x="374053" y="24396"/>
                  </a:lnTo>
                  <a:lnTo>
                    <a:pt x="371005" y="24396"/>
                  </a:lnTo>
                  <a:lnTo>
                    <a:pt x="367957" y="22872"/>
                  </a:lnTo>
                  <a:lnTo>
                    <a:pt x="361759" y="22872"/>
                  </a:lnTo>
                  <a:lnTo>
                    <a:pt x="360235" y="24396"/>
                  </a:lnTo>
                  <a:lnTo>
                    <a:pt x="349567" y="24396"/>
                  </a:lnTo>
                  <a:lnTo>
                    <a:pt x="348043" y="25920"/>
                  </a:lnTo>
                  <a:lnTo>
                    <a:pt x="344995" y="25920"/>
                  </a:lnTo>
                  <a:lnTo>
                    <a:pt x="343471" y="27444"/>
                  </a:lnTo>
                  <a:lnTo>
                    <a:pt x="341947" y="27444"/>
                  </a:lnTo>
                  <a:lnTo>
                    <a:pt x="341947" y="36588"/>
                  </a:lnTo>
                  <a:lnTo>
                    <a:pt x="346519" y="35064"/>
                  </a:lnTo>
                  <a:lnTo>
                    <a:pt x="349567" y="35064"/>
                  </a:lnTo>
                  <a:lnTo>
                    <a:pt x="352615" y="33540"/>
                  </a:lnTo>
                  <a:lnTo>
                    <a:pt x="355663" y="33540"/>
                  </a:lnTo>
                  <a:lnTo>
                    <a:pt x="360235" y="32016"/>
                  </a:lnTo>
                  <a:lnTo>
                    <a:pt x="367957" y="32016"/>
                  </a:lnTo>
                  <a:lnTo>
                    <a:pt x="374053" y="35064"/>
                  </a:lnTo>
                  <a:lnTo>
                    <a:pt x="377101" y="41160"/>
                  </a:lnTo>
                  <a:lnTo>
                    <a:pt x="377101" y="50304"/>
                  </a:lnTo>
                  <a:lnTo>
                    <a:pt x="377101" y="57924"/>
                  </a:lnTo>
                  <a:lnTo>
                    <a:pt x="377101" y="68681"/>
                  </a:lnTo>
                  <a:lnTo>
                    <a:pt x="374053" y="71729"/>
                  </a:lnTo>
                  <a:lnTo>
                    <a:pt x="369481" y="74777"/>
                  </a:lnTo>
                  <a:lnTo>
                    <a:pt x="366433" y="76301"/>
                  </a:lnTo>
                  <a:lnTo>
                    <a:pt x="363283" y="76301"/>
                  </a:lnTo>
                  <a:lnTo>
                    <a:pt x="361759" y="77825"/>
                  </a:lnTo>
                  <a:lnTo>
                    <a:pt x="355663" y="77825"/>
                  </a:lnTo>
                  <a:lnTo>
                    <a:pt x="354139" y="76301"/>
                  </a:lnTo>
                  <a:lnTo>
                    <a:pt x="351091" y="76301"/>
                  </a:lnTo>
                  <a:lnTo>
                    <a:pt x="351091" y="74777"/>
                  </a:lnTo>
                  <a:lnTo>
                    <a:pt x="349567" y="74777"/>
                  </a:lnTo>
                  <a:lnTo>
                    <a:pt x="349567" y="71729"/>
                  </a:lnTo>
                  <a:lnTo>
                    <a:pt x="348043" y="71729"/>
                  </a:lnTo>
                  <a:lnTo>
                    <a:pt x="348043" y="67157"/>
                  </a:lnTo>
                  <a:lnTo>
                    <a:pt x="349567" y="65633"/>
                  </a:lnTo>
                  <a:lnTo>
                    <a:pt x="349567" y="62585"/>
                  </a:lnTo>
                  <a:lnTo>
                    <a:pt x="351091" y="60972"/>
                  </a:lnTo>
                  <a:lnTo>
                    <a:pt x="352615" y="60972"/>
                  </a:lnTo>
                  <a:lnTo>
                    <a:pt x="352615" y="59448"/>
                  </a:lnTo>
                  <a:lnTo>
                    <a:pt x="354139" y="59448"/>
                  </a:lnTo>
                  <a:lnTo>
                    <a:pt x="357187" y="57924"/>
                  </a:lnTo>
                  <a:lnTo>
                    <a:pt x="377101" y="57924"/>
                  </a:lnTo>
                  <a:lnTo>
                    <a:pt x="377101" y="50304"/>
                  </a:lnTo>
                  <a:lnTo>
                    <a:pt x="355663" y="50304"/>
                  </a:lnTo>
                  <a:lnTo>
                    <a:pt x="348043" y="51828"/>
                  </a:lnTo>
                  <a:lnTo>
                    <a:pt x="343471" y="54876"/>
                  </a:lnTo>
                  <a:lnTo>
                    <a:pt x="340423" y="57924"/>
                  </a:lnTo>
                  <a:lnTo>
                    <a:pt x="337375" y="62585"/>
                  </a:lnTo>
                  <a:lnTo>
                    <a:pt x="337375" y="73253"/>
                  </a:lnTo>
                  <a:lnTo>
                    <a:pt x="338899" y="76301"/>
                  </a:lnTo>
                  <a:lnTo>
                    <a:pt x="338899" y="77825"/>
                  </a:lnTo>
                  <a:lnTo>
                    <a:pt x="344995" y="83921"/>
                  </a:lnTo>
                  <a:lnTo>
                    <a:pt x="348043" y="85445"/>
                  </a:lnTo>
                  <a:lnTo>
                    <a:pt x="351091" y="85445"/>
                  </a:lnTo>
                  <a:lnTo>
                    <a:pt x="354139" y="86969"/>
                  </a:lnTo>
                  <a:lnTo>
                    <a:pt x="360235" y="86969"/>
                  </a:lnTo>
                  <a:lnTo>
                    <a:pt x="364909" y="85445"/>
                  </a:lnTo>
                  <a:lnTo>
                    <a:pt x="374053" y="80873"/>
                  </a:lnTo>
                  <a:lnTo>
                    <a:pt x="378625" y="77825"/>
                  </a:lnTo>
                  <a:lnTo>
                    <a:pt x="378625" y="85445"/>
                  </a:lnTo>
                  <a:lnTo>
                    <a:pt x="387769" y="85445"/>
                  </a:lnTo>
                  <a:lnTo>
                    <a:pt x="387769" y="57924"/>
                  </a:lnTo>
                  <a:lnTo>
                    <a:pt x="387769" y="36588"/>
                  </a:lnTo>
                  <a:close/>
                </a:path>
                <a:path w="643255" h="109854">
                  <a:moveTo>
                    <a:pt x="456450" y="24384"/>
                  </a:moveTo>
                  <a:lnTo>
                    <a:pt x="429018" y="24384"/>
                  </a:lnTo>
                  <a:lnTo>
                    <a:pt x="429018" y="4572"/>
                  </a:lnTo>
                  <a:lnTo>
                    <a:pt x="418350" y="7620"/>
                  </a:lnTo>
                  <a:lnTo>
                    <a:pt x="418350" y="24384"/>
                  </a:lnTo>
                  <a:lnTo>
                    <a:pt x="401485" y="24384"/>
                  </a:lnTo>
                  <a:lnTo>
                    <a:pt x="401485" y="33528"/>
                  </a:lnTo>
                  <a:lnTo>
                    <a:pt x="418350" y="33528"/>
                  </a:lnTo>
                  <a:lnTo>
                    <a:pt x="418350" y="71729"/>
                  </a:lnTo>
                  <a:lnTo>
                    <a:pt x="419874" y="77825"/>
                  </a:lnTo>
                  <a:lnTo>
                    <a:pt x="424446" y="80873"/>
                  </a:lnTo>
                  <a:lnTo>
                    <a:pt x="427494" y="83921"/>
                  </a:lnTo>
                  <a:lnTo>
                    <a:pt x="433590" y="86969"/>
                  </a:lnTo>
                  <a:lnTo>
                    <a:pt x="444258" y="86969"/>
                  </a:lnTo>
                  <a:lnTo>
                    <a:pt x="445782" y="85445"/>
                  </a:lnTo>
                  <a:lnTo>
                    <a:pt x="453402" y="85445"/>
                  </a:lnTo>
                  <a:lnTo>
                    <a:pt x="456450" y="83921"/>
                  </a:lnTo>
                  <a:lnTo>
                    <a:pt x="456450" y="74777"/>
                  </a:lnTo>
                  <a:lnTo>
                    <a:pt x="453402" y="76301"/>
                  </a:lnTo>
                  <a:lnTo>
                    <a:pt x="448830" y="76301"/>
                  </a:lnTo>
                  <a:lnTo>
                    <a:pt x="447306" y="77825"/>
                  </a:lnTo>
                  <a:lnTo>
                    <a:pt x="438162" y="77825"/>
                  </a:lnTo>
                  <a:lnTo>
                    <a:pt x="432066" y="74777"/>
                  </a:lnTo>
                  <a:lnTo>
                    <a:pt x="429018" y="68681"/>
                  </a:lnTo>
                  <a:lnTo>
                    <a:pt x="429018" y="33528"/>
                  </a:lnTo>
                  <a:lnTo>
                    <a:pt x="456450" y="33528"/>
                  </a:lnTo>
                  <a:lnTo>
                    <a:pt x="456450" y="24384"/>
                  </a:lnTo>
                  <a:close/>
                </a:path>
                <a:path w="643255" h="109854">
                  <a:moveTo>
                    <a:pt x="523595" y="24396"/>
                  </a:moveTo>
                  <a:lnTo>
                    <a:pt x="512927" y="24396"/>
                  </a:lnTo>
                  <a:lnTo>
                    <a:pt x="512927" y="65633"/>
                  </a:lnTo>
                  <a:lnTo>
                    <a:pt x="511403" y="67157"/>
                  </a:lnTo>
                  <a:lnTo>
                    <a:pt x="509879" y="70205"/>
                  </a:lnTo>
                  <a:lnTo>
                    <a:pt x="505307" y="74777"/>
                  </a:lnTo>
                  <a:lnTo>
                    <a:pt x="503783" y="74777"/>
                  </a:lnTo>
                  <a:lnTo>
                    <a:pt x="502259" y="76301"/>
                  </a:lnTo>
                  <a:lnTo>
                    <a:pt x="500735" y="76301"/>
                  </a:lnTo>
                  <a:lnTo>
                    <a:pt x="499211" y="77825"/>
                  </a:lnTo>
                  <a:lnTo>
                    <a:pt x="490067" y="77825"/>
                  </a:lnTo>
                  <a:lnTo>
                    <a:pt x="485495" y="73253"/>
                  </a:lnTo>
                  <a:lnTo>
                    <a:pt x="485495" y="24396"/>
                  </a:lnTo>
                  <a:lnTo>
                    <a:pt x="474726" y="24396"/>
                  </a:lnTo>
                  <a:lnTo>
                    <a:pt x="474726" y="71729"/>
                  </a:lnTo>
                  <a:lnTo>
                    <a:pt x="476250" y="77825"/>
                  </a:lnTo>
                  <a:lnTo>
                    <a:pt x="479298" y="80873"/>
                  </a:lnTo>
                  <a:lnTo>
                    <a:pt x="483971" y="85445"/>
                  </a:lnTo>
                  <a:lnTo>
                    <a:pt x="488543" y="86969"/>
                  </a:lnTo>
                  <a:lnTo>
                    <a:pt x="497687" y="86969"/>
                  </a:lnTo>
                  <a:lnTo>
                    <a:pt x="499211" y="85445"/>
                  </a:lnTo>
                  <a:lnTo>
                    <a:pt x="502259" y="85445"/>
                  </a:lnTo>
                  <a:lnTo>
                    <a:pt x="503783" y="83921"/>
                  </a:lnTo>
                  <a:lnTo>
                    <a:pt x="505307" y="83921"/>
                  </a:lnTo>
                  <a:lnTo>
                    <a:pt x="506831" y="82397"/>
                  </a:lnTo>
                  <a:lnTo>
                    <a:pt x="509879" y="80873"/>
                  </a:lnTo>
                  <a:lnTo>
                    <a:pt x="512927" y="77825"/>
                  </a:lnTo>
                  <a:lnTo>
                    <a:pt x="514451" y="76301"/>
                  </a:lnTo>
                  <a:lnTo>
                    <a:pt x="514451" y="85445"/>
                  </a:lnTo>
                  <a:lnTo>
                    <a:pt x="523595" y="85445"/>
                  </a:lnTo>
                  <a:lnTo>
                    <a:pt x="523595" y="24396"/>
                  </a:lnTo>
                  <a:close/>
                </a:path>
                <a:path w="643255" h="109854">
                  <a:moveTo>
                    <a:pt x="590740" y="62585"/>
                  </a:moveTo>
                  <a:lnTo>
                    <a:pt x="589216" y="60972"/>
                  </a:lnTo>
                  <a:lnTo>
                    <a:pt x="589216" y="59448"/>
                  </a:lnTo>
                  <a:lnTo>
                    <a:pt x="586168" y="56400"/>
                  </a:lnTo>
                  <a:lnTo>
                    <a:pt x="583120" y="54876"/>
                  </a:lnTo>
                  <a:lnTo>
                    <a:pt x="581596" y="54876"/>
                  </a:lnTo>
                  <a:lnTo>
                    <a:pt x="572452" y="50304"/>
                  </a:lnTo>
                  <a:lnTo>
                    <a:pt x="569404" y="50304"/>
                  </a:lnTo>
                  <a:lnTo>
                    <a:pt x="566356" y="48780"/>
                  </a:lnTo>
                  <a:lnTo>
                    <a:pt x="563308" y="48780"/>
                  </a:lnTo>
                  <a:lnTo>
                    <a:pt x="560260" y="45732"/>
                  </a:lnTo>
                  <a:lnTo>
                    <a:pt x="558736" y="45732"/>
                  </a:lnTo>
                  <a:lnTo>
                    <a:pt x="558736" y="44208"/>
                  </a:lnTo>
                  <a:lnTo>
                    <a:pt x="557212" y="44208"/>
                  </a:lnTo>
                  <a:lnTo>
                    <a:pt x="557212" y="42684"/>
                  </a:lnTo>
                  <a:lnTo>
                    <a:pt x="555688" y="41160"/>
                  </a:lnTo>
                  <a:lnTo>
                    <a:pt x="555688" y="39636"/>
                  </a:lnTo>
                  <a:lnTo>
                    <a:pt x="557212" y="38112"/>
                  </a:lnTo>
                  <a:lnTo>
                    <a:pt x="557212" y="36588"/>
                  </a:lnTo>
                  <a:lnTo>
                    <a:pt x="560260" y="33540"/>
                  </a:lnTo>
                  <a:lnTo>
                    <a:pt x="563308" y="33540"/>
                  </a:lnTo>
                  <a:lnTo>
                    <a:pt x="564832" y="32016"/>
                  </a:lnTo>
                  <a:lnTo>
                    <a:pt x="575500" y="32016"/>
                  </a:lnTo>
                  <a:lnTo>
                    <a:pt x="578548" y="33540"/>
                  </a:lnTo>
                  <a:lnTo>
                    <a:pt x="584644" y="33540"/>
                  </a:lnTo>
                  <a:lnTo>
                    <a:pt x="587692" y="35064"/>
                  </a:lnTo>
                  <a:lnTo>
                    <a:pt x="587692" y="32016"/>
                  </a:lnTo>
                  <a:lnTo>
                    <a:pt x="587692" y="25920"/>
                  </a:lnTo>
                  <a:lnTo>
                    <a:pt x="584644" y="24396"/>
                  </a:lnTo>
                  <a:lnTo>
                    <a:pt x="575500" y="24396"/>
                  </a:lnTo>
                  <a:lnTo>
                    <a:pt x="572452" y="22872"/>
                  </a:lnTo>
                  <a:lnTo>
                    <a:pt x="566356" y="22872"/>
                  </a:lnTo>
                  <a:lnTo>
                    <a:pt x="561784" y="24396"/>
                  </a:lnTo>
                  <a:lnTo>
                    <a:pt x="558736" y="25920"/>
                  </a:lnTo>
                  <a:lnTo>
                    <a:pt x="555688" y="25920"/>
                  </a:lnTo>
                  <a:lnTo>
                    <a:pt x="552640" y="27444"/>
                  </a:lnTo>
                  <a:lnTo>
                    <a:pt x="548068" y="32016"/>
                  </a:lnTo>
                  <a:lnTo>
                    <a:pt x="548068" y="33540"/>
                  </a:lnTo>
                  <a:lnTo>
                    <a:pt x="546544" y="35064"/>
                  </a:lnTo>
                  <a:lnTo>
                    <a:pt x="546544" y="36588"/>
                  </a:lnTo>
                  <a:lnTo>
                    <a:pt x="545020" y="39636"/>
                  </a:lnTo>
                  <a:lnTo>
                    <a:pt x="545020" y="42684"/>
                  </a:lnTo>
                  <a:lnTo>
                    <a:pt x="546544" y="45732"/>
                  </a:lnTo>
                  <a:lnTo>
                    <a:pt x="546544" y="47256"/>
                  </a:lnTo>
                  <a:lnTo>
                    <a:pt x="548068" y="48780"/>
                  </a:lnTo>
                  <a:lnTo>
                    <a:pt x="549592" y="51828"/>
                  </a:lnTo>
                  <a:lnTo>
                    <a:pt x="551116" y="51828"/>
                  </a:lnTo>
                  <a:lnTo>
                    <a:pt x="554164" y="54876"/>
                  </a:lnTo>
                  <a:lnTo>
                    <a:pt x="557212" y="56400"/>
                  </a:lnTo>
                  <a:lnTo>
                    <a:pt x="558736" y="56400"/>
                  </a:lnTo>
                  <a:lnTo>
                    <a:pt x="564832" y="59448"/>
                  </a:lnTo>
                  <a:lnTo>
                    <a:pt x="567880" y="59448"/>
                  </a:lnTo>
                  <a:lnTo>
                    <a:pt x="570928" y="60972"/>
                  </a:lnTo>
                  <a:lnTo>
                    <a:pt x="572452" y="62585"/>
                  </a:lnTo>
                  <a:lnTo>
                    <a:pt x="575500" y="62585"/>
                  </a:lnTo>
                  <a:lnTo>
                    <a:pt x="577024" y="64109"/>
                  </a:lnTo>
                  <a:lnTo>
                    <a:pt x="578548" y="64109"/>
                  </a:lnTo>
                  <a:lnTo>
                    <a:pt x="578548" y="65633"/>
                  </a:lnTo>
                  <a:lnTo>
                    <a:pt x="580072" y="65633"/>
                  </a:lnTo>
                  <a:lnTo>
                    <a:pt x="580072" y="74777"/>
                  </a:lnTo>
                  <a:lnTo>
                    <a:pt x="577024" y="76301"/>
                  </a:lnTo>
                  <a:lnTo>
                    <a:pt x="573976" y="76301"/>
                  </a:lnTo>
                  <a:lnTo>
                    <a:pt x="570928" y="77825"/>
                  </a:lnTo>
                  <a:lnTo>
                    <a:pt x="558736" y="77825"/>
                  </a:lnTo>
                  <a:lnTo>
                    <a:pt x="555688" y="76301"/>
                  </a:lnTo>
                  <a:lnTo>
                    <a:pt x="548068" y="76301"/>
                  </a:lnTo>
                  <a:lnTo>
                    <a:pt x="545020" y="74777"/>
                  </a:lnTo>
                  <a:lnTo>
                    <a:pt x="545020" y="83921"/>
                  </a:lnTo>
                  <a:lnTo>
                    <a:pt x="548068" y="85445"/>
                  </a:lnTo>
                  <a:lnTo>
                    <a:pt x="554164" y="85445"/>
                  </a:lnTo>
                  <a:lnTo>
                    <a:pt x="558736" y="86969"/>
                  </a:lnTo>
                  <a:lnTo>
                    <a:pt x="569404" y="86969"/>
                  </a:lnTo>
                  <a:lnTo>
                    <a:pt x="572452" y="85445"/>
                  </a:lnTo>
                  <a:lnTo>
                    <a:pt x="577024" y="85445"/>
                  </a:lnTo>
                  <a:lnTo>
                    <a:pt x="580072" y="83921"/>
                  </a:lnTo>
                  <a:lnTo>
                    <a:pt x="581596" y="83921"/>
                  </a:lnTo>
                  <a:lnTo>
                    <a:pt x="584644" y="80873"/>
                  </a:lnTo>
                  <a:lnTo>
                    <a:pt x="586168" y="80873"/>
                  </a:lnTo>
                  <a:lnTo>
                    <a:pt x="589216" y="77825"/>
                  </a:lnTo>
                  <a:lnTo>
                    <a:pt x="589216" y="76301"/>
                  </a:lnTo>
                  <a:lnTo>
                    <a:pt x="590740" y="74777"/>
                  </a:lnTo>
                  <a:lnTo>
                    <a:pt x="590740" y="62585"/>
                  </a:lnTo>
                  <a:close/>
                </a:path>
                <a:path w="643255" h="109854">
                  <a:moveTo>
                    <a:pt x="642658" y="12"/>
                  </a:moveTo>
                  <a:lnTo>
                    <a:pt x="628942" y="12"/>
                  </a:lnTo>
                  <a:lnTo>
                    <a:pt x="630466" y="28968"/>
                  </a:lnTo>
                  <a:lnTo>
                    <a:pt x="641134" y="28968"/>
                  </a:lnTo>
                  <a:lnTo>
                    <a:pt x="642658" y="12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762250" y="596264"/>
            <a:ext cx="647700" cy="116205"/>
            <a:chOff x="2762250" y="596264"/>
            <a:chExt cx="647700" cy="116205"/>
          </a:xfrm>
        </p:grpSpPr>
        <p:sp>
          <p:nvSpPr>
            <p:cNvPr id="36" name="object 36"/>
            <p:cNvSpPr/>
            <p:nvPr/>
          </p:nvSpPr>
          <p:spPr>
            <a:xfrm>
              <a:off x="2762237" y="598906"/>
              <a:ext cx="31115" cy="111760"/>
            </a:xfrm>
            <a:custGeom>
              <a:avLst/>
              <a:gdLst/>
              <a:ahLst/>
              <a:cxnLst/>
              <a:rect l="l" t="t" r="r" b="b"/>
              <a:pathLst>
                <a:path w="31114" h="111759">
                  <a:moveTo>
                    <a:pt x="30581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9812" y="7620"/>
                  </a:lnTo>
                  <a:lnTo>
                    <a:pt x="19812" y="104140"/>
                  </a:lnTo>
                  <a:lnTo>
                    <a:pt x="0" y="104140"/>
                  </a:lnTo>
                  <a:lnTo>
                    <a:pt x="0" y="111760"/>
                  </a:lnTo>
                  <a:lnTo>
                    <a:pt x="30581" y="111760"/>
                  </a:lnTo>
                  <a:lnTo>
                    <a:pt x="30581" y="104140"/>
                  </a:lnTo>
                  <a:lnTo>
                    <a:pt x="30581" y="7620"/>
                  </a:lnTo>
                  <a:lnTo>
                    <a:pt x="30581" y="0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35497" y="663416"/>
              <a:ext cx="23495" cy="24765"/>
            </a:xfrm>
            <a:custGeom>
              <a:avLst/>
              <a:gdLst/>
              <a:ahLst/>
              <a:cxnLst/>
              <a:rect l="l" t="t" r="r" b="b"/>
              <a:pathLst>
                <a:path w="23494" h="24765">
                  <a:moveTo>
                    <a:pt x="15335" y="1524"/>
                  </a:moveTo>
                  <a:lnTo>
                    <a:pt x="9144" y="1524"/>
                  </a:lnTo>
                  <a:lnTo>
                    <a:pt x="10668" y="0"/>
                  </a:lnTo>
                  <a:lnTo>
                    <a:pt x="13811" y="0"/>
                  </a:lnTo>
                  <a:lnTo>
                    <a:pt x="15335" y="1524"/>
                  </a:lnTo>
                  <a:close/>
                </a:path>
                <a:path w="23494" h="24765">
                  <a:moveTo>
                    <a:pt x="18383" y="22860"/>
                  </a:moveTo>
                  <a:lnTo>
                    <a:pt x="6096" y="22860"/>
                  </a:lnTo>
                  <a:lnTo>
                    <a:pt x="4572" y="21336"/>
                  </a:lnTo>
                  <a:lnTo>
                    <a:pt x="3048" y="21336"/>
                  </a:lnTo>
                  <a:lnTo>
                    <a:pt x="3048" y="19812"/>
                  </a:lnTo>
                  <a:lnTo>
                    <a:pt x="1524" y="18288"/>
                  </a:lnTo>
                  <a:lnTo>
                    <a:pt x="1524" y="16764"/>
                  </a:lnTo>
                  <a:lnTo>
                    <a:pt x="0" y="15240"/>
                  </a:lnTo>
                  <a:lnTo>
                    <a:pt x="0" y="9144"/>
                  </a:lnTo>
                  <a:lnTo>
                    <a:pt x="1524" y="7620"/>
                  </a:lnTo>
                  <a:lnTo>
                    <a:pt x="1524" y="6096"/>
                  </a:lnTo>
                  <a:lnTo>
                    <a:pt x="6096" y="1524"/>
                  </a:lnTo>
                  <a:lnTo>
                    <a:pt x="18383" y="1524"/>
                  </a:lnTo>
                  <a:lnTo>
                    <a:pt x="19907" y="3048"/>
                  </a:lnTo>
                  <a:lnTo>
                    <a:pt x="19907" y="4572"/>
                  </a:lnTo>
                  <a:lnTo>
                    <a:pt x="21431" y="4572"/>
                  </a:lnTo>
                  <a:lnTo>
                    <a:pt x="21431" y="6096"/>
                  </a:lnTo>
                  <a:lnTo>
                    <a:pt x="22955" y="7620"/>
                  </a:lnTo>
                  <a:lnTo>
                    <a:pt x="22955" y="16764"/>
                  </a:lnTo>
                  <a:lnTo>
                    <a:pt x="21431" y="18288"/>
                  </a:lnTo>
                  <a:lnTo>
                    <a:pt x="21431" y="19812"/>
                  </a:lnTo>
                  <a:lnTo>
                    <a:pt x="18383" y="22860"/>
                  </a:lnTo>
                  <a:close/>
                </a:path>
                <a:path w="23494" h="24765">
                  <a:moveTo>
                    <a:pt x="15335" y="24384"/>
                  </a:moveTo>
                  <a:lnTo>
                    <a:pt x="9144" y="24384"/>
                  </a:lnTo>
                  <a:lnTo>
                    <a:pt x="7620" y="22860"/>
                  </a:lnTo>
                  <a:lnTo>
                    <a:pt x="16859" y="22860"/>
                  </a:lnTo>
                  <a:lnTo>
                    <a:pt x="15335" y="24384"/>
                  </a:lnTo>
                  <a:close/>
                </a:path>
              </a:pathLst>
            </a:custGeom>
            <a:solidFill>
              <a:srgbClr val="AA2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1980" y="623697"/>
              <a:ext cx="116014" cy="6410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27902" y="599313"/>
              <a:ext cx="116014" cy="11134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63728" y="623696"/>
              <a:ext cx="119062" cy="6410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308693" y="596264"/>
              <a:ext cx="100965" cy="116205"/>
            </a:xfrm>
            <a:custGeom>
              <a:avLst/>
              <a:gdLst/>
              <a:ahLst/>
              <a:cxnLst/>
              <a:rect l="l" t="t" r="r" b="b"/>
              <a:pathLst>
                <a:path w="100964" h="116204">
                  <a:moveTo>
                    <a:pt x="35153" y="6096"/>
                  </a:moveTo>
                  <a:lnTo>
                    <a:pt x="29057" y="0"/>
                  </a:lnTo>
                  <a:lnTo>
                    <a:pt x="22961" y="4572"/>
                  </a:lnTo>
                  <a:lnTo>
                    <a:pt x="18389" y="9144"/>
                  </a:lnTo>
                  <a:lnTo>
                    <a:pt x="15341" y="13716"/>
                  </a:lnTo>
                  <a:lnTo>
                    <a:pt x="12293" y="19812"/>
                  </a:lnTo>
                  <a:lnTo>
                    <a:pt x="6096" y="28956"/>
                  </a:lnTo>
                  <a:lnTo>
                    <a:pt x="3048" y="38100"/>
                  </a:lnTo>
                  <a:lnTo>
                    <a:pt x="1524" y="44196"/>
                  </a:lnTo>
                  <a:lnTo>
                    <a:pt x="1524" y="48768"/>
                  </a:lnTo>
                  <a:lnTo>
                    <a:pt x="0" y="53340"/>
                  </a:lnTo>
                  <a:lnTo>
                    <a:pt x="0" y="57912"/>
                  </a:lnTo>
                  <a:lnTo>
                    <a:pt x="1739" y="73456"/>
                  </a:lnTo>
                  <a:lnTo>
                    <a:pt x="7061" y="88099"/>
                  </a:lnTo>
                  <a:lnTo>
                    <a:pt x="16116" y="102158"/>
                  </a:lnTo>
                  <a:lnTo>
                    <a:pt x="29057" y="115925"/>
                  </a:lnTo>
                  <a:lnTo>
                    <a:pt x="35153" y="108305"/>
                  </a:lnTo>
                  <a:lnTo>
                    <a:pt x="29718" y="102565"/>
                  </a:lnTo>
                  <a:lnTo>
                    <a:pt x="24866" y="96685"/>
                  </a:lnTo>
                  <a:lnTo>
                    <a:pt x="10769" y="57912"/>
                  </a:lnTo>
                  <a:lnTo>
                    <a:pt x="12217" y="43611"/>
                  </a:lnTo>
                  <a:lnTo>
                    <a:pt x="16675" y="30289"/>
                  </a:lnTo>
                  <a:lnTo>
                    <a:pt x="24269" y="17843"/>
                  </a:lnTo>
                  <a:lnTo>
                    <a:pt x="35153" y="6096"/>
                  </a:lnTo>
                  <a:close/>
                </a:path>
                <a:path w="100964" h="116204">
                  <a:moveTo>
                    <a:pt x="100774" y="57912"/>
                  </a:moveTo>
                  <a:lnTo>
                    <a:pt x="99034" y="42227"/>
                  </a:lnTo>
                  <a:lnTo>
                    <a:pt x="93726" y="27241"/>
                  </a:lnTo>
                  <a:lnTo>
                    <a:pt x="84696" y="13131"/>
                  </a:lnTo>
                  <a:lnTo>
                    <a:pt x="71818" y="0"/>
                  </a:lnTo>
                  <a:lnTo>
                    <a:pt x="65620" y="6096"/>
                  </a:lnTo>
                  <a:lnTo>
                    <a:pt x="76568" y="18059"/>
                  </a:lnTo>
                  <a:lnTo>
                    <a:pt x="84188" y="30861"/>
                  </a:lnTo>
                  <a:lnTo>
                    <a:pt x="88658" y="44246"/>
                  </a:lnTo>
                  <a:lnTo>
                    <a:pt x="90106" y="57912"/>
                  </a:lnTo>
                  <a:lnTo>
                    <a:pt x="89585" y="64833"/>
                  </a:lnTo>
                  <a:lnTo>
                    <a:pt x="71107" y="103238"/>
                  </a:lnTo>
                  <a:lnTo>
                    <a:pt x="65620" y="109829"/>
                  </a:lnTo>
                  <a:lnTo>
                    <a:pt x="71818" y="115925"/>
                  </a:lnTo>
                  <a:lnTo>
                    <a:pt x="82486" y="105257"/>
                  </a:lnTo>
                  <a:lnTo>
                    <a:pt x="85534" y="100685"/>
                  </a:lnTo>
                  <a:lnTo>
                    <a:pt x="90106" y="94589"/>
                  </a:lnTo>
                  <a:lnTo>
                    <a:pt x="91630" y="90017"/>
                  </a:lnTo>
                  <a:lnTo>
                    <a:pt x="94678" y="85445"/>
                  </a:lnTo>
                  <a:lnTo>
                    <a:pt x="99250" y="71729"/>
                  </a:lnTo>
                  <a:lnTo>
                    <a:pt x="99250" y="65532"/>
                  </a:lnTo>
                  <a:lnTo>
                    <a:pt x="100774" y="60960"/>
                  </a:lnTo>
                  <a:lnTo>
                    <a:pt x="100774" y="57912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96532" y="606932"/>
            <a:ext cx="70199" cy="7934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636930" y="599312"/>
            <a:ext cx="535781" cy="11287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38339" y="599312"/>
            <a:ext cx="207645" cy="11287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22279" y="600836"/>
            <a:ext cx="264033" cy="86963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865751" y="605408"/>
            <a:ext cx="257937" cy="106775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03126" y="599312"/>
            <a:ext cx="137350" cy="112871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407628" y="600837"/>
            <a:ext cx="260984" cy="8696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5751099" y="600836"/>
            <a:ext cx="394335" cy="86995"/>
            <a:chOff x="5751099" y="600836"/>
            <a:chExt cx="394335" cy="86995"/>
          </a:xfrm>
        </p:grpSpPr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51099" y="623696"/>
              <a:ext cx="122110" cy="6410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93022" y="600836"/>
              <a:ext cx="251936" cy="86963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224301" y="600836"/>
            <a:ext cx="199929" cy="86963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500621" y="600836"/>
            <a:ext cx="596646" cy="86963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76755" y="918971"/>
            <a:ext cx="1746503" cy="118872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51032" y="1302740"/>
            <a:ext cx="70199" cy="79343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91430" y="1296644"/>
            <a:ext cx="668559" cy="86963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339428" y="1296644"/>
            <a:ext cx="137350" cy="11134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543930" y="1296644"/>
            <a:ext cx="264128" cy="86963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873686" y="1296644"/>
            <a:ext cx="276320" cy="111347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44499" y="1302740"/>
            <a:ext cx="123634" cy="80867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244428" y="1296644"/>
            <a:ext cx="596836" cy="86963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1455604" y="1456696"/>
            <a:ext cx="530225" cy="113030"/>
            <a:chOff x="1455604" y="1456696"/>
            <a:chExt cx="530225" cy="113030"/>
          </a:xfrm>
        </p:grpSpPr>
        <p:pic>
          <p:nvPicPr>
            <p:cNvPr id="63" name="object 6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55604" y="1458283"/>
              <a:ext cx="125158" cy="87058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606664" y="1456702"/>
              <a:ext cx="31115" cy="113030"/>
            </a:xfrm>
            <a:custGeom>
              <a:avLst/>
              <a:gdLst/>
              <a:ahLst/>
              <a:cxnLst/>
              <a:rect l="l" t="t" r="r" b="b"/>
              <a:pathLst>
                <a:path w="31114" h="113030">
                  <a:moveTo>
                    <a:pt x="30581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4140"/>
                  </a:lnTo>
                  <a:lnTo>
                    <a:pt x="0" y="113030"/>
                  </a:lnTo>
                  <a:lnTo>
                    <a:pt x="30581" y="113030"/>
                  </a:lnTo>
                  <a:lnTo>
                    <a:pt x="30581" y="104140"/>
                  </a:lnTo>
                  <a:lnTo>
                    <a:pt x="10769" y="104140"/>
                  </a:lnTo>
                  <a:lnTo>
                    <a:pt x="10769" y="8890"/>
                  </a:lnTo>
                  <a:lnTo>
                    <a:pt x="30581" y="8890"/>
                  </a:lnTo>
                  <a:lnTo>
                    <a:pt x="30581" y="0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81537" y="1458379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69" h="29209">
                  <a:moveTo>
                    <a:pt x="12192" y="28956"/>
                  </a:moveTo>
                  <a:lnTo>
                    <a:pt x="1523" y="28956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2192" y="28956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33448" y="1458379"/>
              <a:ext cx="183070" cy="8696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936426" y="1482763"/>
              <a:ext cx="48895" cy="62865"/>
            </a:xfrm>
            <a:custGeom>
              <a:avLst/>
              <a:gdLst/>
              <a:ahLst/>
              <a:cxnLst/>
              <a:rect l="l" t="t" r="r" b="b"/>
              <a:pathLst>
                <a:path w="48894" h="62865">
                  <a:moveTo>
                    <a:pt x="22860" y="10668"/>
                  </a:moveTo>
                  <a:lnTo>
                    <a:pt x="9144" y="10668"/>
                  </a:lnTo>
                  <a:lnTo>
                    <a:pt x="10668" y="9144"/>
                  </a:lnTo>
                  <a:lnTo>
                    <a:pt x="13716" y="7620"/>
                  </a:lnTo>
                  <a:lnTo>
                    <a:pt x="19812" y="1524"/>
                  </a:lnTo>
                  <a:lnTo>
                    <a:pt x="22860" y="1524"/>
                  </a:lnTo>
                  <a:lnTo>
                    <a:pt x="24384" y="0"/>
                  </a:lnTo>
                  <a:lnTo>
                    <a:pt x="35147" y="0"/>
                  </a:lnTo>
                  <a:lnTo>
                    <a:pt x="41243" y="1524"/>
                  </a:lnTo>
                  <a:lnTo>
                    <a:pt x="44291" y="6096"/>
                  </a:lnTo>
                  <a:lnTo>
                    <a:pt x="47339" y="9144"/>
                  </a:lnTo>
                  <a:lnTo>
                    <a:pt x="24384" y="9144"/>
                  </a:lnTo>
                  <a:lnTo>
                    <a:pt x="22860" y="10668"/>
                  </a:lnTo>
                  <a:close/>
                </a:path>
                <a:path w="48894" h="62865">
                  <a:moveTo>
                    <a:pt x="10668" y="62579"/>
                  </a:moveTo>
                  <a:lnTo>
                    <a:pt x="0" y="62579"/>
                  </a:lnTo>
                  <a:lnTo>
                    <a:pt x="0" y="1524"/>
                  </a:lnTo>
                  <a:lnTo>
                    <a:pt x="9144" y="1524"/>
                  </a:lnTo>
                  <a:lnTo>
                    <a:pt x="9144" y="10668"/>
                  </a:lnTo>
                  <a:lnTo>
                    <a:pt x="21336" y="10668"/>
                  </a:lnTo>
                  <a:lnTo>
                    <a:pt x="19812" y="12192"/>
                  </a:lnTo>
                  <a:lnTo>
                    <a:pt x="18288" y="12192"/>
                  </a:lnTo>
                  <a:lnTo>
                    <a:pt x="12192" y="18288"/>
                  </a:lnTo>
                  <a:lnTo>
                    <a:pt x="10668" y="21336"/>
                  </a:lnTo>
                  <a:lnTo>
                    <a:pt x="10668" y="62579"/>
                  </a:lnTo>
                  <a:close/>
                </a:path>
                <a:path w="48894" h="62865">
                  <a:moveTo>
                    <a:pt x="48863" y="62579"/>
                  </a:moveTo>
                  <a:lnTo>
                    <a:pt x="38195" y="62579"/>
                  </a:lnTo>
                  <a:lnTo>
                    <a:pt x="38195" y="18288"/>
                  </a:lnTo>
                  <a:lnTo>
                    <a:pt x="35147" y="12192"/>
                  </a:lnTo>
                  <a:lnTo>
                    <a:pt x="33623" y="10668"/>
                  </a:lnTo>
                  <a:lnTo>
                    <a:pt x="30480" y="9144"/>
                  </a:lnTo>
                  <a:lnTo>
                    <a:pt x="47339" y="9144"/>
                  </a:lnTo>
                  <a:lnTo>
                    <a:pt x="48863" y="15240"/>
                  </a:lnTo>
                  <a:lnTo>
                    <a:pt x="48863" y="62579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2362288" y="1458379"/>
            <a:ext cx="13970" cy="29209"/>
          </a:xfrm>
          <a:custGeom>
            <a:avLst/>
            <a:gdLst/>
            <a:ahLst/>
            <a:cxnLst/>
            <a:rect l="l" t="t" r="r" b="b"/>
            <a:pathLst>
              <a:path w="13969" h="29209">
                <a:moveTo>
                  <a:pt x="12192" y="28956"/>
                </a:moveTo>
                <a:lnTo>
                  <a:pt x="1524" y="28956"/>
                </a:lnTo>
                <a:lnTo>
                  <a:pt x="0" y="0"/>
                </a:lnTo>
                <a:lnTo>
                  <a:pt x="13715" y="0"/>
                </a:lnTo>
                <a:lnTo>
                  <a:pt x="12192" y="28956"/>
                </a:lnTo>
                <a:close/>
              </a:path>
            </a:pathLst>
          </a:custGeom>
          <a:solidFill>
            <a:srgbClr val="BA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48502" y="1493335"/>
            <a:ext cx="52069" cy="36830"/>
          </a:xfrm>
          <a:custGeom>
            <a:avLst/>
            <a:gdLst/>
            <a:ahLst/>
            <a:cxnLst/>
            <a:rect l="l" t="t" r="r" b="b"/>
            <a:pathLst>
              <a:path w="52069" h="36830">
                <a:moveTo>
                  <a:pt x="51911" y="12287"/>
                </a:moveTo>
                <a:lnTo>
                  <a:pt x="0" y="12287"/>
                </a:lnTo>
                <a:lnTo>
                  <a:pt x="0" y="0"/>
                </a:lnTo>
                <a:lnTo>
                  <a:pt x="51911" y="0"/>
                </a:lnTo>
                <a:lnTo>
                  <a:pt x="51911" y="12287"/>
                </a:lnTo>
                <a:close/>
              </a:path>
              <a:path w="52069" h="36830">
                <a:moveTo>
                  <a:pt x="51911" y="36671"/>
                </a:moveTo>
                <a:lnTo>
                  <a:pt x="0" y="36671"/>
                </a:lnTo>
                <a:lnTo>
                  <a:pt x="0" y="24479"/>
                </a:lnTo>
                <a:lnTo>
                  <a:pt x="51911" y="24479"/>
                </a:lnTo>
                <a:lnTo>
                  <a:pt x="51911" y="36671"/>
                </a:lnTo>
                <a:close/>
              </a:path>
            </a:pathLst>
          </a:custGeom>
          <a:solidFill>
            <a:srgbClr val="AA2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2684424" y="1456696"/>
            <a:ext cx="528320" cy="113030"/>
            <a:chOff x="2684424" y="1456696"/>
            <a:chExt cx="528320" cy="113030"/>
          </a:xfrm>
        </p:grpSpPr>
        <p:pic>
          <p:nvPicPr>
            <p:cNvPr id="71" name="object 7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684424" y="1458379"/>
              <a:ext cx="125158" cy="8696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2833954" y="1456702"/>
              <a:ext cx="31115" cy="113030"/>
            </a:xfrm>
            <a:custGeom>
              <a:avLst/>
              <a:gdLst/>
              <a:ahLst/>
              <a:cxnLst/>
              <a:rect l="l" t="t" r="r" b="b"/>
              <a:pathLst>
                <a:path w="31114" h="113030">
                  <a:moveTo>
                    <a:pt x="30581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4140"/>
                  </a:lnTo>
                  <a:lnTo>
                    <a:pt x="0" y="113030"/>
                  </a:lnTo>
                  <a:lnTo>
                    <a:pt x="30581" y="113030"/>
                  </a:lnTo>
                  <a:lnTo>
                    <a:pt x="30581" y="104140"/>
                  </a:lnTo>
                  <a:lnTo>
                    <a:pt x="10769" y="104140"/>
                  </a:lnTo>
                  <a:lnTo>
                    <a:pt x="10769" y="8890"/>
                  </a:lnTo>
                  <a:lnTo>
                    <a:pt x="30581" y="8890"/>
                  </a:lnTo>
                  <a:lnTo>
                    <a:pt x="30581" y="0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08833" y="1458379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69" h="29209">
                  <a:moveTo>
                    <a:pt x="12192" y="28956"/>
                  </a:moveTo>
                  <a:lnTo>
                    <a:pt x="1524" y="28956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2192" y="28956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960744" y="1458379"/>
              <a:ext cx="183165" cy="86963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3163722" y="1482763"/>
              <a:ext cx="48895" cy="62865"/>
            </a:xfrm>
            <a:custGeom>
              <a:avLst/>
              <a:gdLst/>
              <a:ahLst/>
              <a:cxnLst/>
              <a:rect l="l" t="t" r="r" b="b"/>
              <a:pathLst>
                <a:path w="48894" h="62865">
                  <a:moveTo>
                    <a:pt x="48863" y="62579"/>
                  </a:moveTo>
                  <a:lnTo>
                    <a:pt x="38195" y="62579"/>
                  </a:lnTo>
                  <a:lnTo>
                    <a:pt x="38195" y="15240"/>
                  </a:lnTo>
                  <a:lnTo>
                    <a:pt x="32099" y="9144"/>
                  </a:lnTo>
                  <a:lnTo>
                    <a:pt x="24479" y="9144"/>
                  </a:lnTo>
                  <a:lnTo>
                    <a:pt x="22955" y="10668"/>
                  </a:lnTo>
                  <a:lnTo>
                    <a:pt x="21431" y="10668"/>
                  </a:lnTo>
                  <a:lnTo>
                    <a:pt x="19907" y="12192"/>
                  </a:lnTo>
                  <a:lnTo>
                    <a:pt x="18383" y="12192"/>
                  </a:lnTo>
                  <a:lnTo>
                    <a:pt x="12287" y="18288"/>
                  </a:lnTo>
                  <a:lnTo>
                    <a:pt x="10763" y="21336"/>
                  </a:lnTo>
                  <a:lnTo>
                    <a:pt x="10763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239" y="1524"/>
                  </a:lnTo>
                  <a:lnTo>
                    <a:pt x="9239" y="10668"/>
                  </a:lnTo>
                  <a:lnTo>
                    <a:pt x="12287" y="9144"/>
                  </a:lnTo>
                  <a:lnTo>
                    <a:pt x="19907" y="1524"/>
                  </a:lnTo>
                  <a:lnTo>
                    <a:pt x="22955" y="1524"/>
                  </a:lnTo>
                  <a:lnTo>
                    <a:pt x="24479" y="0"/>
                  </a:lnTo>
                  <a:lnTo>
                    <a:pt x="36671" y="0"/>
                  </a:lnTo>
                  <a:lnTo>
                    <a:pt x="41243" y="1524"/>
                  </a:lnTo>
                  <a:lnTo>
                    <a:pt x="44291" y="6096"/>
                  </a:lnTo>
                  <a:lnTo>
                    <a:pt x="47339" y="9144"/>
                  </a:lnTo>
                  <a:lnTo>
                    <a:pt x="48863" y="15240"/>
                  </a:lnTo>
                  <a:lnTo>
                    <a:pt x="48863" y="62579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4137558" y="1458379"/>
            <a:ext cx="238760" cy="86995"/>
            <a:chOff x="4137558" y="1458379"/>
            <a:chExt cx="238760" cy="86995"/>
          </a:xfrm>
        </p:grpSpPr>
        <p:sp>
          <p:nvSpPr>
            <p:cNvPr id="77" name="object 77"/>
            <p:cNvSpPr/>
            <p:nvPr/>
          </p:nvSpPr>
          <p:spPr>
            <a:xfrm>
              <a:off x="4137558" y="1458379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12287" y="28956"/>
                  </a:moveTo>
                  <a:lnTo>
                    <a:pt x="1524" y="28956"/>
                  </a:lnTo>
                  <a:lnTo>
                    <a:pt x="0" y="0"/>
                  </a:lnTo>
                  <a:lnTo>
                    <a:pt x="13811" y="0"/>
                  </a:lnTo>
                  <a:lnTo>
                    <a:pt x="12287" y="28956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183373" y="1464475"/>
              <a:ext cx="120586" cy="80867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4326915" y="1482763"/>
              <a:ext cx="48895" cy="62865"/>
            </a:xfrm>
            <a:custGeom>
              <a:avLst/>
              <a:gdLst/>
              <a:ahLst/>
              <a:cxnLst/>
              <a:rect l="l" t="t" r="r" b="b"/>
              <a:pathLst>
                <a:path w="48895" h="62865">
                  <a:moveTo>
                    <a:pt x="10668" y="62579"/>
                  </a:moveTo>
                  <a:lnTo>
                    <a:pt x="0" y="62579"/>
                  </a:lnTo>
                  <a:lnTo>
                    <a:pt x="0" y="1524"/>
                  </a:lnTo>
                  <a:lnTo>
                    <a:pt x="9144" y="1524"/>
                  </a:lnTo>
                  <a:lnTo>
                    <a:pt x="9144" y="12192"/>
                  </a:lnTo>
                  <a:lnTo>
                    <a:pt x="12192" y="7620"/>
                  </a:lnTo>
                  <a:lnTo>
                    <a:pt x="16764" y="4572"/>
                  </a:lnTo>
                  <a:lnTo>
                    <a:pt x="22955" y="1524"/>
                  </a:lnTo>
                  <a:lnTo>
                    <a:pt x="27527" y="0"/>
                  </a:lnTo>
                  <a:lnTo>
                    <a:pt x="36671" y="0"/>
                  </a:lnTo>
                  <a:lnTo>
                    <a:pt x="41243" y="1524"/>
                  </a:lnTo>
                  <a:lnTo>
                    <a:pt x="47339" y="10668"/>
                  </a:lnTo>
                  <a:lnTo>
                    <a:pt x="48863" y="16764"/>
                  </a:lnTo>
                  <a:lnTo>
                    <a:pt x="48863" y="24479"/>
                  </a:lnTo>
                  <a:lnTo>
                    <a:pt x="38195" y="24479"/>
                  </a:lnTo>
                  <a:lnTo>
                    <a:pt x="38195" y="15240"/>
                  </a:lnTo>
                  <a:lnTo>
                    <a:pt x="36671" y="12192"/>
                  </a:lnTo>
                  <a:lnTo>
                    <a:pt x="35147" y="10668"/>
                  </a:lnTo>
                  <a:lnTo>
                    <a:pt x="32099" y="9144"/>
                  </a:lnTo>
                  <a:lnTo>
                    <a:pt x="24479" y="9144"/>
                  </a:lnTo>
                  <a:lnTo>
                    <a:pt x="22955" y="10668"/>
                  </a:lnTo>
                  <a:lnTo>
                    <a:pt x="21431" y="10668"/>
                  </a:lnTo>
                  <a:lnTo>
                    <a:pt x="15240" y="16764"/>
                  </a:lnTo>
                  <a:lnTo>
                    <a:pt x="12192" y="19907"/>
                  </a:lnTo>
                  <a:lnTo>
                    <a:pt x="10668" y="22955"/>
                  </a:lnTo>
                  <a:lnTo>
                    <a:pt x="10668" y="62579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4464265" y="1465999"/>
            <a:ext cx="248920" cy="79375"/>
            <a:chOff x="4464265" y="1465999"/>
            <a:chExt cx="248920" cy="79375"/>
          </a:xfrm>
        </p:grpSpPr>
        <p:pic>
          <p:nvPicPr>
            <p:cNvPr id="81" name="object 8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464265" y="1465999"/>
              <a:ext cx="180117" cy="7934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664195" y="1482763"/>
              <a:ext cx="48895" cy="62865"/>
            </a:xfrm>
            <a:custGeom>
              <a:avLst/>
              <a:gdLst/>
              <a:ahLst/>
              <a:cxnLst/>
              <a:rect l="l" t="t" r="r" b="b"/>
              <a:pathLst>
                <a:path w="48895" h="62865">
                  <a:moveTo>
                    <a:pt x="22955" y="10668"/>
                  </a:moveTo>
                  <a:lnTo>
                    <a:pt x="9239" y="10668"/>
                  </a:lnTo>
                  <a:lnTo>
                    <a:pt x="12287" y="9144"/>
                  </a:lnTo>
                  <a:lnTo>
                    <a:pt x="19907" y="1524"/>
                  </a:lnTo>
                  <a:lnTo>
                    <a:pt x="22955" y="1524"/>
                  </a:lnTo>
                  <a:lnTo>
                    <a:pt x="24479" y="0"/>
                  </a:lnTo>
                  <a:lnTo>
                    <a:pt x="36671" y="0"/>
                  </a:lnTo>
                  <a:lnTo>
                    <a:pt x="41243" y="1524"/>
                  </a:lnTo>
                  <a:lnTo>
                    <a:pt x="44291" y="6096"/>
                  </a:lnTo>
                  <a:lnTo>
                    <a:pt x="47339" y="9144"/>
                  </a:lnTo>
                  <a:lnTo>
                    <a:pt x="24479" y="9144"/>
                  </a:lnTo>
                  <a:lnTo>
                    <a:pt x="22955" y="10668"/>
                  </a:lnTo>
                  <a:close/>
                </a:path>
                <a:path w="48895" h="62865">
                  <a:moveTo>
                    <a:pt x="10763" y="62579"/>
                  </a:moveTo>
                  <a:lnTo>
                    <a:pt x="0" y="62579"/>
                  </a:lnTo>
                  <a:lnTo>
                    <a:pt x="0" y="1524"/>
                  </a:lnTo>
                  <a:lnTo>
                    <a:pt x="9239" y="1524"/>
                  </a:lnTo>
                  <a:lnTo>
                    <a:pt x="9239" y="10668"/>
                  </a:lnTo>
                  <a:lnTo>
                    <a:pt x="21431" y="10668"/>
                  </a:lnTo>
                  <a:lnTo>
                    <a:pt x="19907" y="12192"/>
                  </a:lnTo>
                  <a:lnTo>
                    <a:pt x="18383" y="12192"/>
                  </a:lnTo>
                  <a:lnTo>
                    <a:pt x="12287" y="18288"/>
                  </a:lnTo>
                  <a:lnTo>
                    <a:pt x="10763" y="21336"/>
                  </a:lnTo>
                  <a:lnTo>
                    <a:pt x="10763" y="62579"/>
                  </a:lnTo>
                  <a:close/>
                </a:path>
                <a:path w="48895" h="62865">
                  <a:moveTo>
                    <a:pt x="48863" y="62579"/>
                  </a:moveTo>
                  <a:lnTo>
                    <a:pt x="38195" y="62579"/>
                  </a:lnTo>
                  <a:lnTo>
                    <a:pt x="38195" y="15240"/>
                  </a:lnTo>
                  <a:lnTo>
                    <a:pt x="33623" y="10668"/>
                  </a:lnTo>
                  <a:lnTo>
                    <a:pt x="30575" y="9144"/>
                  </a:lnTo>
                  <a:lnTo>
                    <a:pt x="47339" y="9144"/>
                  </a:lnTo>
                  <a:lnTo>
                    <a:pt x="48863" y="15240"/>
                  </a:lnTo>
                  <a:lnTo>
                    <a:pt x="48863" y="62579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5091676" y="1458379"/>
            <a:ext cx="577215" cy="86995"/>
            <a:chOff x="5091676" y="1458379"/>
            <a:chExt cx="577215" cy="86995"/>
          </a:xfrm>
        </p:grpSpPr>
        <p:sp>
          <p:nvSpPr>
            <p:cNvPr id="84" name="object 84"/>
            <p:cNvSpPr/>
            <p:nvPr/>
          </p:nvSpPr>
          <p:spPr>
            <a:xfrm>
              <a:off x="5091676" y="1458379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12192" y="28956"/>
                  </a:moveTo>
                  <a:lnTo>
                    <a:pt x="1524" y="28956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2192" y="28956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142064" y="1465999"/>
              <a:ext cx="457866" cy="79343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619838" y="1458379"/>
              <a:ext cx="48895" cy="86995"/>
            </a:xfrm>
            <a:custGeom>
              <a:avLst/>
              <a:gdLst/>
              <a:ahLst/>
              <a:cxnLst/>
              <a:rect l="l" t="t" r="r" b="b"/>
              <a:pathLst>
                <a:path w="48895" h="86994">
                  <a:moveTo>
                    <a:pt x="48863" y="86963"/>
                  </a:moveTo>
                  <a:lnTo>
                    <a:pt x="0" y="86963"/>
                  </a:lnTo>
                  <a:lnTo>
                    <a:pt x="0" y="77819"/>
                  </a:lnTo>
                  <a:lnTo>
                    <a:pt x="19812" y="7781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6963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5760236" y="1465999"/>
            <a:ext cx="248920" cy="79375"/>
            <a:chOff x="5760236" y="1465999"/>
            <a:chExt cx="248920" cy="79375"/>
          </a:xfrm>
        </p:grpSpPr>
        <p:pic>
          <p:nvPicPr>
            <p:cNvPr id="88" name="object 8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760236" y="1465999"/>
              <a:ext cx="180117" cy="79343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5960166" y="1482763"/>
              <a:ext cx="48895" cy="62865"/>
            </a:xfrm>
            <a:custGeom>
              <a:avLst/>
              <a:gdLst/>
              <a:ahLst/>
              <a:cxnLst/>
              <a:rect l="l" t="t" r="r" b="b"/>
              <a:pathLst>
                <a:path w="48895" h="62865">
                  <a:moveTo>
                    <a:pt x="48863" y="62579"/>
                  </a:moveTo>
                  <a:lnTo>
                    <a:pt x="38195" y="62579"/>
                  </a:lnTo>
                  <a:lnTo>
                    <a:pt x="38195" y="18288"/>
                  </a:lnTo>
                  <a:lnTo>
                    <a:pt x="35147" y="12192"/>
                  </a:lnTo>
                  <a:lnTo>
                    <a:pt x="33623" y="10668"/>
                  </a:lnTo>
                  <a:lnTo>
                    <a:pt x="30575" y="9144"/>
                  </a:lnTo>
                  <a:lnTo>
                    <a:pt x="22955" y="9144"/>
                  </a:lnTo>
                  <a:lnTo>
                    <a:pt x="22955" y="10668"/>
                  </a:lnTo>
                  <a:lnTo>
                    <a:pt x="21431" y="10668"/>
                  </a:lnTo>
                  <a:lnTo>
                    <a:pt x="19907" y="12192"/>
                  </a:lnTo>
                  <a:lnTo>
                    <a:pt x="18383" y="12192"/>
                  </a:lnTo>
                  <a:lnTo>
                    <a:pt x="12287" y="18288"/>
                  </a:lnTo>
                  <a:lnTo>
                    <a:pt x="10763" y="21336"/>
                  </a:lnTo>
                  <a:lnTo>
                    <a:pt x="10763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239" y="1524"/>
                  </a:lnTo>
                  <a:lnTo>
                    <a:pt x="9239" y="10668"/>
                  </a:lnTo>
                  <a:lnTo>
                    <a:pt x="13811" y="6096"/>
                  </a:lnTo>
                  <a:lnTo>
                    <a:pt x="16859" y="4572"/>
                  </a:lnTo>
                  <a:lnTo>
                    <a:pt x="19907" y="1524"/>
                  </a:lnTo>
                  <a:lnTo>
                    <a:pt x="22955" y="1524"/>
                  </a:lnTo>
                  <a:lnTo>
                    <a:pt x="24479" y="0"/>
                  </a:lnTo>
                  <a:lnTo>
                    <a:pt x="35147" y="0"/>
                  </a:lnTo>
                  <a:lnTo>
                    <a:pt x="39719" y="1524"/>
                  </a:lnTo>
                  <a:lnTo>
                    <a:pt x="47339" y="9144"/>
                  </a:lnTo>
                  <a:lnTo>
                    <a:pt x="48863" y="15240"/>
                  </a:lnTo>
                  <a:lnTo>
                    <a:pt x="48863" y="62579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6387648" y="1458379"/>
            <a:ext cx="307340" cy="86995"/>
            <a:chOff x="6387648" y="1458379"/>
            <a:chExt cx="307340" cy="86995"/>
          </a:xfrm>
        </p:grpSpPr>
        <p:sp>
          <p:nvSpPr>
            <p:cNvPr id="91" name="object 91"/>
            <p:cNvSpPr/>
            <p:nvPr/>
          </p:nvSpPr>
          <p:spPr>
            <a:xfrm>
              <a:off x="6387648" y="1458379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12191" y="28956"/>
                  </a:moveTo>
                  <a:lnTo>
                    <a:pt x="1523" y="28956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2191" y="28956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434987" y="1465999"/>
              <a:ext cx="259461" cy="79343"/>
            </a:xfrm>
            <a:prstGeom prst="rect">
              <a:avLst/>
            </a:prstGeom>
          </p:spPr>
        </p:pic>
      </p:grpSp>
      <p:grpSp>
        <p:nvGrpSpPr>
          <p:cNvPr id="93" name="object 93"/>
          <p:cNvGrpSpPr/>
          <p:nvPr/>
        </p:nvGrpSpPr>
        <p:grpSpPr>
          <a:xfrm>
            <a:off x="6782936" y="1458379"/>
            <a:ext cx="299720" cy="86995"/>
            <a:chOff x="6782936" y="1458379"/>
            <a:chExt cx="299720" cy="86995"/>
          </a:xfrm>
        </p:grpSpPr>
        <p:pic>
          <p:nvPicPr>
            <p:cNvPr id="94" name="object 9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782936" y="1465999"/>
              <a:ext cx="180212" cy="79343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6982955" y="1458391"/>
              <a:ext cx="99695" cy="86995"/>
            </a:xfrm>
            <a:custGeom>
              <a:avLst/>
              <a:gdLst/>
              <a:ahLst/>
              <a:cxnLst/>
              <a:rect l="l" t="t" r="r" b="b"/>
              <a:pathLst>
                <a:path w="99695" h="86994">
                  <a:moveTo>
                    <a:pt x="48856" y="39624"/>
                  </a:moveTo>
                  <a:lnTo>
                    <a:pt x="47332" y="33528"/>
                  </a:lnTo>
                  <a:lnTo>
                    <a:pt x="44284" y="30480"/>
                  </a:lnTo>
                  <a:lnTo>
                    <a:pt x="41236" y="25908"/>
                  </a:lnTo>
                  <a:lnTo>
                    <a:pt x="36664" y="24384"/>
                  </a:lnTo>
                  <a:lnTo>
                    <a:pt x="24472" y="24384"/>
                  </a:lnTo>
                  <a:lnTo>
                    <a:pt x="22948" y="25908"/>
                  </a:lnTo>
                  <a:lnTo>
                    <a:pt x="19900" y="25908"/>
                  </a:lnTo>
                  <a:lnTo>
                    <a:pt x="12280" y="33528"/>
                  </a:lnTo>
                  <a:lnTo>
                    <a:pt x="9232" y="35052"/>
                  </a:lnTo>
                  <a:lnTo>
                    <a:pt x="9232" y="25908"/>
                  </a:lnTo>
                  <a:lnTo>
                    <a:pt x="0" y="25908"/>
                  </a:lnTo>
                  <a:lnTo>
                    <a:pt x="0" y="86956"/>
                  </a:lnTo>
                  <a:lnTo>
                    <a:pt x="10756" y="86956"/>
                  </a:lnTo>
                  <a:lnTo>
                    <a:pt x="10756" y="45720"/>
                  </a:lnTo>
                  <a:lnTo>
                    <a:pt x="12280" y="42672"/>
                  </a:lnTo>
                  <a:lnTo>
                    <a:pt x="18376" y="36576"/>
                  </a:lnTo>
                  <a:lnTo>
                    <a:pt x="19900" y="36576"/>
                  </a:lnTo>
                  <a:lnTo>
                    <a:pt x="21424" y="35052"/>
                  </a:lnTo>
                  <a:lnTo>
                    <a:pt x="22948" y="35052"/>
                  </a:lnTo>
                  <a:lnTo>
                    <a:pt x="24472" y="33528"/>
                  </a:lnTo>
                  <a:lnTo>
                    <a:pt x="32092" y="33528"/>
                  </a:lnTo>
                  <a:lnTo>
                    <a:pt x="38188" y="39624"/>
                  </a:lnTo>
                  <a:lnTo>
                    <a:pt x="38188" y="86956"/>
                  </a:lnTo>
                  <a:lnTo>
                    <a:pt x="48856" y="86956"/>
                  </a:lnTo>
                  <a:lnTo>
                    <a:pt x="48856" y="39624"/>
                  </a:lnTo>
                  <a:close/>
                </a:path>
                <a:path w="99695" h="86994">
                  <a:moveTo>
                    <a:pt x="99250" y="0"/>
                  </a:moveTo>
                  <a:lnTo>
                    <a:pt x="85432" y="0"/>
                  </a:lnTo>
                  <a:lnTo>
                    <a:pt x="86956" y="28956"/>
                  </a:lnTo>
                  <a:lnTo>
                    <a:pt x="97726" y="28956"/>
                  </a:lnTo>
                  <a:lnTo>
                    <a:pt x="99250" y="0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1455603" y="1618431"/>
            <a:ext cx="182245" cy="113030"/>
            <a:chOff x="1455603" y="1618431"/>
            <a:chExt cx="182245" cy="113030"/>
          </a:xfrm>
        </p:grpSpPr>
        <p:pic>
          <p:nvPicPr>
            <p:cNvPr id="97" name="object 9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55603" y="1620114"/>
              <a:ext cx="125158" cy="86963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1606664" y="1618436"/>
              <a:ext cx="31115" cy="113030"/>
            </a:xfrm>
            <a:custGeom>
              <a:avLst/>
              <a:gdLst/>
              <a:ahLst/>
              <a:cxnLst/>
              <a:rect l="l" t="t" r="r" b="b"/>
              <a:pathLst>
                <a:path w="31114" h="113030">
                  <a:moveTo>
                    <a:pt x="3056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4140"/>
                  </a:lnTo>
                  <a:lnTo>
                    <a:pt x="0" y="113030"/>
                  </a:lnTo>
                  <a:lnTo>
                    <a:pt x="30568" y="113030"/>
                  </a:lnTo>
                  <a:lnTo>
                    <a:pt x="30568" y="104140"/>
                  </a:lnTo>
                  <a:lnTo>
                    <a:pt x="10756" y="104140"/>
                  </a:lnTo>
                  <a:lnTo>
                    <a:pt x="10756" y="8890"/>
                  </a:lnTo>
                  <a:lnTo>
                    <a:pt x="30568" y="8890"/>
                  </a:lnTo>
                  <a:lnTo>
                    <a:pt x="30568" y="0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/>
          <p:nvPr/>
        </p:nvSpPr>
        <p:spPr>
          <a:xfrm>
            <a:off x="2771386" y="1621638"/>
            <a:ext cx="13970" cy="27940"/>
          </a:xfrm>
          <a:custGeom>
            <a:avLst/>
            <a:gdLst/>
            <a:ahLst/>
            <a:cxnLst/>
            <a:rect l="l" t="t" r="r" b="b"/>
            <a:pathLst>
              <a:path w="13969" h="27939">
                <a:moveTo>
                  <a:pt x="12192" y="27431"/>
                </a:moveTo>
                <a:lnTo>
                  <a:pt x="1524" y="27431"/>
                </a:lnTo>
                <a:lnTo>
                  <a:pt x="0" y="0"/>
                </a:lnTo>
                <a:lnTo>
                  <a:pt x="13716" y="0"/>
                </a:lnTo>
                <a:lnTo>
                  <a:pt x="12192" y="27431"/>
                </a:lnTo>
                <a:close/>
              </a:path>
            </a:pathLst>
          </a:custGeom>
          <a:solidFill>
            <a:srgbClr val="BA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830906" y="1618436"/>
            <a:ext cx="31115" cy="113030"/>
          </a:xfrm>
          <a:custGeom>
            <a:avLst/>
            <a:gdLst/>
            <a:ahLst/>
            <a:cxnLst/>
            <a:rect l="l" t="t" r="r" b="b"/>
            <a:pathLst>
              <a:path w="31114" h="113030">
                <a:moveTo>
                  <a:pt x="30581" y="0"/>
                </a:moveTo>
                <a:lnTo>
                  <a:pt x="0" y="0"/>
                </a:lnTo>
                <a:lnTo>
                  <a:pt x="0" y="8890"/>
                </a:lnTo>
                <a:lnTo>
                  <a:pt x="19812" y="8890"/>
                </a:lnTo>
                <a:lnTo>
                  <a:pt x="19812" y="104140"/>
                </a:lnTo>
                <a:lnTo>
                  <a:pt x="0" y="104140"/>
                </a:lnTo>
                <a:lnTo>
                  <a:pt x="0" y="113030"/>
                </a:lnTo>
                <a:lnTo>
                  <a:pt x="30581" y="113030"/>
                </a:lnTo>
                <a:lnTo>
                  <a:pt x="30581" y="104140"/>
                </a:lnTo>
                <a:lnTo>
                  <a:pt x="30581" y="8890"/>
                </a:lnTo>
                <a:lnTo>
                  <a:pt x="30581" y="0"/>
                </a:lnTo>
                <a:close/>
              </a:path>
            </a:pathLst>
          </a:custGeom>
          <a:solidFill>
            <a:srgbClr val="0054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957600" y="1655070"/>
            <a:ext cx="52069" cy="36830"/>
          </a:xfrm>
          <a:custGeom>
            <a:avLst/>
            <a:gdLst/>
            <a:ahLst/>
            <a:cxnLst/>
            <a:rect l="l" t="t" r="r" b="b"/>
            <a:pathLst>
              <a:path w="52069" h="36830">
                <a:moveTo>
                  <a:pt x="51911" y="12287"/>
                </a:moveTo>
                <a:lnTo>
                  <a:pt x="0" y="12287"/>
                </a:lnTo>
                <a:lnTo>
                  <a:pt x="0" y="0"/>
                </a:lnTo>
                <a:lnTo>
                  <a:pt x="51911" y="0"/>
                </a:lnTo>
                <a:lnTo>
                  <a:pt x="51911" y="12287"/>
                </a:lnTo>
                <a:close/>
              </a:path>
              <a:path w="52069" h="36830">
                <a:moveTo>
                  <a:pt x="51911" y="36671"/>
                </a:moveTo>
                <a:lnTo>
                  <a:pt x="0" y="36671"/>
                </a:lnTo>
                <a:lnTo>
                  <a:pt x="0" y="24479"/>
                </a:lnTo>
                <a:lnTo>
                  <a:pt x="51911" y="24479"/>
                </a:lnTo>
                <a:lnTo>
                  <a:pt x="51911" y="36671"/>
                </a:lnTo>
                <a:close/>
              </a:path>
            </a:pathLst>
          </a:custGeom>
          <a:solidFill>
            <a:srgbClr val="AA2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407781" y="1621638"/>
            <a:ext cx="13970" cy="27940"/>
          </a:xfrm>
          <a:custGeom>
            <a:avLst/>
            <a:gdLst/>
            <a:ahLst/>
            <a:cxnLst/>
            <a:rect l="l" t="t" r="r" b="b"/>
            <a:pathLst>
              <a:path w="13970" h="27939">
                <a:moveTo>
                  <a:pt x="12192" y="27431"/>
                </a:moveTo>
                <a:lnTo>
                  <a:pt x="1524" y="27431"/>
                </a:lnTo>
                <a:lnTo>
                  <a:pt x="0" y="0"/>
                </a:lnTo>
                <a:lnTo>
                  <a:pt x="13715" y="0"/>
                </a:lnTo>
                <a:lnTo>
                  <a:pt x="12192" y="27431"/>
                </a:lnTo>
                <a:close/>
              </a:path>
            </a:pathLst>
          </a:custGeom>
          <a:solidFill>
            <a:srgbClr val="BA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3" name="object 103"/>
          <p:cNvGrpSpPr/>
          <p:nvPr/>
        </p:nvGrpSpPr>
        <p:grpSpPr>
          <a:xfrm>
            <a:off x="6580623" y="1620114"/>
            <a:ext cx="365760" cy="86995"/>
            <a:chOff x="6580623" y="1620114"/>
            <a:chExt cx="365760" cy="86995"/>
          </a:xfrm>
        </p:grpSpPr>
        <p:sp>
          <p:nvSpPr>
            <p:cNvPr id="104" name="object 104"/>
            <p:cNvSpPr/>
            <p:nvPr/>
          </p:nvSpPr>
          <p:spPr>
            <a:xfrm>
              <a:off x="6580619" y="1626221"/>
              <a:ext cx="111125" cy="81280"/>
            </a:xfrm>
            <a:custGeom>
              <a:avLst/>
              <a:gdLst/>
              <a:ahLst/>
              <a:cxnLst/>
              <a:rect l="l" t="t" r="r" b="b"/>
              <a:pathLst>
                <a:path w="111125" h="81280">
                  <a:moveTo>
                    <a:pt x="36576" y="42570"/>
                  </a:moveTo>
                  <a:lnTo>
                    <a:pt x="0" y="42570"/>
                  </a:lnTo>
                  <a:lnTo>
                    <a:pt x="0" y="53238"/>
                  </a:lnTo>
                  <a:lnTo>
                    <a:pt x="36576" y="53238"/>
                  </a:lnTo>
                  <a:lnTo>
                    <a:pt x="36576" y="42570"/>
                  </a:lnTo>
                  <a:close/>
                </a:path>
                <a:path w="111125" h="81280">
                  <a:moveTo>
                    <a:pt x="110769" y="19812"/>
                  </a:moveTo>
                  <a:lnTo>
                    <a:pt x="83248" y="19812"/>
                  </a:lnTo>
                  <a:lnTo>
                    <a:pt x="83248" y="0"/>
                  </a:lnTo>
                  <a:lnTo>
                    <a:pt x="72580" y="3048"/>
                  </a:lnTo>
                  <a:lnTo>
                    <a:pt x="72580" y="19812"/>
                  </a:lnTo>
                  <a:lnTo>
                    <a:pt x="55816" y="19812"/>
                  </a:lnTo>
                  <a:lnTo>
                    <a:pt x="55816" y="28956"/>
                  </a:lnTo>
                  <a:lnTo>
                    <a:pt x="72580" y="28956"/>
                  </a:lnTo>
                  <a:lnTo>
                    <a:pt x="72580" y="67144"/>
                  </a:lnTo>
                  <a:lnTo>
                    <a:pt x="74104" y="73240"/>
                  </a:lnTo>
                  <a:lnTo>
                    <a:pt x="78676" y="76288"/>
                  </a:lnTo>
                  <a:lnTo>
                    <a:pt x="81724" y="79336"/>
                  </a:lnTo>
                  <a:lnTo>
                    <a:pt x="87909" y="80860"/>
                  </a:lnTo>
                  <a:lnTo>
                    <a:pt x="107721" y="80860"/>
                  </a:lnTo>
                  <a:lnTo>
                    <a:pt x="110769" y="79336"/>
                  </a:lnTo>
                  <a:lnTo>
                    <a:pt x="110769" y="70192"/>
                  </a:lnTo>
                  <a:lnTo>
                    <a:pt x="107721" y="71716"/>
                  </a:lnTo>
                  <a:lnTo>
                    <a:pt x="89433" y="71716"/>
                  </a:lnTo>
                  <a:lnTo>
                    <a:pt x="84772" y="67144"/>
                  </a:lnTo>
                  <a:lnTo>
                    <a:pt x="83248" y="64096"/>
                  </a:lnTo>
                  <a:lnTo>
                    <a:pt x="83248" y="28956"/>
                  </a:lnTo>
                  <a:lnTo>
                    <a:pt x="110769" y="28956"/>
                  </a:lnTo>
                  <a:lnTo>
                    <a:pt x="110769" y="19812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711211" y="1620114"/>
              <a:ext cx="186213" cy="86963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6932572" y="1621638"/>
              <a:ext cx="13970" cy="27940"/>
            </a:xfrm>
            <a:custGeom>
              <a:avLst/>
              <a:gdLst/>
              <a:ahLst/>
              <a:cxnLst/>
              <a:rect l="l" t="t" r="r" b="b"/>
              <a:pathLst>
                <a:path w="13970" h="27939">
                  <a:moveTo>
                    <a:pt x="12191" y="27431"/>
                  </a:moveTo>
                  <a:lnTo>
                    <a:pt x="1524" y="27431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2191" y="27431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7" name="object 107"/>
          <p:cNvGrpSpPr/>
          <p:nvPr/>
        </p:nvGrpSpPr>
        <p:grpSpPr>
          <a:xfrm>
            <a:off x="6999723" y="1627733"/>
            <a:ext cx="97790" cy="79375"/>
            <a:chOff x="6999723" y="1627733"/>
            <a:chExt cx="97790" cy="79375"/>
          </a:xfrm>
        </p:grpSpPr>
        <p:sp>
          <p:nvSpPr>
            <p:cNvPr id="108" name="object 108"/>
            <p:cNvSpPr/>
            <p:nvPr/>
          </p:nvSpPr>
          <p:spPr>
            <a:xfrm>
              <a:off x="6999723" y="1644498"/>
              <a:ext cx="18415" cy="62865"/>
            </a:xfrm>
            <a:custGeom>
              <a:avLst/>
              <a:gdLst/>
              <a:ahLst/>
              <a:cxnLst/>
              <a:rect l="l" t="t" r="r" b="b"/>
              <a:pathLst>
                <a:path w="18415" h="62864">
                  <a:moveTo>
                    <a:pt x="12192" y="1524"/>
                  </a:moveTo>
                  <a:lnTo>
                    <a:pt x="4572" y="1524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2192" y="1524"/>
                  </a:lnTo>
                  <a:close/>
                </a:path>
                <a:path w="18415" h="62864">
                  <a:moveTo>
                    <a:pt x="15240" y="16764"/>
                  </a:moveTo>
                  <a:lnTo>
                    <a:pt x="1524" y="16764"/>
                  </a:lnTo>
                  <a:lnTo>
                    <a:pt x="1524" y="15240"/>
                  </a:lnTo>
                  <a:lnTo>
                    <a:pt x="0" y="13716"/>
                  </a:lnTo>
                  <a:lnTo>
                    <a:pt x="0" y="4572"/>
                  </a:lnTo>
                  <a:lnTo>
                    <a:pt x="1524" y="4572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3716" y="1524"/>
                  </a:lnTo>
                  <a:lnTo>
                    <a:pt x="16764" y="4572"/>
                  </a:lnTo>
                  <a:lnTo>
                    <a:pt x="16764" y="6096"/>
                  </a:lnTo>
                  <a:lnTo>
                    <a:pt x="18288" y="7620"/>
                  </a:lnTo>
                  <a:lnTo>
                    <a:pt x="18288" y="12192"/>
                  </a:lnTo>
                  <a:lnTo>
                    <a:pt x="16764" y="13716"/>
                  </a:lnTo>
                  <a:lnTo>
                    <a:pt x="16764" y="15240"/>
                  </a:lnTo>
                  <a:lnTo>
                    <a:pt x="15240" y="16764"/>
                  </a:lnTo>
                  <a:close/>
                </a:path>
                <a:path w="18415" h="62864">
                  <a:moveTo>
                    <a:pt x="13716" y="18288"/>
                  </a:moveTo>
                  <a:lnTo>
                    <a:pt x="4572" y="18288"/>
                  </a:lnTo>
                  <a:lnTo>
                    <a:pt x="3048" y="16764"/>
                  </a:lnTo>
                  <a:lnTo>
                    <a:pt x="13716" y="16764"/>
                  </a:lnTo>
                  <a:lnTo>
                    <a:pt x="13716" y="18288"/>
                  </a:lnTo>
                  <a:close/>
                </a:path>
                <a:path w="18415" h="62864">
                  <a:moveTo>
                    <a:pt x="13716" y="47339"/>
                  </a:moveTo>
                  <a:lnTo>
                    <a:pt x="3048" y="47339"/>
                  </a:lnTo>
                  <a:lnTo>
                    <a:pt x="6096" y="44291"/>
                  </a:lnTo>
                  <a:lnTo>
                    <a:pt x="10668" y="44291"/>
                  </a:lnTo>
                  <a:lnTo>
                    <a:pt x="12192" y="45815"/>
                  </a:lnTo>
                  <a:lnTo>
                    <a:pt x="13716" y="45815"/>
                  </a:lnTo>
                  <a:lnTo>
                    <a:pt x="13716" y="47339"/>
                  </a:lnTo>
                  <a:close/>
                </a:path>
                <a:path w="18415" h="62864">
                  <a:moveTo>
                    <a:pt x="15240" y="61055"/>
                  </a:moveTo>
                  <a:lnTo>
                    <a:pt x="1524" y="61055"/>
                  </a:lnTo>
                  <a:lnTo>
                    <a:pt x="1524" y="59531"/>
                  </a:lnTo>
                  <a:lnTo>
                    <a:pt x="0" y="58007"/>
                  </a:lnTo>
                  <a:lnTo>
                    <a:pt x="0" y="48863"/>
                  </a:lnTo>
                  <a:lnTo>
                    <a:pt x="1524" y="48863"/>
                  </a:lnTo>
                  <a:lnTo>
                    <a:pt x="1524" y="47339"/>
                  </a:lnTo>
                  <a:lnTo>
                    <a:pt x="15240" y="47339"/>
                  </a:lnTo>
                  <a:lnTo>
                    <a:pt x="16764" y="48863"/>
                  </a:lnTo>
                  <a:lnTo>
                    <a:pt x="16764" y="50387"/>
                  </a:lnTo>
                  <a:lnTo>
                    <a:pt x="18288" y="51911"/>
                  </a:lnTo>
                  <a:lnTo>
                    <a:pt x="18288" y="56483"/>
                  </a:lnTo>
                  <a:lnTo>
                    <a:pt x="16764" y="58007"/>
                  </a:lnTo>
                  <a:lnTo>
                    <a:pt x="16764" y="59531"/>
                  </a:lnTo>
                  <a:lnTo>
                    <a:pt x="15240" y="61055"/>
                  </a:lnTo>
                  <a:close/>
                </a:path>
                <a:path w="18415" h="62864">
                  <a:moveTo>
                    <a:pt x="13716" y="62579"/>
                  </a:moveTo>
                  <a:lnTo>
                    <a:pt x="4572" y="62579"/>
                  </a:lnTo>
                  <a:lnTo>
                    <a:pt x="3048" y="61055"/>
                  </a:lnTo>
                  <a:lnTo>
                    <a:pt x="13716" y="61055"/>
                  </a:lnTo>
                  <a:lnTo>
                    <a:pt x="13716" y="62579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050111" y="1627733"/>
              <a:ext cx="47625" cy="79375"/>
            </a:xfrm>
            <a:custGeom>
              <a:avLst/>
              <a:gdLst/>
              <a:ahLst/>
              <a:cxnLst/>
              <a:rect l="l" t="t" r="r" b="b"/>
              <a:pathLst>
                <a:path w="47625" h="79375">
                  <a:moveTo>
                    <a:pt x="47148" y="79343"/>
                  </a:moveTo>
                  <a:lnTo>
                    <a:pt x="3048" y="79343"/>
                  </a:lnTo>
                  <a:lnTo>
                    <a:pt x="3048" y="68675"/>
                  </a:lnTo>
                  <a:lnTo>
                    <a:pt x="22860" y="68675"/>
                  </a:lnTo>
                  <a:lnTo>
                    <a:pt x="22860" y="10668"/>
                  </a:lnTo>
                  <a:lnTo>
                    <a:pt x="4572" y="21336"/>
                  </a:lnTo>
                  <a:lnTo>
                    <a:pt x="0" y="12192"/>
                  </a:lnTo>
                  <a:lnTo>
                    <a:pt x="25908" y="0"/>
                  </a:lnTo>
                  <a:lnTo>
                    <a:pt x="35147" y="0"/>
                  </a:lnTo>
                  <a:lnTo>
                    <a:pt x="35147" y="68675"/>
                  </a:lnTo>
                  <a:lnTo>
                    <a:pt x="47148" y="68675"/>
                  </a:lnTo>
                  <a:lnTo>
                    <a:pt x="47148" y="79343"/>
                  </a:lnTo>
                  <a:close/>
                </a:path>
              </a:pathLst>
            </a:custGeom>
            <a:solidFill>
              <a:srgbClr val="00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1455610" y="1781429"/>
            <a:ext cx="182245" cy="111760"/>
            <a:chOff x="1455610" y="1781429"/>
            <a:chExt cx="182245" cy="111760"/>
          </a:xfrm>
        </p:grpSpPr>
        <p:pic>
          <p:nvPicPr>
            <p:cNvPr id="111" name="object 11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455610" y="1781841"/>
              <a:ext cx="125158" cy="88582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1606664" y="1781428"/>
              <a:ext cx="31115" cy="111760"/>
            </a:xfrm>
            <a:custGeom>
              <a:avLst/>
              <a:gdLst/>
              <a:ahLst/>
              <a:cxnLst/>
              <a:rect l="l" t="t" r="r" b="b"/>
              <a:pathLst>
                <a:path w="31114" h="111760">
                  <a:moveTo>
                    <a:pt x="30581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04140"/>
                  </a:lnTo>
                  <a:lnTo>
                    <a:pt x="0" y="111760"/>
                  </a:lnTo>
                  <a:lnTo>
                    <a:pt x="30581" y="111760"/>
                  </a:lnTo>
                  <a:lnTo>
                    <a:pt x="30581" y="104140"/>
                  </a:lnTo>
                  <a:lnTo>
                    <a:pt x="10769" y="104140"/>
                  </a:lnTo>
                  <a:lnTo>
                    <a:pt x="10769" y="7620"/>
                  </a:lnTo>
                  <a:lnTo>
                    <a:pt x="30581" y="7620"/>
                  </a:lnTo>
                  <a:lnTo>
                    <a:pt x="30581" y="0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3" name="object 11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2888932" y="1781841"/>
            <a:ext cx="125158" cy="88487"/>
          </a:xfrm>
          <a:prstGeom prst="rect">
            <a:avLst/>
          </a:prstGeom>
        </p:spPr>
      </p:pic>
      <p:grpSp>
        <p:nvGrpSpPr>
          <p:cNvPr id="114" name="object 114"/>
          <p:cNvGrpSpPr/>
          <p:nvPr/>
        </p:nvGrpSpPr>
        <p:grpSpPr>
          <a:xfrm>
            <a:off x="1455610" y="1296644"/>
            <a:ext cx="5641975" cy="1083945"/>
            <a:chOff x="1455610" y="1296644"/>
            <a:chExt cx="5641975" cy="1083945"/>
          </a:xfrm>
        </p:grpSpPr>
        <p:pic>
          <p:nvPicPr>
            <p:cNvPr id="115" name="object 11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55610" y="1945100"/>
              <a:ext cx="125158" cy="86963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1606664" y="1943429"/>
              <a:ext cx="31115" cy="113030"/>
            </a:xfrm>
            <a:custGeom>
              <a:avLst/>
              <a:gdLst/>
              <a:ahLst/>
              <a:cxnLst/>
              <a:rect l="l" t="t" r="r" b="b"/>
              <a:pathLst>
                <a:path w="31114" h="113030">
                  <a:moveTo>
                    <a:pt x="30581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04140"/>
                  </a:lnTo>
                  <a:lnTo>
                    <a:pt x="0" y="113030"/>
                  </a:lnTo>
                  <a:lnTo>
                    <a:pt x="30581" y="113030"/>
                  </a:lnTo>
                  <a:lnTo>
                    <a:pt x="30581" y="104140"/>
                  </a:lnTo>
                  <a:lnTo>
                    <a:pt x="10769" y="104140"/>
                  </a:lnTo>
                  <a:lnTo>
                    <a:pt x="10769" y="7620"/>
                  </a:lnTo>
                  <a:lnTo>
                    <a:pt x="30581" y="7620"/>
                  </a:lnTo>
                  <a:lnTo>
                    <a:pt x="30581" y="0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681536" y="1296644"/>
              <a:ext cx="5415732" cy="1083843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3182016" y="1945100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69" h="29210">
                  <a:moveTo>
                    <a:pt x="10667" y="28955"/>
                  </a:moveTo>
                  <a:lnTo>
                    <a:pt x="1524" y="28955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0667" y="28955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455611" y="2106835"/>
              <a:ext cx="125158" cy="86963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1606677" y="2105164"/>
              <a:ext cx="31115" cy="113030"/>
            </a:xfrm>
            <a:custGeom>
              <a:avLst/>
              <a:gdLst/>
              <a:ahLst/>
              <a:cxnLst/>
              <a:rect l="l" t="t" r="r" b="b"/>
              <a:pathLst>
                <a:path w="31114" h="113030">
                  <a:moveTo>
                    <a:pt x="3056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4140"/>
                  </a:lnTo>
                  <a:lnTo>
                    <a:pt x="0" y="113030"/>
                  </a:lnTo>
                  <a:lnTo>
                    <a:pt x="30568" y="113030"/>
                  </a:lnTo>
                  <a:lnTo>
                    <a:pt x="30568" y="104140"/>
                  </a:lnTo>
                  <a:lnTo>
                    <a:pt x="10756" y="104140"/>
                  </a:lnTo>
                  <a:lnTo>
                    <a:pt x="10756" y="8890"/>
                  </a:lnTo>
                  <a:lnTo>
                    <a:pt x="30568" y="8890"/>
                  </a:lnTo>
                  <a:lnTo>
                    <a:pt x="30568" y="0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455610" y="2268569"/>
              <a:ext cx="125158" cy="86963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1606664" y="2266987"/>
              <a:ext cx="31115" cy="113030"/>
            </a:xfrm>
            <a:custGeom>
              <a:avLst/>
              <a:gdLst/>
              <a:ahLst/>
              <a:cxnLst/>
              <a:rect l="l" t="t" r="r" b="b"/>
              <a:pathLst>
                <a:path w="31114" h="113030">
                  <a:moveTo>
                    <a:pt x="30581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4140"/>
                  </a:lnTo>
                  <a:lnTo>
                    <a:pt x="0" y="113030"/>
                  </a:lnTo>
                  <a:lnTo>
                    <a:pt x="30581" y="113030"/>
                  </a:lnTo>
                  <a:lnTo>
                    <a:pt x="30581" y="104140"/>
                  </a:lnTo>
                  <a:lnTo>
                    <a:pt x="10769" y="104140"/>
                  </a:lnTo>
                  <a:lnTo>
                    <a:pt x="10769" y="8890"/>
                  </a:lnTo>
                  <a:lnTo>
                    <a:pt x="30581" y="8890"/>
                  </a:lnTo>
                  <a:lnTo>
                    <a:pt x="30581" y="0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object 123"/>
          <p:cNvGrpSpPr/>
          <p:nvPr/>
        </p:nvGrpSpPr>
        <p:grpSpPr>
          <a:xfrm>
            <a:off x="1455610" y="2636234"/>
            <a:ext cx="589280" cy="116205"/>
            <a:chOff x="1455610" y="2636234"/>
            <a:chExt cx="589280" cy="116205"/>
          </a:xfrm>
        </p:grpSpPr>
        <p:pic>
          <p:nvPicPr>
            <p:cNvPr id="124" name="object 12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55610" y="2640901"/>
              <a:ext cx="125158" cy="86963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1608200" y="2705004"/>
              <a:ext cx="23495" cy="23495"/>
            </a:xfrm>
            <a:custGeom>
              <a:avLst/>
              <a:gdLst/>
              <a:ahLst/>
              <a:cxnLst/>
              <a:rect l="l" t="t" r="r" b="b"/>
              <a:pathLst>
                <a:path w="23494" h="23494">
                  <a:moveTo>
                    <a:pt x="16859" y="1524"/>
                  </a:moveTo>
                  <a:lnTo>
                    <a:pt x="6096" y="1524"/>
                  </a:lnTo>
                  <a:lnTo>
                    <a:pt x="6096" y="0"/>
                  </a:lnTo>
                  <a:lnTo>
                    <a:pt x="16859" y="0"/>
                  </a:lnTo>
                  <a:lnTo>
                    <a:pt x="16859" y="1524"/>
                  </a:lnTo>
                  <a:close/>
                </a:path>
                <a:path w="23494" h="23494">
                  <a:moveTo>
                    <a:pt x="18383" y="21431"/>
                  </a:moveTo>
                  <a:lnTo>
                    <a:pt x="4572" y="21431"/>
                  </a:lnTo>
                  <a:lnTo>
                    <a:pt x="1524" y="18383"/>
                  </a:lnTo>
                  <a:lnTo>
                    <a:pt x="0" y="16764"/>
                  </a:lnTo>
                  <a:lnTo>
                    <a:pt x="0" y="7620"/>
                  </a:lnTo>
                  <a:lnTo>
                    <a:pt x="1524" y="6096"/>
                  </a:lnTo>
                  <a:lnTo>
                    <a:pt x="1524" y="4572"/>
                  </a:lnTo>
                  <a:lnTo>
                    <a:pt x="4572" y="1524"/>
                  </a:lnTo>
                  <a:lnTo>
                    <a:pt x="18383" y="1524"/>
                  </a:lnTo>
                  <a:lnTo>
                    <a:pt x="21431" y="4572"/>
                  </a:lnTo>
                  <a:lnTo>
                    <a:pt x="21431" y="6096"/>
                  </a:lnTo>
                  <a:lnTo>
                    <a:pt x="22955" y="7620"/>
                  </a:lnTo>
                  <a:lnTo>
                    <a:pt x="22955" y="16764"/>
                  </a:lnTo>
                  <a:lnTo>
                    <a:pt x="21431" y="18383"/>
                  </a:lnTo>
                  <a:lnTo>
                    <a:pt x="18383" y="21431"/>
                  </a:lnTo>
                  <a:close/>
                </a:path>
                <a:path w="23494" h="23494">
                  <a:moveTo>
                    <a:pt x="16859" y="22955"/>
                  </a:moveTo>
                  <a:lnTo>
                    <a:pt x="6096" y="22955"/>
                  </a:lnTo>
                  <a:lnTo>
                    <a:pt x="6096" y="21431"/>
                  </a:lnTo>
                  <a:lnTo>
                    <a:pt x="16859" y="21431"/>
                  </a:lnTo>
                  <a:lnTo>
                    <a:pt x="16859" y="22955"/>
                  </a:lnTo>
                  <a:close/>
                </a:path>
              </a:pathLst>
            </a:custGeom>
            <a:solidFill>
              <a:srgbClr val="AA2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664684" y="2640806"/>
              <a:ext cx="256508" cy="87153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1945563" y="2636240"/>
              <a:ext cx="99695" cy="116205"/>
            </a:xfrm>
            <a:custGeom>
              <a:avLst/>
              <a:gdLst/>
              <a:ahLst/>
              <a:cxnLst/>
              <a:rect l="l" t="t" r="r" b="b"/>
              <a:pathLst>
                <a:path w="99694" h="116205">
                  <a:moveTo>
                    <a:pt x="33629" y="7620"/>
                  </a:moveTo>
                  <a:lnTo>
                    <a:pt x="27533" y="0"/>
                  </a:lnTo>
                  <a:lnTo>
                    <a:pt x="22961" y="6096"/>
                  </a:lnTo>
                  <a:lnTo>
                    <a:pt x="18288" y="10756"/>
                  </a:lnTo>
                  <a:lnTo>
                    <a:pt x="15240" y="15328"/>
                  </a:lnTo>
                  <a:lnTo>
                    <a:pt x="10668" y="19900"/>
                  </a:lnTo>
                  <a:lnTo>
                    <a:pt x="7620" y="24472"/>
                  </a:lnTo>
                  <a:lnTo>
                    <a:pt x="6096" y="30568"/>
                  </a:lnTo>
                  <a:lnTo>
                    <a:pt x="3048" y="35140"/>
                  </a:lnTo>
                  <a:lnTo>
                    <a:pt x="1524" y="39712"/>
                  </a:lnTo>
                  <a:lnTo>
                    <a:pt x="1524" y="44284"/>
                  </a:lnTo>
                  <a:lnTo>
                    <a:pt x="0" y="48856"/>
                  </a:lnTo>
                  <a:lnTo>
                    <a:pt x="0" y="59524"/>
                  </a:lnTo>
                  <a:lnTo>
                    <a:pt x="1727" y="74358"/>
                  </a:lnTo>
                  <a:lnTo>
                    <a:pt x="6870" y="88912"/>
                  </a:lnTo>
                  <a:lnTo>
                    <a:pt x="15481" y="102908"/>
                  </a:lnTo>
                  <a:lnTo>
                    <a:pt x="27533" y="116014"/>
                  </a:lnTo>
                  <a:lnTo>
                    <a:pt x="33629" y="109918"/>
                  </a:lnTo>
                  <a:lnTo>
                    <a:pt x="28206" y="104178"/>
                  </a:lnTo>
                  <a:lnTo>
                    <a:pt x="23482" y="98285"/>
                  </a:lnTo>
                  <a:lnTo>
                    <a:pt x="10668" y="58000"/>
                  </a:lnTo>
                  <a:lnTo>
                    <a:pt x="12103" y="44577"/>
                  </a:lnTo>
                  <a:lnTo>
                    <a:pt x="16395" y="31711"/>
                  </a:lnTo>
                  <a:lnTo>
                    <a:pt x="23571" y="19392"/>
                  </a:lnTo>
                  <a:lnTo>
                    <a:pt x="33629" y="7620"/>
                  </a:lnTo>
                  <a:close/>
                </a:path>
                <a:path w="99694" h="116205">
                  <a:moveTo>
                    <a:pt x="99250" y="58102"/>
                  </a:moveTo>
                  <a:lnTo>
                    <a:pt x="97536" y="42621"/>
                  </a:lnTo>
                  <a:lnTo>
                    <a:pt x="92392" y="27990"/>
                  </a:lnTo>
                  <a:lnTo>
                    <a:pt x="83781" y="13919"/>
                  </a:lnTo>
                  <a:lnTo>
                    <a:pt x="71729" y="88"/>
                  </a:lnTo>
                  <a:lnTo>
                    <a:pt x="65633" y="7708"/>
                  </a:lnTo>
                  <a:lnTo>
                    <a:pt x="75653" y="19507"/>
                  </a:lnTo>
                  <a:lnTo>
                    <a:pt x="82829" y="31991"/>
                  </a:lnTo>
                  <a:lnTo>
                    <a:pt x="87147" y="45313"/>
                  </a:lnTo>
                  <a:lnTo>
                    <a:pt x="88582" y="59626"/>
                  </a:lnTo>
                  <a:lnTo>
                    <a:pt x="88277" y="66459"/>
                  </a:lnTo>
                  <a:lnTo>
                    <a:pt x="87249" y="73152"/>
                  </a:lnTo>
                  <a:lnTo>
                    <a:pt x="85369" y="79552"/>
                  </a:lnTo>
                  <a:lnTo>
                    <a:pt x="82486" y="85534"/>
                  </a:lnTo>
                  <a:lnTo>
                    <a:pt x="79603" y="92189"/>
                  </a:lnTo>
                  <a:lnTo>
                    <a:pt x="75742" y="98386"/>
                  </a:lnTo>
                  <a:lnTo>
                    <a:pt x="71043" y="104279"/>
                  </a:lnTo>
                  <a:lnTo>
                    <a:pt x="65633" y="110007"/>
                  </a:lnTo>
                  <a:lnTo>
                    <a:pt x="71729" y="116103"/>
                  </a:lnTo>
                  <a:lnTo>
                    <a:pt x="76301" y="111531"/>
                  </a:lnTo>
                  <a:lnTo>
                    <a:pt x="80873" y="105435"/>
                  </a:lnTo>
                  <a:lnTo>
                    <a:pt x="85534" y="100863"/>
                  </a:lnTo>
                  <a:lnTo>
                    <a:pt x="91630" y="91719"/>
                  </a:lnTo>
                  <a:lnTo>
                    <a:pt x="93154" y="85534"/>
                  </a:lnTo>
                  <a:lnTo>
                    <a:pt x="96202" y="80962"/>
                  </a:lnTo>
                  <a:lnTo>
                    <a:pt x="97726" y="76390"/>
                  </a:lnTo>
                  <a:lnTo>
                    <a:pt x="97726" y="71818"/>
                  </a:lnTo>
                  <a:lnTo>
                    <a:pt x="99250" y="67246"/>
                  </a:lnTo>
                  <a:lnTo>
                    <a:pt x="99250" y="58102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8" name="object 12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131790" y="2648616"/>
            <a:ext cx="71818" cy="79343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2273807" y="2640806"/>
            <a:ext cx="535780" cy="111442"/>
          </a:xfrm>
          <a:prstGeom prst="rect">
            <a:avLst/>
          </a:prstGeom>
        </p:spPr>
      </p:pic>
      <p:pic>
        <p:nvPicPr>
          <p:cNvPr id="130" name="object 13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2873692" y="2640806"/>
            <a:ext cx="209073" cy="111442"/>
          </a:xfrm>
          <a:prstGeom prst="rect">
            <a:avLst/>
          </a:prstGeom>
        </p:spPr>
      </p:pic>
      <p:pic>
        <p:nvPicPr>
          <p:cNvPr id="131" name="object 13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162204" y="2640901"/>
            <a:ext cx="604456" cy="86963"/>
          </a:xfrm>
          <a:prstGeom prst="rect">
            <a:avLst/>
          </a:prstGeom>
        </p:spPr>
      </p:pic>
      <p:pic>
        <p:nvPicPr>
          <p:cNvPr id="132" name="object 13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839907" y="2640901"/>
            <a:ext cx="262604" cy="86963"/>
          </a:xfrm>
          <a:prstGeom prst="rect">
            <a:avLst/>
          </a:prstGeom>
        </p:spPr>
      </p:pic>
      <p:grpSp>
        <p:nvGrpSpPr>
          <p:cNvPr id="133" name="object 133"/>
          <p:cNvGrpSpPr/>
          <p:nvPr/>
        </p:nvGrpSpPr>
        <p:grpSpPr>
          <a:xfrm>
            <a:off x="4181855" y="2646997"/>
            <a:ext cx="304165" cy="105410"/>
            <a:chOff x="4181855" y="2646997"/>
            <a:chExt cx="304165" cy="105410"/>
          </a:xfrm>
        </p:grpSpPr>
        <p:pic>
          <p:nvPicPr>
            <p:cNvPr id="134" name="object 13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181855" y="2646997"/>
              <a:ext cx="259556" cy="105251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4465795" y="270805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3716" y="1524"/>
                  </a:moveTo>
                  <a:lnTo>
                    <a:pt x="6096" y="1524"/>
                  </a:lnTo>
                  <a:lnTo>
                    <a:pt x="7620" y="0"/>
                  </a:lnTo>
                  <a:lnTo>
                    <a:pt x="13716" y="0"/>
                  </a:lnTo>
                  <a:lnTo>
                    <a:pt x="13716" y="1524"/>
                  </a:lnTo>
                  <a:close/>
                </a:path>
                <a:path w="20320" h="20319">
                  <a:moveTo>
                    <a:pt x="18288" y="16764"/>
                  </a:moveTo>
                  <a:lnTo>
                    <a:pt x="1524" y="16764"/>
                  </a:lnTo>
                  <a:lnTo>
                    <a:pt x="1524" y="15240"/>
                  </a:lnTo>
                  <a:lnTo>
                    <a:pt x="0" y="13716"/>
                  </a:lnTo>
                  <a:lnTo>
                    <a:pt x="0" y="7620"/>
                  </a:lnTo>
                  <a:lnTo>
                    <a:pt x="1524" y="6096"/>
                  </a:lnTo>
                  <a:lnTo>
                    <a:pt x="1524" y="4572"/>
                  </a:lnTo>
                  <a:lnTo>
                    <a:pt x="4572" y="1524"/>
                  </a:lnTo>
                  <a:lnTo>
                    <a:pt x="16764" y="1524"/>
                  </a:lnTo>
                  <a:lnTo>
                    <a:pt x="16764" y="3048"/>
                  </a:lnTo>
                  <a:lnTo>
                    <a:pt x="18288" y="3048"/>
                  </a:lnTo>
                  <a:lnTo>
                    <a:pt x="18288" y="4572"/>
                  </a:lnTo>
                  <a:lnTo>
                    <a:pt x="19812" y="6096"/>
                  </a:lnTo>
                  <a:lnTo>
                    <a:pt x="19812" y="13716"/>
                  </a:lnTo>
                  <a:lnTo>
                    <a:pt x="18288" y="15240"/>
                  </a:lnTo>
                  <a:lnTo>
                    <a:pt x="18288" y="16764"/>
                  </a:lnTo>
                  <a:close/>
                </a:path>
                <a:path w="20320" h="20319">
                  <a:moveTo>
                    <a:pt x="13716" y="19812"/>
                  </a:moveTo>
                  <a:lnTo>
                    <a:pt x="6096" y="19812"/>
                  </a:lnTo>
                  <a:lnTo>
                    <a:pt x="4572" y="18288"/>
                  </a:lnTo>
                  <a:lnTo>
                    <a:pt x="3048" y="18288"/>
                  </a:lnTo>
                  <a:lnTo>
                    <a:pt x="3048" y="16764"/>
                  </a:lnTo>
                  <a:lnTo>
                    <a:pt x="16764" y="16764"/>
                  </a:lnTo>
                  <a:lnTo>
                    <a:pt x="13716" y="19812"/>
                  </a:lnTo>
                  <a:close/>
                </a:path>
              </a:pathLst>
            </a:custGeom>
            <a:solidFill>
              <a:srgbClr val="3F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6" name="object 136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595526" y="2648521"/>
            <a:ext cx="119062" cy="79343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4786312" y="2640901"/>
            <a:ext cx="477869" cy="111347"/>
          </a:xfrm>
          <a:prstGeom prst="rect">
            <a:avLst/>
          </a:prstGeom>
        </p:spPr>
      </p:pic>
      <p:pic>
        <p:nvPicPr>
          <p:cNvPr id="138" name="object 138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5335904" y="2640901"/>
            <a:ext cx="262508" cy="86963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5671756" y="2640901"/>
            <a:ext cx="584549" cy="111347"/>
          </a:xfrm>
          <a:prstGeom prst="rect">
            <a:avLst/>
          </a:prstGeom>
        </p:spPr>
      </p:pic>
      <p:grpSp>
        <p:nvGrpSpPr>
          <p:cNvPr id="140" name="object 140"/>
          <p:cNvGrpSpPr/>
          <p:nvPr/>
        </p:nvGrpSpPr>
        <p:grpSpPr>
          <a:xfrm>
            <a:off x="6358604" y="2640901"/>
            <a:ext cx="186690" cy="86995"/>
            <a:chOff x="6358604" y="2640901"/>
            <a:chExt cx="186690" cy="86995"/>
          </a:xfrm>
        </p:grpSpPr>
        <p:pic>
          <p:nvPicPr>
            <p:cNvPr id="141" name="object 14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358604" y="2640901"/>
              <a:ext cx="117538" cy="86963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6503670" y="2640901"/>
              <a:ext cx="41275" cy="86995"/>
            </a:xfrm>
            <a:custGeom>
              <a:avLst/>
              <a:gdLst/>
              <a:ahLst/>
              <a:cxnLst/>
              <a:rect l="l" t="t" r="r" b="b"/>
              <a:pathLst>
                <a:path w="41275" h="86994">
                  <a:moveTo>
                    <a:pt x="25908" y="86963"/>
                  </a:moveTo>
                  <a:lnTo>
                    <a:pt x="10668" y="86963"/>
                  </a:lnTo>
                  <a:lnTo>
                    <a:pt x="7620" y="85439"/>
                  </a:lnTo>
                  <a:lnTo>
                    <a:pt x="6096" y="85439"/>
                  </a:lnTo>
                  <a:lnTo>
                    <a:pt x="3048" y="83915"/>
                  </a:lnTo>
                  <a:lnTo>
                    <a:pt x="3048" y="80867"/>
                  </a:lnTo>
                  <a:lnTo>
                    <a:pt x="1524" y="79343"/>
                  </a:lnTo>
                  <a:lnTo>
                    <a:pt x="1524" y="76295"/>
                  </a:lnTo>
                  <a:lnTo>
                    <a:pt x="0" y="73247"/>
                  </a:lnTo>
                  <a:lnTo>
                    <a:pt x="0" y="68675"/>
                  </a:lnTo>
                  <a:lnTo>
                    <a:pt x="1524" y="65627"/>
                  </a:lnTo>
                  <a:lnTo>
                    <a:pt x="1524" y="59531"/>
                  </a:lnTo>
                  <a:lnTo>
                    <a:pt x="13716" y="0"/>
                  </a:lnTo>
                  <a:lnTo>
                    <a:pt x="24384" y="0"/>
                  </a:lnTo>
                  <a:lnTo>
                    <a:pt x="13716" y="59531"/>
                  </a:lnTo>
                  <a:lnTo>
                    <a:pt x="12192" y="64103"/>
                  </a:lnTo>
                  <a:lnTo>
                    <a:pt x="12192" y="76295"/>
                  </a:lnTo>
                  <a:lnTo>
                    <a:pt x="13716" y="76295"/>
                  </a:lnTo>
                  <a:lnTo>
                    <a:pt x="13716" y="77819"/>
                  </a:lnTo>
                  <a:lnTo>
                    <a:pt x="24384" y="77819"/>
                  </a:lnTo>
                  <a:lnTo>
                    <a:pt x="28956" y="76295"/>
                  </a:lnTo>
                  <a:lnTo>
                    <a:pt x="32004" y="76295"/>
                  </a:lnTo>
                  <a:lnTo>
                    <a:pt x="41148" y="73247"/>
                  </a:lnTo>
                  <a:lnTo>
                    <a:pt x="41148" y="82391"/>
                  </a:lnTo>
                  <a:lnTo>
                    <a:pt x="36576" y="83915"/>
                  </a:lnTo>
                  <a:lnTo>
                    <a:pt x="33528" y="85439"/>
                  </a:lnTo>
                  <a:lnTo>
                    <a:pt x="28956" y="85439"/>
                  </a:lnTo>
                  <a:lnTo>
                    <a:pt x="25908" y="86963"/>
                  </a:lnTo>
                  <a:close/>
                </a:path>
              </a:pathLst>
            </a:custGeom>
            <a:solidFill>
              <a:srgbClr val="3F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3" name="object 143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6631876" y="2640901"/>
            <a:ext cx="262508" cy="86963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6973823" y="2646997"/>
            <a:ext cx="123634" cy="105250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362455" y="2906267"/>
            <a:ext cx="2505456" cy="112775"/>
          </a:xfrm>
          <a:prstGeom prst="rect">
            <a:avLst/>
          </a:prstGeom>
        </p:spPr>
      </p:pic>
      <p:grpSp>
        <p:nvGrpSpPr>
          <p:cNvPr id="146" name="object 146"/>
          <p:cNvGrpSpPr/>
          <p:nvPr/>
        </p:nvGrpSpPr>
        <p:grpSpPr>
          <a:xfrm>
            <a:off x="1360931" y="3067811"/>
            <a:ext cx="2371725" cy="276225"/>
            <a:chOff x="1360931" y="3067811"/>
            <a:chExt cx="2371725" cy="276225"/>
          </a:xfrm>
        </p:grpSpPr>
        <p:pic>
          <p:nvPicPr>
            <p:cNvPr id="147" name="object 147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365503" y="3067811"/>
              <a:ext cx="2366772" cy="114300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360931" y="3226307"/>
              <a:ext cx="2148840" cy="117348"/>
            </a:xfrm>
            <a:prstGeom prst="rect">
              <a:avLst/>
            </a:prstGeom>
          </p:spPr>
        </p:pic>
      </p:grpSp>
      <p:pic>
        <p:nvPicPr>
          <p:cNvPr id="149" name="object 149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424939" y="3392423"/>
            <a:ext cx="2857390" cy="114300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370075" y="3604259"/>
            <a:ext cx="2906151" cy="12191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1427987" y="3717035"/>
            <a:ext cx="2857395" cy="114300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431035" y="3878579"/>
            <a:ext cx="2857399" cy="114300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1431035" y="4040123"/>
            <a:ext cx="2985516" cy="114300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1432559" y="4203191"/>
            <a:ext cx="2857402" cy="112775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1424939" y="4364735"/>
            <a:ext cx="2857390" cy="114300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1434083" y="4526279"/>
            <a:ext cx="2845193" cy="114300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1429511" y="4689347"/>
            <a:ext cx="2857397" cy="114300"/>
          </a:xfrm>
          <a:prstGeom prst="rect">
            <a:avLst/>
          </a:prstGeom>
        </p:spPr>
      </p:pic>
      <p:pic>
        <p:nvPicPr>
          <p:cNvPr id="158" name="object 158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1429511" y="4852415"/>
            <a:ext cx="2857397" cy="114300"/>
          </a:xfrm>
          <a:prstGeom prst="rect">
            <a:avLst/>
          </a:prstGeom>
        </p:spPr>
      </p:pic>
      <p:pic>
        <p:nvPicPr>
          <p:cNvPr id="159" name="object 159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1429511" y="5013959"/>
            <a:ext cx="2857397" cy="112775"/>
          </a:xfrm>
          <a:prstGeom prst="rect">
            <a:avLst/>
          </a:prstGeom>
        </p:spPr>
      </p:pic>
      <p:pic>
        <p:nvPicPr>
          <p:cNvPr id="160" name="object 160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1429511" y="5175503"/>
            <a:ext cx="2857397" cy="114300"/>
          </a:xfrm>
          <a:prstGeom prst="rect">
            <a:avLst/>
          </a:prstGeom>
        </p:spPr>
      </p:pic>
      <p:grpSp>
        <p:nvGrpSpPr>
          <p:cNvPr id="161" name="object 161"/>
          <p:cNvGrpSpPr/>
          <p:nvPr/>
        </p:nvGrpSpPr>
        <p:grpSpPr>
          <a:xfrm>
            <a:off x="1360931" y="5337047"/>
            <a:ext cx="2927985" cy="277495"/>
            <a:chOff x="1360931" y="5337047"/>
            <a:chExt cx="2927985" cy="277495"/>
          </a:xfrm>
        </p:grpSpPr>
        <p:pic>
          <p:nvPicPr>
            <p:cNvPr id="162" name="object 162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431035" y="5337047"/>
              <a:ext cx="2857399" cy="114300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360931" y="5495543"/>
              <a:ext cx="2564892" cy="118872"/>
            </a:xfrm>
            <a:prstGeom prst="rect">
              <a:avLst/>
            </a:prstGeom>
          </p:spPr>
        </p:pic>
      </p:grpSp>
      <p:pic>
        <p:nvPicPr>
          <p:cNvPr id="164" name="object 164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359407" y="5667755"/>
            <a:ext cx="1488947" cy="108203"/>
          </a:xfrm>
          <a:prstGeom prst="rect">
            <a:avLst/>
          </a:prstGeom>
        </p:spPr>
      </p:pic>
      <p:grpSp>
        <p:nvGrpSpPr>
          <p:cNvPr id="165" name="object 165"/>
          <p:cNvGrpSpPr/>
          <p:nvPr/>
        </p:nvGrpSpPr>
        <p:grpSpPr>
          <a:xfrm>
            <a:off x="1455610" y="5974943"/>
            <a:ext cx="589280" cy="116205"/>
            <a:chOff x="1455610" y="5974943"/>
            <a:chExt cx="589280" cy="116205"/>
          </a:xfrm>
        </p:grpSpPr>
        <p:pic>
          <p:nvPicPr>
            <p:cNvPr id="166" name="object 166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455610" y="5977991"/>
              <a:ext cx="125158" cy="88487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1606772" y="6041999"/>
              <a:ext cx="23495" cy="24765"/>
            </a:xfrm>
            <a:custGeom>
              <a:avLst/>
              <a:gdLst/>
              <a:ahLst/>
              <a:cxnLst/>
              <a:rect l="l" t="t" r="r" b="b"/>
              <a:pathLst>
                <a:path w="23494" h="24764">
                  <a:moveTo>
                    <a:pt x="15335" y="1524"/>
                  </a:moveTo>
                  <a:lnTo>
                    <a:pt x="9144" y="1524"/>
                  </a:lnTo>
                  <a:lnTo>
                    <a:pt x="10668" y="0"/>
                  </a:lnTo>
                  <a:lnTo>
                    <a:pt x="13811" y="0"/>
                  </a:lnTo>
                  <a:lnTo>
                    <a:pt x="15335" y="1524"/>
                  </a:lnTo>
                  <a:close/>
                </a:path>
                <a:path w="23494" h="24764">
                  <a:moveTo>
                    <a:pt x="18383" y="22860"/>
                  </a:moveTo>
                  <a:lnTo>
                    <a:pt x="6096" y="22860"/>
                  </a:lnTo>
                  <a:lnTo>
                    <a:pt x="4572" y="21336"/>
                  </a:lnTo>
                  <a:lnTo>
                    <a:pt x="3048" y="21336"/>
                  </a:lnTo>
                  <a:lnTo>
                    <a:pt x="3048" y="19812"/>
                  </a:lnTo>
                  <a:lnTo>
                    <a:pt x="1524" y="18288"/>
                  </a:lnTo>
                  <a:lnTo>
                    <a:pt x="1524" y="16764"/>
                  </a:lnTo>
                  <a:lnTo>
                    <a:pt x="0" y="15240"/>
                  </a:lnTo>
                  <a:lnTo>
                    <a:pt x="0" y="9144"/>
                  </a:lnTo>
                  <a:lnTo>
                    <a:pt x="1524" y="7620"/>
                  </a:lnTo>
                  <a:lnTo>
                    <a:pt x="1524" y="6096"/>
                  </a:lnTo>
                  <a:lnTo>
                    <a:pt x="6096" y="1524"/>
                  </a:lnTo>
                  <a:lnTo>
                    <a:pt x="18383" y="1524"/>
                  </a:lnTo>
                  <a:lnTo>
                    <a:pt x="19907" y="3048"/>
                  </a:lnTo>
                  <a:lnTo>
                    <a:pt x="19907" y="4572"/>
                  </a:lnTo>
                  <a:lnTo>
                    <a:pt x="21431" y="4572"/>
                  </a:lnTo>
                  <a:lnTo>
                    <a:pt x="21431" y="6096"/>
                  </a:lnTo>
                  <a:lnTo>
                    <a:pt x="22955" y="7620"/>
                  </a:lnTo>
                  <a:lnTo>
                    <a:pt x="22955" y="16764"/>
                  </a:lnTo>
                  <a:lnTo>
                    <a:pt x="21431" y="18288"/>
                  </a:lnTo>
                  <a:lnTo>
                    <a:pt x="21431" y="19812"/>
                  </a:lnTo>
                  <a:lnTo>
                    <a:pt x="18383" y="22860"/>
                  </a:lnTo>
                  <a:close/>
                </a:path>
                <a:path w="23494" h="24764">
                  <a:moveTo>
                    <a:pt x="15335" y="24384"/>
                  </a:moveTo>
                  <a:lnTo>
                    <a:pt x="9144" y="24384"/>
                  </a:lnTo>
                  <a:lnTo>
                    <a:pt x="7620" y="22860"/>
                  </a:lnTo>
                  <a:lnTo>
                    <a:pt x="16859" y="22860"/>
                  </a:lnTo>
                  <a:lnTo>
                    <a:pt x="15335" y="24384"/>
                  </a:lnTo>
                  <a:close/>
                </a:path>
              </a:pathLst>
            </a:custGeom>
            <a:solidFill>
              <a:srgbClr val="AA2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8" name="object 168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663160" y="5979515"/>
              <a:ext cx="253460" cy="86963"/>
            </a:xfrm>
            <a:prstGeom prst="rect">
              <a:avLst/>
            </a:prstGeom>
          </p:spPr>
        </p:pic>
        <p:sp>
          <p:nvSpPr>
            <p:cNvPr id="169" name="object 169"/>
            <p:cNvSpPr/>
            <p:nvPr/>
          </p:nvSpPr>
          <p:spPr>
            <a:xfrm>
              <a:off x="1945563" y="5974956"/>
              <a:ext cx="99695" cy="116205"/>
            </a:xfrm>
            <a:custGeom>
              <a:avLst/>
              <a:gdLst/>
              <a:ahLst/>
              <a:cxnLst/>
              <a:rect l="l" t="t" r="r" b="b"/>
              <a:pathLst>
                <a:path w="99694" h="116204">
                  <a:moveTo>
                    <a:pt x="33629" y="6096"/>
                  </a:moveTo>
                  <a:lnTo>
                    <a:pt x="27533" y="0"/>
                  </a:lnTo>
                  <a:lnTo>
                    <a:pt x="18288" y="9144"/>
                  </a:lnTo>
                  <a:lnTo>
                    <a:pt x="15240" y="13716"/>
                  </a:lnTo>
                  <a:lnTo>
                    <a:pt x="10668" y="19812"/>
                  </a:lnTo>
                  <a:lnTo>
                    <a:pt x="7620" y="24384"/>
                  </a:lnTo>
                  <a:lnTo>
                    <a:pt x="6096" y="28956"/>
                  </a:lnTo>
                  <a:lnTo>
                    <a:pt x="3048" y="33528"/>
                  </a:lnTo>
                  <a:lnTo>
                    <a:pt x="1524" y="38100"/>
                  </a:lnTo>
                  <a:lnTo>
                    <a:pt x="1524" y="44196"/>
                  </a:lnTo>
                  <a:lnTo>
                    <a:pt x="0" y="48768"/>
                  </a:lnTo>
                  <a:lnTo>
                    <a:pt x="0" y="57912"/>
                  </a:lnTo>
                  <a:lnTo>
                    <a:pt x="1727" y="73444"/>
                  </a:lnTo>
                  <a:lnTo>
                    <a:pt x="6870" y="88087"/>
                  </a:lnTo>
                  <a:lnTo>
                    <a:pt x="15481" y="102146"/>
                  </a:lnTo>
                  <a:lnTo>
                    <a:pt x="27533" y="115912"/>
                  </a:lnTo>
                  <a:lnTo>
                    <a:pt x="33629" y="108292"/>
                  </a:lnTo>
                  <a:lnTo>
                    <a:pt x="28206" y="102552"/>
                  </a:lnTo>
                  <a:lnTo>
                    <a:pt x="23482" y="96672"/>
                  </a:lnTo>
                  <a:lnTo>
                    <a:pt x="19621" y="90500"/>
                  </a:lnTo>
                  <a:lnTo>
                    <a:pt x="16764" y="83908"/>
                  </a:lnTo>
                  <a:lnTo>
                    <a:pt x="13893" y="77914"/>
                  </a:lnTo>
                  <a:lnTo>
                    <a:pt x="12001" y="71475"/>
                  </a:lnTo>
                  <a:lnTo>
                    <a:pt x="10985" y="64757"/>
                  </a:lnTo>
                  <a:lnTo>
                    <a:pt x="10668" y="57912"/>
                  </a:lnTo>
                  <a:lnTo>
                    <a:pt x="12103" y="43599"/>
                  </a:lnTo>
                  <a:lnTo>
                    <a:pt x="16395" y="30289"/>
                  </a:lnTo>
                  <a:lnTo>
                    <a:pt x="23571" y="17830"/>
                  </a:lnTo>
                  <a:lnTo>
                    <a:pt x="33629" y="6096"/>
                  </a:lnTo>
                  <a:close/>
                </a:path>
                <a:path w="99694" h="116204">
                  <a:moveTo>
                    <a:pt x="99250" y="57912"/>
                  </a:moveTo>
                  <a:lnTo>
                    <a:pt x="97536" y="42214"/>
                  </a:lnTo>
                  <a:lnTo>
                    <a:pt x="92392" y="27241"/>
                  </a:lnTo>
                  <a:lnTo>
                    <a:pt x="83781" y="13119"/>
                  </a:lnTo>
                  <a:lnTo>
                    <a:pt x="71729" y="0"/>
                  </a:lnTo>
                  <a:lnTo>
                    <a:pt x="65633" y="6096"/>
                  </a:lnTo>
                  <a:lnTo>
                    <a:pt x="75653" y="18046"/>
                  </a:lnTo>
                  <a:lnTo>
                    <a:pt x="82829" y="30861"/>
                  </a:lnTo>
                  <a:lnTo>
                    <a:pt x="87147" y="44234"/>
                  </a:lnTo>
                  <a:lnTo>
                    <a:pt x="88582" y="57912"/>
                  </a:lnTo>
                  <a:lnTo>
                    <a:pt x="88277" y="64782"/>
                  </a:lnTo>
                  <a:lnTo>
                    <a:pt x="71043" y="103225"/>
                  </a:lnTo>
                  <a:lnTo>
                    <a:pt x="65633" y="109816"/>
                  </a:lnTo>
                  <a:lnTo>
                    <a:pt x="71729" y="115912"/>
                  </a:lnTo>
                  <a:lnTo>
                    <a:pt x="76301" y="109816"/>
                  </a:lnTo>
                  <a:lnTo>
                    <a:pt x="85534" y="100672"/>
                  </a:lnTo>
                  <a:lnTo>
                    <a:pt x="88582" y="94576"/>
                  </a:lnTo>
                  <a:lnTo>
                    <a:pt x="91630" y="90004"/>
                  </a:lnTo>
                  <a:lnTo>
                    <a:pt x="93154" y="85432"/>
                  </a:lnTo>
                  <a:lnTo>
                    <a:pt x="96202" y="80860"/>
                  </a:lnTo>
                  <a:lnTo>
                    <a:pt x="97726" y="76288"/>
                  </a:lnTo>
                  <a:lnTo>
                    <a:pt x="97726" y="71628"/>
                  </a:lnTo>
                  <a:lnTo>
                    <a:pt x="99250" y="65532"/>
                  </a:lnTo>
                  <a:lnTo>
                    <a:pt x="99250" y="57912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0" name="object 170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2131790" y="5985612"/>
            <a:ext cx="71818" cy="79343"/>
          </a:xfrm>
          <a:prstGeom prst="rect">
            <a:avLst/>
          </a:prstGeom>
        </p:spPr>
      </p:pic>
      <p:pic>
        <p:nvPicPr>
          <p:cNvPr id="171" name="object 171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2272283" y="5977992"/>
            <a:ext cx="673131" cy="112871"/>
          </a:xfrm>
          <a:prstGeom prst="rect">
            <a:avLst/>
          </a:prstGeom>
        </p:spPr>
      </p:pic>
      <p:pic>
        <p:nvPicPr>
          <p:cNvPr id="172" name="object 172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3021710" y="5979516"/>
            <a:ext cx="264128" cy="86963"/>
          </a:xfrm>
          <a:prstGeom prst="rect">
            <a:avLst/>
          </a:prstGeom>
        </p:spPr>
      </p:pic>
      <p:grpSp>
        <p:nvGrpSpPr>
          <p:cNvPr id="173" name="object 173"/>
          <p:cNvGrpSpPr/>
          <p:nvPr/>
        </p:nvGrpSpPr>
        <p:grpSpPr>
          <a:xfrm>
            <a:off x="3365182" y="5984087"/>
            <a:ext cx="508634" cy="82550"/>
            <a:chOff x="3365182" y="5984087"/>
            <a:chExt cx="508634" cy="82550"/>
          </a:xfrm>
        </p:grpSpPr>
        <p:pic>
          <p:nvPicPr>
            <p:cNvPr id="174" name="object 17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3365182" y="5984087"/>
              <a:ext cx="465582" cy="82391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3853719" y="604657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16764" y="16859"/>
                  </a:moveTo>
                  <a:lnTo>
                    <a:pt x="1524" y="16859"/>
                  </a:lnTo>
                  <a:lnTo>
                    <a:pt x="1524" y="15335"/>
                  </a:lnTo>
                  <a:lnTo>
                    <a:pt x="0" y="15335"/>
                  </a:lnTo>
                  <a:lnTo>
                    <a:pt x="0" y="4667"/>
                  </a:lnTo>
                  <a:lnTo>
                    <a:pt x="3048" y="1619"/>
                  </a:lnTo>
                  <a:lnTo>
                    <a:pt x="4572" y="0"/>
                  </a:lnTo>
                  <a:lnTo>
                    <a:pt x="15240" y="0"/>
                  </a:lnTo>
                  <a:lnTo>
                    <a:pt x="15240" y="1619"/>
                  </a:lnTo>
                  <a:lnTo>
                    <a:pt x="16764" y="1619"/>
                  </a:lnTo>
                  <a:lnTo>
                    <a:pt x="18288" y="3143"/>
                  </a:lnTo>
                  <a:lnTo>
                    <a:pt x="18288" y="4667"/>
                  </a:lnTo>
                  <a:lnTo>
                    <a:pt x="19812" y="6191"/>
                  </a:lnTo>
                  <a:lnTo>
                    <a:pt x="19812" y="12287"/>
                  </a:lnTo>
                  <a:lnTo>
                    <a:pt x="16764" y="15335"/>
                  </a:lnTo>
                  <a:lnTo>
                    <a:pt x="16764" y="16859"/>
                  </a:lnTo>
                  <a:close/>
                </a:path>
                <a:path w="20320" h="20320">
                  <a:moveTo>
                    <a:pt x="12192" y="19907"/>
                  </a:moveTo>
                  <a:lnTo>
                    <a:pt x="6096" y="19907"/>
                  </a:lnTo>
                  <a:lnTo>
                    <a:pt x="3048" y="16859"/>
                  </a:lnTo>
                  <a:lnTo>
                    <a:pt x="15240" y="16859"/>
                  </a:lnTo>
                  <a:lnTo>
                    <a:pt x="13716" y="18383"/>
                  </a:lnTo>
                  <a:lnTo>
                    <a:pt x="12192" y="18383"/>
                  </a:lnTo>
                  <a:lnTo>
                    <a:pt x="12192" y="19907"/>
                  </a:lnTo>
                  <a:close/>
                </a:path>
              </a:pathLst>
            </a:custGeom>
            <a:solidFill>
              <a:srgbClr val="3F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6" name="object 176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3969734" y="5984087"/>
            <a:ext cx="268604" cy="82391"/>
          </a:xfrm>
          <a:prstGeom prst="rect">
            <a:avLst/>
          </a:prstGeom>
        </p:spPr>
      </p:pic>
      <p:pic>
        <p:nvPicPr>
          <p:cNvPr id="177" name="object 177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4316158" y="6002375"/>
            <a:ext cx="192405" cy="64103"/>
          </a:xfrm>
          <a:prstGeom prst="rect">
            <a:avLst/>
          </a:prstGeom>
        </p:spPr>
      </p:pic>
      <p:pic>
        <p:nvPicPr>
          <p:cNvPr id="178" name="object 178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4587811" y="6002375"/>
            <a:ext cx="125253" cy="64103"/>
          </a:xfrm>
          <a:prstGeom prst="rect">
            <a:avLst/>
          </a:prstGeom>
        </p:spPr>
      </p:pic>
      <p:pic>
        <p:nvPicPr>
          <p:cNvPr id="179" name="object 179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4792408" y="5977992"/>
            <a:ext cx="604551" cy="112871"/>
          </a:xfrm>
          <a:prstGeom prst="rect">
            <a:avLst/>
          </a:prstGeom>
        </p:spPr>
      </p:pic>
      <p:pic>
        <p:nvPicPr>
          <p:cNvPr id="180" name="object 180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5473255" y="6002375"/>
            <a:ext cx="442721" cy="88487"/>
          </a:xfrm>
          <a:prstGeom prst="rect">
            <a:avLst/>
          </a:prstGeom>
        </p:spPr>
      </p:pic>
      <p:pic>
        <p:nvPicPr>
          <p:cNvPr id="181" name="object 181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6007512" y="5977992"/>
            <a:ext cx="546544" cy="112871"/>
          </a:xfrm>
          <a:prstGeom prst="rect">
            <a:avLst/>
          </a:prstGeom>
        </p:spPr>
      </p:pic>
      <p:pic>
        <p:nvPicPr>
          <p:cNvPr id="182" name="object 182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6619684" y="5977992"/>
            <a:ext cx="476250" cy="112871"/>
          </a:xfrm>
          <a:prstGeom prst="rect">
            <a:avLst/>
          </a:prstGeom>
        </p:spPr>
      </p:pic>
      <p:grpSp>
        <p:nvGrpSpPr>
          <p:cNvPr id="183" name="object 183"/>
          <p:cNvGrpSpPr/>
          <p:nvPr/>
        </p:nvGrpSpPr>
        <p:grpSpPr>
          <a:xfrm>
            <a:off x="1665732" y="6313938"/>
            <a:ext cx="553720" cy="125095"/>
            <a:chOff x="1665732" y="6313938"/>
            <a:chExt cx="553720" cy="125095"/>
          </a:xfrm>
        </p:grpSpPr>
        <p:pic>
          <p:nvPicPr>
            <p:cNvPr id="184" name="object 184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665732" y="6313938"/>
              <a:ext cx="100583" cy="96012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770888" y="6326130"/>
              <a:ext cx="448056" cy="112775"/>
            </a:xfrm>
            <a:prstGeom prst="rect">
              <a:avLst/>
            </a:prstGeom>
          </p:spPr>
        </p:pic>
      </p:grpSp>
      <p:grpSp>
        <p:nvGrpSpPr>
          <p:cNvPr id="186" name="object 186"/>
          <p:cNvGrpSpPr/>
          <p:nvPr/>
        </p:nvGrpSpPr>
        <p:grpSpPr>
          <a:xfrm>
            <a:off x="2353055" y="6313938"/>
            <a:ext cx="748665" cy="113030"/>
            <a:chOff x="2353055" y="6313938"/>
            <a:chExt cx="748665" cy="113030"/>
          </a:xfrm>
        </p:grpSpPr>
        <p:pic>
          <p:nvPicPr>
            <p:cNvPr id="187" name="object 187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2353055" y="6313938"/>
              <a:ext cx="99059" cy="96012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2458211" y="6326130"/>
              <a:ext cx="643127" cy="100584"/>
            </a:xfrm>
            <a:prstGeom prst="rect">
              <a:avLst/>
            </a:prstGeom>
          </p:spPr>
        </p:pic>
      </p:grpSp>
      <p:grpSp>
        <p:nvGrpSpPr>
          <p:cNvPr id="189" name="object 189"/>
          <p:cNvGrpSpPr/>
          <p:nvPr/>
        </p:nvGrpSpPr>
        <p:grpSpPr>
          <a:xfrm>
            <a:off x="3232404" y="6315462"/>
            <a:ext cx="719455" cy="111760"/>
            <a:chOff x="3232404" y="6315462"/>
            <a:chExt cx="719455" cy="111760"/>
          </a:xfrm>
        </p:grpSpPr>
        <p:pic>
          <p:nvPicPr>
            <p:cNvPr id="190" name="object 190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3232404" y="6315462"/>
              <a:ext cx="150875" cy="94487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3387852" y="6342894"/>
              <a:ext cx="112775" cy="67055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3503676" y="6326130"/>
              <a:ext cx="448055" cy="100584"/>
            </a:xfrm>
            <a:prstGeom prst="rect">
              <a:avLst/>
            </a:prstGeom>
          </p:spPr>
        </p:pic>
      </p:grpSp>
      <p:grpSp>
        <p:nvGrpSpPr>
          <p:cNvPr id="193" name="object 193"/>
          <p:cNvGrpSpPr/>
          <p:nvPr/>
        </p:nvGrpSpPr>
        <p:grpSpPr>
          <a:xfrm>
            <a:off x="4084320" y="6313938"/>
            <a:ext cx="568960" cy="113030"/>
            <a:chOff x="4084320" y="6313938"/>
            <a:chExt cx="568960" cy="113030"/>
          </a:xfrm>
        </p:grpSpPr>
        <p:pic>
          <p:nvPicPr>
            <p:cNvPr id="194" name="object 194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4084320" y="6313938"/>
              <a:ext cx="100583" cy="96012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189476" y="6326130"/>
              <a:ext cx="236220" cy="100584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4431792" y="6342894"/>
              <a:ext cx="112775" cy="67055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4552188" y="6342894"/>
              <a:ext cx="100584" cy="65532"/>
            </a:xfrm>
            <a:prstGeom prst="rect">
              <a:avLst/>
            </a:prstGeom>
          </p:spPr>
        </p:pic>
      </p:grpSp>
      <p:pic>
        <p:nvPicPr>
          <p:cNvPr id="198" name="object 198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4786884" y="6313938"/>
            <a:ext cx="1043939" cy="124967"/>
          </a:xfrm>
          <a:prstGeom prst="rect">
            <a:avLst/>
          </a:prstGeom>
        </p:spPr>
      </p:pic>
      <p:grpSp>
        <p:nvGrpSpPr>
          <p:cNvPr id="199" name="object 199"/>
          <p:cNvGrpSpPr/>
          <p:nvPr/>
        </p:nvGrpSpPr>
        <p:grpSpPr>
          <a:xfrm>
            <a:off x="5963411" y="6313938"/>
            <a:ext cx="734695" cy="113030"/>
            <a:chOff x="5963411" y="6313938"/>
            <a:chExt cx="734695" cy="113030"/>
          </a:xfrm>
        </p:grpSpPr>
        <p:pic>
          <p:nvPicPr>
            <p:cNvPr id="200" name="object 200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5963411" y="6313938"/>
              <a:ext cx="641603" cy="112775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6608063" y="6313938"/>
              <a:ext cx="89916" cy="96012"/>
            </a:xfrm>
            <a:prstGeom prst="rect">
              <a:avLst/>
            </a:prstGeom>
          </p:spPr>
        </p:pic>
      </p:grpSp>
      <p:grpSp>
        <p:nvGrpSpPr>
          <p:cNvPr id="202" name="object 202"/>
          <p:cNvGrpSpPr/>
          <p:nvPr/>
        </p:nvGrpSpPr>
        <p:grpSpPr>
          <a:xfrm>
            <a:off x="6833616" y="6313938"/>
            <a:ext cx="274320" cy="96520"/>
            <a:chOff x="6833616" y="6313938"/>
            <a:chExt cx="274320" cy="96520"/>
          </a:xfrm>
        </p:grpSpPr>
        <p:pic>
          <p:nvPicPr>
            <p:cNvPr id="203" name="object 203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6833616" y="6342894"/>
              <a:ext cx="105155" cy="67055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6941820" y="6313938"/>
              <a:ext cx="166116" cy="96012"/>
            </a:xfrm>
            <a:prstGeom prst="rect">
              <a:avLst/>
            </a:prstGeom>
          </p:spPr>
        </p:pic>
      </p:grpSp>
      <p:pic>
        <p:nvPicPr>
          <p:cNvPr id="205" name="object 205"/>
          <p:cNvPicPr/>
          <p:nvPr/>
        </p:nvPicPr>
        <p:blipFill>
          <a:blip r:embed="rId109" cstate="print"/>
          <a:stretch>
            <a:fillRect/>
          </a:stretch>
        </p:blipFill>
        <p:spPr>
          <a:xfrm>
            <a:off x="1467611" y="6614166"/>
            <a:ext cx="64008" cy="91439"/>
          </a:xfrm>
          <a:prstGeom prst="rect">
            <a:avLst/>
          </a:prstGeom>
        </p:spPr>
      </p:pic>
      <p:pic>
        <p:nvPicPr>
          <p:cNvPr id="206" name="object 206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2159507" y="6614166"/>
            <a:ext cx="57912" cy="91439"/>
          </a:xfrm>
          <a:prstGeom prst="rect">
            <a:avLst/>
          </a:prstGeom>
        </p:spPr>
      </p:pic>
      <p:pic>
        <p:nvPicPr>
          <p:cNvPr id="207" name="object 207"/>
          <p:cNvPicPr/>
          <p:nvPr/>
        </p:nvPicPr>
        <p:blipFill>
          <a:blip r:embed="rId111" cstate="print"/>
          <a:stretch>
            <a:fillRect/>
          </a:stretch>
        </p:blipFill>
        <p:spPr>
          <a:xfrm>
            <a:off x="2782823" y="6612642"/>
            <a:ext cx="312419" cy="92963"/>
          </a:xfrm>
          <a:prstGeom prst="rect">
            <a:avLst/>
          </a:prstGeom>
        </p:spPr>
      </p:pic>
      <p:pic>
        <p:nvPicPr>
          <p:cNvPr id="208" name="object 208"/>
          <p:cNvPicPr/>
          <p:nvPr/>
        </p:nvPicPr>
        <p:blipFill>
          <a:blip r:embed="rId112" cstate="print"/>
          <a:stretch>
            <a:fillRect/>
          </a:stretch>
        </p:blipFill>
        <p:spPr>
          <a:xfrm>
            <a:off x="3462528" y="6612642"/>
            <a:ext cx="484631" cy="92963"/>
          </a:xfrm>
          <a:prstGeom prst="rect">
            <a:avLst/>
          </a:prstGeom>
        </p:spPr>
      </p:pic>
      <p:pic>
        <p:nvPicPr>
          <p:cNvPr id="209" name="object 209"/>
          <p:cNvPicPr/>
          <p:nvPr/>
        </p:nvPicPr>
        <p:blipFill>
          <a:blip r:embed="rId113" cstate="print"/>
          <a:stretch>
            <a:fillRect/>
          </a:stretch>
        </p:blipFill>
        <p:spPr>
          <a:xfrm>
            <a:off x="4536947" y="6612642"/>
            <a:ext cx="115824" cy="92963"/>
          </a:xfrm>
          <a:prstGeom prst="rect">
            <a:avLst/>
          </a:prstGeom>
        </p:spPr>
      </p:pic>
      <p:pic>
        <p:nvPicPr>
          <p:cNvPr id="210" name="object 210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5772911" y="6614166"/>
            <a:ext cx="54863" cy="89915"/>
          </a:xfrm>
          <a:prstGeom prst="rect">
            <a:avLst/>
          </a:prstGeom>
        </p:spPr>
      </p:pic>
      <p:pic>
        <p:nvPicPr>
          <p:cNvPr id="211" name="object 211"/>
          <p:cNvPicPr/>
          <p:nvPr/>
        </p:nvPicPr>
        <p:blipFill>
          <a:blip r:embed="rId115" cstate="print"/>
          <a:stretch>
            <a:fillRect/>
          </a:stretch>
        </p:blipFill>
        <p:spPr>
          <a:xfrm>
            <a:off x="6652259" y="6612642"/>
            <a:ext cx="32003" cy="91439"/>
          </a:xfrm>
          <a:prstGeom prst="rect">
            <a:avLst/>
          </a:prstGeom>
        </p:spPr>
      </p:pic>
      <p:pic>
        <p:nvPicPr>
          <p:cNvPr id="212" name="object 212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1475232" y="6899154"/>
            <a:ext cx="39624" cy="91439"/>
          </a:xfrm>
          <a:prstGeom prst="rect">
            <a:avLst/>
          </a:prstGeom>
        </p:spPr>
      </p:pic>
      <p:pic>
        <p:nvPicPr>
          <p:cNvPr id="213" name="object 213"/>
          <p:cNvPicPr/>
          <p:nvPr/>
        </p:nvPicPr>
        <p:blipFill>
          <a:blip r:embed="rId117" cstate="print"/>
          <a:stretch>
            <a:fillRect/>
          </a:stretch>
        </p:blipFill>
        <p:spPr>
          <a:xfrm>
            <a:off x="2167127" y="6899154"/>
            <a:ext cx="32003" cy="91439"/>
          </a:xfrm>
          <a:prstGeom prst="rect">
            <a:avLst/>
          </a:prstGeom>
        </p:spPr>
      </p:pic>
      <p:pic>
        <p:nvPicPr>
          <p:cNvPr id="214" name="object 214"/>
          <p:cNvPicPr/>
          <p:nvPr/>
        </p:nvPicPr>
        <p:blipFill>
          <a:blip r:embed="rId118" cstate="print"/>
          <a:stretch>
            <a:fillRect/>
          </a:stretch>
        </p:blipFill>
        <p:spPr>
          <a:xfrm>
            <a:off x="2849879" y="6899154"/>
            <a:ext cx="248412" cy="92963"/>
          </a:xfrm>
          <a:prstGeom prst="rect">
            <a:avLst/>
          </a:prstGeom>
        </p:spPr>
      </p:pic>
      <p:pic>
        <p:nvPicPr>
          <p:cNvPr id="215" name="object 215"/>
          <p:cNvPicPr/>
          <p:nvPr/>
        </p:nvPicPr>
        <p:blipFill>
          <a:blip r:embed="rId119" cstate="print"/>
          <a:stretch>
            <a:fillRect/>
          </a:stretch>
        </p:blipFill>
        <p:spPr>
          <a:xfrm>
            <a:off x="3462528" y="6899154"/>
            <a:ext cx="487679" cy="92963"/>
          </a:xfrm>
          <a:prstGeom prst="rect">
            <a:avLst/>
          </a:prstGeom>
        </p:spPr>
      </p:pic>
      <p:pic>
        <p:nvPicPr>
          <p:cNvPr id="216" name="object 216"/>
          <p:cNvPicPr/>
          <p:nvPr/>
        </p:nvPicPr>
        <p:blipFill>
          <a:blip r:embed="rId120" cstate="print"/>
          <a:stretch>
            <a:fillRect/>
          </a:stretch>
        </p:blipFill>
        <p:spPr>
          <a:xfrm>
            <a:off x="4533900" y="6899154"/>
            <a:ext cx="121920" cy="92963"/>
          </a:xfrm>
          <a:prstGeom prst="rect">
            <a:avLst/>
          </a:prstGeom>
        </p:spPr>
      </p:pic>
      <p:pic>
        <p:nvPicPr>
          <p:cNvPr id="217" name="object 217"/>
          <p:cNvPicPr/>
          <p:nvPr/>
        </p:nvPicPr>
        <p:blipFill>
          <a:blip r:embed="rId121" cstate="print"/>
          <a:stretch>
            <a:fillRect/>
          </a:stretch>
        </p:blipFill>
        <p:spPr>
          <a:xfrm>
            <a:off x="5779008" y="6899154"/>
            <a:ext cx="32003" cy="91439"/>
          </a:xfrm>
          <a:prstGeom prst="rect">
            <a:avLst/>
          </a:prstGeom>
        </p:spPr>
      </p:pic>
      <p:pic>
        <p:nvPicPr>
          <p:cNvPr id="218" name="object 218"/>
          <p:cNvPicPr/>
          <p:nvPr/>
        </p:nvPicPr>
        <p:blipFill>
          <a:blip r:embed="rId122" cstate="print"/>
          <a:stretch>
            <a:fillRect/>
          </a:stretch>
        </p:blipFill>
        <p:spPr>
          <a:xfrm>
            <a:off x="6652259" y="6899154"/>
            <a:ext cx="32003" cy="91439"/>
          </a:xfrm>
          <a:prstGeom prst="rect">
            <a:avLst/>
          </a:prstGeom>
        </p:spPr>
      </p:pic>
      <p:pic>
        <p:nvPicPr>
          <p:cNvPr id="219" name="object 219"/>
          <p:cNvPicPr/>
          <p:nvPr/>
        </p:nvPicPr>
        <p:blipFill>
          <a:blip r:embed="rId123" cstate="print"/>
          <a:stretch>
            <a:fillRect/>
          </a:stretch>
        </p:blipFill>
        <p:spPr>
          <a:xfrm>
            <a:off x="1467611" y="7187190"/>
            <a:ext cx="59435" cy="89916"/>
          </a:xfrm>
          <a:prstGeom prst="rect">
            <a:avLst/>
          </a:prstGeom>
        </p:spPr>
      </p:pic>
      <p:pic>
        <p:nvPicPr>
          <p:cNvPr id="220" name="object 220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2167127" y="7185666"/>
            <a:ext cx="32003" cy="91439"/>
          </a:xfrm>
          <a:prstGeom prst="rect">
            <a:avLst/>
          </a:prstGeom>
        </p:spPr>
      </p:pic>
      <p:pic>
        <p:nvPicPr>
          <p:cNvPr id="221" name="object 221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2775204" y="7187190"/>
            <a:ext cx="323087" cy="91439"/>
          </a:xfrm>
          <a:prstGeom prst="rect">
            <a:avLst/>
          </a:prstGeom>
        </p:spPr>
      </p:pic>
      <p:pic>
        <p:nvPicPr>
          <p:cNvPr id="222" name="object 222"/>
          <p:cNvPicPr/>
          <p:nvPr/>
        </p:nvPicPr>
        <p:blipFill>
          <a:blip r:embed="rId126" cstate="print"/>
          <a:stretch>
            <a:fillRect/>
          </a:stretch>
        </p:blipFill>
        <p:spPr>
          <a:xfrm>
            <a:off x="3462528" y="7187190"/>
            <a:ext cx="486155" cy="91439"/>
          </a:xfrm>
          <a:prstGeom prst="rect">
            <a:avLst/>
          </a:prstGeom>
        </p:spPr>
      </p:pic>
      <p:pic>
        <p:nvPicPr>
          <p:cNvPr id="223" name="object 223"/>
          <p:cNvPicPr/>
          <p:nvPr/>
        </p:nvPicPr>
        <p:blipFill>
          <a:blip r:embed="rId127" cstate="print"/>
          <a:stretch>
            <a:fillRect/>
          </a:stretch>
        </p:blipFill>
        <p:spPr>
          <a:xfrm>
            <a:off x="4533900" y="7185666"/>
            <a:ext cx="103631" cy="92963"/>
          </a:xfrm>
          <a:prstGeom prst="rect">
            <a:avLst/>
          </a:prstGeom>
        </p:spPr>
      </p:pic>
      <p:pic>
        <p:nvPicPr>
          <p:cNvPr id="224" name="object 224"/>
          <p:cNvPicPr/>
          <p:nvPr/>
        </p:nvPicPr>
        <p:blipFill>
          <a:blip r:embed="rId128" cstate="print"/>
          <a:stretch>
            <a:fillRect/>
          </a:stretch>
        </p:blipFill>
        <p:spPr>
          <a:xfrm>
            <a:off x="5779008" y="7185666"/>
            <a:ext cx="32003" cy="91439"/>
          </a:xfrm>
          <a:prstGeom prst="rect">
            <a:avLst/>
          </a:prstGeom>
        </p:spPr>
      </p:pic>
      <p:pic>
        <p:nvPicPr>
          <p:cNvPr id="225" name="object 225"/>
          <p:cNvPicPr/>
          <p:nvPr/>
        </p:nvPicPr>
        <p:blipFill>
          <a:blip r:embed="rId129" cstate="print"/>
          <a:stretch>
            <a:fillRect/>
          </a:stretch>
        </p:blipFill>
        <p:spPr>
          <a:xfrm>
            <a:off x="6643116" y="7187190"/>
            <a:ext cx="57911" cy="91439"/>
          </a:xfrm>
          <a:prstGeom prst="rect">
            <a:avLst/>
          </a:prstGeom>
        </p:spPr>
      </p:pic>
      <p:pic>
        <p:nvPicPr>
          <p:cNvPr id="226" name="object 226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1470660" y="7472178"/>
            <a:ext cx="56387" cy="92963"/>
          </a:xfrm>
          <a:prstGeom prst="rect">
            <a:avLst/>
          </a:prstGeom>
        </p:spPr>
      </p:pic>
      <p:pic>
        <p:nvPicPr>
          <p:cNvPr id="227" name="object 227"/>
          <p:cNvPicPr/>
          <p:nvPr/>
        </p:nvPicPr>
        <p:blipFill>
          <a:blip r:embed="rId131" cstate="print"/>
          <a:stretch>
            <a:fillRect/>
          </a:stretch>
        </p:blipFill>
        <p:spPr>
          <a:xfrm>
            <a:off x="2159507" y="7472178"/>
            <a:ext cx="57912" cy="92963"/>
          </a:xfrm>
          <a:prstGeom prst="rect">
            <a:avLst/>
          </a:prstGeom>
        </p:spPr>
      </p:pic>
      <p:pic>
        <p:nvPicPr>
          <p:cNvPr id="228" name="object 228"/>
          <p:cNvPicPr/>
          <p:nvPr/>
        </p:nvPicPr>
        <p:blipFill>
          <a:blip r:embed="rId132" cstate="print"/>
          <a:stretch>
            <a:fillRect/>
          </a:stretch>
        </p:blipFill>
        <p:spPr>
          <a:xfrm>
            <a:off x="2778251" y="7472178"/>
            <a:ext cx="320039" cy="92963"/>
          </a:xfrm>
          <a:prstGeom prst="rect">
            <a:avLst/>
          </a:prstGeom>
        </p:spPr>
      </p:pic>
      <p:pic>
        <p:nvPicPr>
          <p:cNvPr id="229" name="object 229"/>
          <p:cNvPicPr/>
          <p:nvPr/>
        </p:nvPicPr>
        <p:blipFill>
          <a:blip r:embed="rId133" cstate="print"/>
          <a:stretch>
            <a:fillRect/>
          </a:stretch>
        </p:blipFill>
        <p:spPr>
          <a:xfrm>
            <a:off x="3462528" y="7472178"/>
            <a:ext cx="483108" cy="92963"/>
          </a:xfrm>
          <a:prstGeom prst="rect">
            <a:avLst/>
          </a:prstGeom>
        </p:spPr>
      </p:pic>
      <p:pic>
        <p:nvPicPr>
          <p:cNvPr id="230" name="object 230"/>
          <p:cNvPicPr/>
          <p:nvPr/>
        </p:nvPicPr>
        <p:blipFill>
          <a:blip r:embed="rId134" cstate="print"/>
          <a:stretch>
            <a:fillRect/>
          </a:stretch>
        </p:blipFill>
        <p:spPr>
          <a:xfrm>
            <a:off x="4530852" y="7472178"/>
            <a:ext cx="124967" cy="92963"/>
          </a:xfrm>
          <a:prstGeom prst="rect">
            <a:avLst/>
          </a:prstGeom>
        </p:spPr>
      </p:pic>
      <p:pic>
        <p:nvPicPr>
          <p:cNvPr id="231" name="object 231"/>
          <p:cNvPicPr/>
          <p:nvPr/>
        </p:nvPicPr>
        <p:blipFill>
          <a:blip r:embed="rId121" cstate="print"/>
          <a:stretch>
            <a:fillRect/>
          </a:stretch>
        </p:blipFill>
        <p:spPr>
          <a:xfrm>
            <a:off x="5779008" y="7472178"/>
            <a:ext cx="32003" cy="91439"/>
          </a:xfrm>
          <a:prstGeom prst="rect">
            <a:avLst/>
          </a:prstGeom>
        </p:spPr>
      </p:pic>
      <p:pic>
        <p:nvPicPr>
          <p:cNvPr id="232" name="object 232"/>
          <p:cNvPicPr/>
          <p:nvPr/>
        </p:nvPicPr>
        <p:blipFill>
          <a:blip r:embed="rId135" cstate="print"/>
          <a:stretch>
            <a:fillRect/>
          </a:stretch>
        </p:blipFill>
        <p:spPr>
          <a:xfrm>
            <a:off x="6643116" y="7472178"/>
            <a:ext cx="57911" cy="92963"/>
          </a:xfrm>
          <a:prstGeom prst="rect">
            <a:avLst/>
          </a:prstGeom>
        </p:spPr>
      </p:pic>
      <p:pic>
        <p:nvPicPr>
          <p:cNvPr id="233" name="object 233"/>
          <p:cNvPicPr/>
          <p:nvPr/>
        </p:nvPicPr>
        <p:blipFill>
          <a:blip r:embed="rId136" cstate="print"/>
          <a:stretch>
            <a:fillRect/>
          </a:stretch>
        </p:blipFill>
        <p:spPr>
          <a:xfrm>
            <a:off x="1464563" y="7760214"/>
            <a:ext cx="67056" cy="88392"/>
          </a:xfrm>
          <a:prstGeom prst="rect">
            <a:avLst/>
          </a:prstGeom>
        </p:spPr>
      </p:pic>
      <p:pic>
        <p:nvPicPr>
          <p:cNvPr id="234" name="object 234"/>
          <p:cNvPicPr/>
          <p:nvPr/>
        </p:nvPicPr>
        <p:blipFill>
          <a:blip r:embed="rId137" cstate="print"/>
          <a:stretch>
            <a:fillRect/>
          </a:stretch>
        </p:blipFill>
        <p:spPr>
          <a:xfrm>
            <a:off x="2161032" y="7758690"/>
            <a:ext cx="54863" cy="89916"/>
          </a:xfrm>
          <a:prstGeom prst="rect">
            <a:avLst/>
          </a:prstGeom>
        </p:spPr>
      </p:pic>
      <p:pic>
        <p:nvPicPr>
          <p:cNvPr id="235" name="object 235"/>
          <p:cNvPicPr/>
          <p:nvPr/>
        </p:nvPicPr>
        <p:blipFill>
          <a:blip r:embed="rId138" cstate="print"/>
          <a:stretch>
            <a:fillRect/>
          </a:stretch>
        </p:blipFill>
        <p:spPr>
          <a:xfrm>
            <a:off x="2842260" y="7758690"/>
            <a:ext cx="252983" cy="91439"/>
          </a:xfrm>
          <a:prstGeom prst="rect">
            <a:avLst/>
          </a:prstGeom>
        </p:spPr>
      </p:pic>
      <p:pic>
        <p:nvPicPr>
          <p:cNvPr id="236" name="object 236"/>
          <p:cNvPicPr/>
          <p:nvPr/>
        </p:nvPicPr>
        <p:blipFill>
          <a:blip r:embed="rId139" cstate="print"/>
          <a:stretch>
            <a:fillRect/>
          </a:stretch>
        </p:blipFill>
        <p:spPr>
          <a:xfrm>
            <a:off x="3462528" y="7758690"/>
            <a:ext cx="483108" cy="91439"/>
          </a:xfrm>
          <a:prstGeom prst="rect">
            <a:avLst/>
          </a:prstGeom>
        </p:spPr>
      </p:pic>
      <p:pic>
        <p:nvPicPr>
          <p:cNvPr id="237" name="object 237"/>
          <p:cNvPicPr/>
          <p:nvPr/>
        </p:nvPicPr>
        <p:blipFill>
          <a:blip r:embed="rId140" cstate="print"/>
          <a:stretch>
            <a:fillRect/>
          </a:stretch>
        </p:blipFill>
        <p:spPr>
          <a:xfrm>
            <a:off x="4524755" y="7758690"/>
            <a:ext cx="131063" cy="91439"/>
          </a:xfrm>
          <a:prstGeom prst="rect">
            <a:avLst/>
          </a:prstGeom>
        </p:spPr>
      </p:pic>
      <p:pic>
        <p:nvPicPr>
          <p:cNvPr id="238" name="object 238"/>
          <p:cNvPicPr/>
          <p:nvPr/>
        </p:nvPicPr>
        <p:blipFill>
          <a:blip r:embed="rId141" cstate="print"/>
          <a:stretch>
            <a:fillRect/>
          </a:stretch>
        </p:blipFill>
        <p:spPr>
          <a:xfrm>
            <a:off x="5771388" y="7758690"/>
            <a:ext cx="57912" cy="91439"/>
          </a:xfrm>
          <a:prstGeom prst="rect">
            <a:avLst/>
          </a:prstGeom>
        </p:spPr>
      </p:pic>
      <p:pic>
        <p:nvPicPr>
          <p:cNvPr id="239" name="object 239"/>
          <p:cNvPicPr/>
          <p:nvPr/>
        </p:nvPicPr>
        <p:blipFill>
          <a:blip r:embed="rId142" cstate="print"/>
          <a:stretch>
            <a:fillRect/>
          </a:stretch>
        </p:blipFill>
        <p:spPr>
          <a:xfrm>
            <a:off x="6643116" y="7758690"/>
            <a:ext cx="57911" cy="91439"/>
          </a:xfrm>
          <a:prstGeom prst="rect">
            <a:avLst/>
          </a:prstGeom>
        </p:spPr>
      </p:pic>
      <p:pic>
        <p:nvPicPr>
          <p:cNvPr id="240" name="object 240"/>
          <p:cNvPicPr/>
          <p:nvPr/>
        </p:nvPicPr>
        <p:blipFill>
          <a:blip r:embed="rId143" cstate="print"/>
          <a:stretch>
            <a:fillRect/>
          </a:stretch>
        </p:blipFill>
        <p:spPr>
          <a:xfrm>
            <a:off x="1451032" y="8436203"/>
            <a:ext cx="70199" cy="79343"/>
          </a:xfrm>
          <a:prstGeom prst="rect">
            <a:avLst/>
          </a:prstGeom>
        </p:spPr>
      </p:pic>
      <p:pic>
        <p:nvPicPr>
          <p:cNvPr id="241" name="object 241"/>
          <p:cNvPicPr/>
          <p:nvPr/>
        </p:nvPicPr>
        <p:blipFill>
          <a:blip r:embed="rId144" cstate="print"/>
          <a:stretch>
            <a:fillRect/>
          </a:stretch>
        </p:blipFill>
        <p:spPr>
          <a:xfrm>
            <a:off x="2136356" y="8430011"/>
            <a:ext cx="262604" cy="86963"/>
          </a:xfrm>
          <a:prstGeom prst="rect">
            <a:avLst/>
          </a:prstGeom>
        </p:spPr>
      </p:pic>
      <p:pic>
        <p:nvPicPr>
          <p:cNvPr id="242" name="object 242"/>
          <p:cNvPicPr/>
          <p:nvPr/>
        </p:nvPicPr>
        <p:blipFill>
          <a:blip r:embed="rId145" cstate="print"/>
          <a:stretch>
            <a:fillRect/>
          </a:stretch>
        </p:blipFill>
        <p:spPr>
          <a:xfrm>
            <a:off x="2464587" y="8430011"/>
            <a:ext cx="207549" cy="111347"/>
          </a:xfrm>
          <a:prstGeom prst="rect">
            <a:avLst/>
          </a:prstGeom>
        </p:spPr>
      </p:pic>
      <p:pic>
        <p:nvPicPr>
          <p:cNvPr id="243" name="object 243"/>
          <p:cNvPicPr/>
          <p:nvPr/>
        </p:nvPicPr>
        <p:blipFill>
          <a:blip r:embed="rId146" cstate="print"/>
          <a:stretch>
            <a:fillRect/>
          </a:stretch>
        </p:blipFill>
        <p:spPr>
          <a:xfrm>
            <a:off x="2737859" y="8436108"/>
            <a:ext cx="79343" cy="79343"/>
          </a:xfrm>
          <a:prstGeom prst="rect">
            <a:avLst/>
          </a:prstGeom>
        </p:spPr>
      </p:pic>
      <p:pic>
        <p:nvPicPr>
          <p:cNvPr id="244" name="object 244"/>
          <p:cNvPicPr/>
          <p:nvPr/>
        </p:nvPicPr>
        <p:blipFill>
          <a:blip r:embed="rId147" cstate="print"/>
          <a:stretch>
            <a:fillRect/>
          </a:stretch>
        </p:blipFill>
        <p:spPr>
          <a:xfrm>
            <a:off x="1451032" y="8599366"/>
            <a:ext cx="65627" cy="79343"/>
          </a:xfrm>
          <a:prstGeom prst="rect">
            <a:avLst/>
          </a:prstGeom>
        </p:spPr>
      </p:pic>
      <p:sp>
        <p:nvSpPr>
          <p:cNvPr id="245" name="object 245"/>
          <p:cNvSpPr/>
          <p:nvPr/>
        </p:nvSpPr>
        <p:spPr>
          <a:xfrm>
            <a:off x="1594478" y="8626798"/>
            <a:ext cx="52069" cy="36830"/>
          </a:xfrm>
          <a:custGeom>
            <a:avLst/>
            <a:gdLst/>
            <a:ahLst/>
            <a:cxnLst/>
            <a:rect l="l" t="t" r="r" b="b"/>
            <a:pathLst>
              <a:path w="52069" h="36829">
                <a:moveTo>
                  <a:pt x="51911" y="12287"/>
                </a:moveTo>
                <a:lnTo>
                  <a:pt x="0" y="12287"/>
                </a:lnTo>
                <a:lnTo>
                  <a:pt x="0" y="0"/>
                </a:lnTo>
                <a:lnTo>
                  <a:pt x="51911" y="0"/>
                </a:lnTo>
                <a:lnTo>
                  <a:pt x="51911" y="12287"/>
                </a:lnTo>
                <a:close/>
              </a:path>
              <a:path w="52069" h="36829">
                <a:moveTo>
                  <a:pt x="51911" y="36671"/>
                </a:moveTo>
                <a:lnTo>
                  <a:pt x="0" y="36671"/>
                </a:lnTo>
                <a:lnTo>
                  <a:pt x="0" y="24479"/>
                </a:lnTo>
                <a:lnTo>
                  <a:pt x="51911" y="24479"/>
                </a:lnTo>
                <a:lnTo>
                  <a:pt x="51911" y="36671"/>
                </a:lnTo>
                <a:close/>
              </a:path>
            </a:pathLst>
          </a:custGeom>
          <a:solidFill>
            <a:srgbClr val="AA2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6" name="object 246"/>
          <p:cNvGrpSpPr/>
          <p:nvPr/>
        </p:nvGrpSpPr>
        <p:grpSpPr>
          <a:xfrm>
            <a:off x="1586858" y="8430011"/>
            <a:ext cx="1816735" cy="435609"/>
            <a:chOff x="1586858" y="8430011"/>
            <a:chExt cx="1816735" cy="435609"/>
          </a:xfrm>
        </p:grpSpPr>
        <p:sp>
          <p:nvSpPr>
            <p:cNvPr id="247" name="object 247"/>
            <p:cNvSpPr/>
            <p:nvPr/>
          </p:nvSpPr>
          <p:spPr>
            <a:xfrm>
              <a:off x="2295137" y="8591745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69" h="29209">
                  <a:moveTo>
                    <a:pt x="12192" y="28955"/>
                  </a:moveTo>
                  <a:lnTo>
                    <a:pt x="1524" y="28955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2192" y="28955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8" name="object 248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2342477" y="8591745"/>
              <a:ext cx="256413" cy="86963"/>
            </a:xfrm>
            <a:prstGeom prst="rect">
              <a:avLst/>
            </a:prstGeom>
          </p:spPr>
        </p:pic>
        <p:sp>
          <p:nvSpPr>
            <p:cNvPr id="249" name="object 249"/>
            <p:cNvSpPr/>
            <p:nvPr/>
          </p:nvSpPr>
          <p:spPr>
            <a:xfrm>
              <a:off x="2618790" y="8591752"/>
              <a:ext cx="184785" cy="86995"/>
            </a:xfrm>
            <a:custGeom>
              <a:avLst/>
              <a:gdLst/>
              <a:ahLst/>
              <a:cxnLst/>
              <a:rect l="l" t="t" r="r" b="b"/>
              <a:pathLst>
                <a:path w="184785" h="86995">
                  <a:moveTo>
                    <a:pt x="48768" y="25908"/>
                  </a:moveTo>
                  <a:lnTo>
                    <a:pt x="38100" y="25908"/>
                  </a:lnTo>
                  <a:lnTo>
                    <a:pt x="38100" y="65620"/>
                  </a:lnTo>
                  <a:lnTo>
                    <a:pt x="36576" y="68668"/>
                  </a:lnTo>
                  <a:lnTo>
                    <a:pt x="33528" y="70192"/>
                  </a:lnTo>
                  <a:lnTo>
                    <a:pt x="30480" y="73240"/>
                  </a:lnTo>
                  <a:lnTo>
                    <a:pt x="30480" y="74764"/>
                  </a:lnTo>
                  <a:lnTo>
                    <a:pt x="28956" y="76288"/>
                  </a:lnTo>
                  <a:lnTo>
                    <a:pt x="27432" y="76288"/>
                  </a:lnTo>
                  <a:lnTo>
                    <a:pt x="25908" y="77812"/>
                  </a:lnTo>
                  <a:lnTo>
                    <a:pt x="13716" y="77812"/>
                  </a:lnTo>
                  <a:lnTo>
                    <a:pt x="10668" y="73240"/>
                  </a:lnTo>
                  <a:lnTo>
                    <a:pt x="10668" y="25908"/>
                  </a:lnTo>
                  <a:lnTo>
                    <a:pt x="0" y="25908"/>
                  </a:lnTo>
                  <a:lnTo>
                    <a:pt x="0" y="73240"/>
                  </a:lnTo>
                  <a:lnTo>
                    <a:pt x="1524" y="77812"/>
                  </a:lnTo>
                  <a:lnTo>
                    <a:pt x="4572" y="82384"/>
                  </a:lnTo>
                  <a:lnTo>
                    <a:pt x="7620" y="85432"/>
                  </a:lnTo>
                  <a:lnTo>
                    <a:pt x="12192" y="86956"/>
                  </a:lnTo>
                  <a:lnTo>
                    <a:pt x="25908" y="86956"/>
                  </a:lnTo>
                  <a:lnTo>
                    <a:pt x="27432" y="85432"/>
                  </a:lnTo>
                  <a:lnTo>
                    <a:pt x="28956" y="85432"/>
                  </a:lnTo>
                  <a:lnTo>
                    <a:pt x="32004" y="82384"/>
                  </a:lnTo>
                  <a:lnTo>
                    <a:pt x="33528" y="82384"/>
                  </a:lnTo>
                  <a:lnTo>
                    <a:pt x="35052" y="80860"/>
                  </a:lnTo>
                  <a:lnTo>
                    <a:pt x="36576" y="77812"/>
                  </a:lnTo>
                  <a:lnTo>
                    <a:pt x="38100" y="76288"/>
                  </a:lnTo>
                  <a:lnTo>
                    <a:pt x="39624" y="86956"/>
                  </a:lnTo>
                  <a:lnTo>
                    <a:pt x="48768" y="86956"/>
                  </a:lnTo>
                  <a:lnTo>
                    <a:pt x="48768" y="25908"/>
                  </a:lnTo>
                  <a:close/>
                </a:path>
                <a:path w="184785" h="86995">
                  <a:moveTo>
                    <a:pt x="117538" y="77812"/>
                  </a:moveTo>
                  <a:lnTo>
                    <a:pt x="99250" y="77812"/>
                  </a:lnTo>
                  <a:lnTo>
                    <a:pt x="99250" y="0"/>
                  </a:lnTo>
                  <a:lnTo>
                    <a:pt x="70205" y="0"/>
                  </a:lnTo>
                  <a:lnTo>
                    <a:pt x="70205" y="9144"/>
                  </a:lnTo>
                  <a:lnTo>
                    <a:pt x="88493" y="9144"/>
                  </a:lnTo>
                  <a:lnTo>
                    <a:pt x="88493" y="77812"/>
                  </a:lnTo>
                  <a:lnTo>
                    <a:pt x="68681" y="77812"/>
                  </a:lnTo>
                  <a:lnTo>
                    <a:pt x="68681" y="86956"/>
                  </a:lnTo>
                  <a:lnTo>
                    <a:pt x="117538" y="86956"/>
                  </a:lnTo>
                  <a:lnTo>
                    <a:pt x="117538" y="77812"/>
                  </a:lnTo>
                  <a:close/>
                </a:path>
                <a:path w="184785" h="86995">
                  <a:moveTo>
                    <a:pt x="184696" y="25908"/>
                  </a:moveTo>
                  <a:lnTo>
                    <a:pt x="157162" y="25908"/>
                  </a:lnTo>
                  <a:lnTo>
                    <a:pt x="157162" y="6096"/>
                  </a:lnTo>
                  <a:lnTo>
                    <a:pt x="146494" y="9144"/>
                  </a:lnTo>
                  <a:lnTo>
                    <a:pt x="146494" y="25908"/>
                  </a:lnTo>
                  <a:lnTo>
                    <a:pt x="129730" y="25908"/>
                  </a:lnTo>
                  <a:lnTo>
                    <a:pt x="129730" y="33616"/>
                  </a:lnTo>
                  <a:lnTo>
                    <a:pt x="146494" y="33616"/>
                  </a:lnTo>
                  <a:lnTo>
                    <a:pt x="146494" y="73240"/>
                  </a:lnTo>
                  <a:lnTo>
                    <a:pt x="152590" y="82384"/>
                  </a:lnTo>
                  <a:lnTo>
                    <a:pt x="155638" y="85432"/>
                  </a:lnTo>
                  <a:lnTo>
                    <a:pt x="161734" y="86956"/>
                  </a:lnTo>
                  <a:lnTo>
                    <a:pt x="180124" y="86956"/>
                  </a:lnTo>
                  <a:lnTo>
                    <a:pt x="183172" y="85432"/>
                  </a:lnTo>
                  <a:lnTo>
                    <a:pt x="184696" y="85432"/>
                  </a:lnTo>
                  <a:lnTo>
                    <a:pt x="184696" y="76288"/>
                  </a:lnTo>
                  <a:lnTo>
                    <a:pt x="181648" y="76288"/>
                  </a:lnTo>
                  <a:lnTo>
                    <a:pt x="180124" y="77812"/>
                  </a:lnTo>
                  <a:lnTo>
                    <a:pt x="163258" y="77812"/>
                  </a:lnTo>
                  <a:lnTo>
                    <a:pt x="161734" y="74764"/>
                  </a:lnTo>
                  <a:lnTo>
                    <a:pt x="158686" y="73240"/>
                  </a:lnTo>
                  <a:lnTo>
                    <a:pt x="157162" y="70192"/>
                  </a:lnTo>
                  <a:lnTo>
                    <a:pt x="157162" y="33616"/>
                  </a:lnTo>
                  <a:lnTo>
                    <a:pt x="184696" y="33616"/>
                  </a:lnTo>
                  <a:lnTo>
                    <a:pt x="184696" y="25908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0" name="object 250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1586858" y="8430011"/>
              <a:ext cx="1692878" cy="435100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3316312" y="8591745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12287" y="28955"/>
                  </a:moveTo>
                  <a:lnTo>
                    <a:pt x="1524" y="28955"/>
                  </a:lnTo>
                  <a:lnTo>
                    <a:pt x="0" y="0"/>
                  </a:lnTo>
                  <a:lnTo>
                    <a:pt x="13811" y="0"/>
                  </a:lnTo>
                  <a:lnTo>
                    <a:pt x="12287" y="28955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374320" y="8658896"/>
              <a:ext cx="29209" cy="40005"/>
            </a:xfrm>
            <a:custGeom>
              <a:avLst/>
              <a:gdLst/>
              <a:ahLst/>
              <a:cxnLst/>
              <a:rect l="l" t="t" r="r" b="b"/>
              <a:pathLst>
                <a:path w="29210" h="40004">
                  <a:moveTo>
                    <a:pt x="22860" y="1524"/>
                  </a:moveTo>
                  <a:lnTo>
                    <a:pt x="13716" y="1524"/>
                  </a:lnTo>
                  <a:lnTo>
                    <a:pt x="13716" y="0"/>
                  </a:lnTo>
                  <a:lnTo>
                    <a:pt x="22860" y="0"/>
                  </a:lnTo>
                  <a:lnTo>
                    <a:pt x="22860" y="1524"/>
                  </a:lnTo>
                  <a:close/>
                </a:path>
                <a:path w="29210" h="40004">
                  <a:moveTo>
                    <a:pt x="9144" y="39624"/>
                  </a:moveTo>
                  <a:lnTo>
                    <a:pt x="0" y="39624"/>
                  </a:lnTo>
                  <a:lnTo>
                    <a:pt x="0" y="32004"/>
                  </a:lnTo>
                  <a:lnTo>
                    <a:pt x="3048" y="32004"/>
                  </a:lnTo>
                  <a:lnTo>
                    <a:pt x="6096" y="30480"/>
                  </a:lnTo>
                  <a:lnTo>
                    <a:pt x="9144" y="30480"/>
                  </a:lnTo>
                  <a:lnTo>
                    <a:pt x="12192" y="27432"/>
                  </a:lnTo>
                  <a:lnTo>
                    <a:pt x="13716" y="27432"/>
                  </a:lnTo>
                  <a:lnTo>
                    <a:pt x="13716" y="25908"/>
                  </a:lnTo>
                  <a:lnTo>
                    <a:pt x="15240" y="24384"/>
                  </a:lnTo>
                  <a:lnTo>
                    <a:pt x="15240" y="16764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0668" y="12192"/>
                  </a:lnTo>
                  <a:lnTo>
                    <a:pt x="10668" y="10668"/>
                  </a:lnTo>
                  <a:lnTo>
                    <a:pt x="9144" y="9144"/>
                  </a:lnTo>
                  <a:lnTo>
                    <a:pt x="9144" y="6096"/>
                  </a:lnTo>
                  <a:lnTo>
                    <a:pt x="10668" y="6096"/>
                  </a:lnTo>
                  <a:lnTo>
                    <a:pt x="10668" y="3048"/>
                  </a:lnTo>
                  <a:lnTo>
                    <a:pt x="12192" y="1524"/>
                  </a:lnTo>
                  <a:lnTo>
                    <a:pt x="24384" y="1524"/>
                  </a:lnTo>
                  <a:lnTo>
                    <a:pt x="25908" y="3048"/>
                  </a:lnTo>
                  <a:lnTo>
                    <a:pt x="25908" y="4572"/>
                  </a:lnTo>
                  <a:lnTo>
                    <a:pt x="27432" y="6096"/>
                  </a:lnTo>
                  <a:lnTo>
                    <a:pt x="27432" y="7620"/>
                  </a:lnTo>
                  <a:lnTo>
                    <a:pt x="28956" y="9144"/>
                  </a:lnTo>
                  <a:lnTo>
                    <a:pt x="28956" y="16764"/>
                  </a:lnTo>
                  <a:lnTo>
                    <a:pt x="27432" y="21336"/>
                  </a:lnTo>
                  <a:lnTo>
                    <a:pt x="27432" y="24384"/>
                  </a:lnTo>
                  <a:lnTo>
                    <a:pt x="25908" y="27432"/>
                  </a:lnTo>
                  <a:lnTo>
                    <a:pt x="21336" y="32004"/>
                  </a:lnTo>
                  <a:lnTo>
                    <a:pt x="18288" y="33528"/>
                  </a:lnTo>
                  <a:lnTo>
                    <a:pt x="15240" y="36576"/>
                  </a:lnTo>
                  <a:lnTo>
                    <a:pt x="9144" y="39624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3" name="object 253"/>
          <p:cNvGrpSpPr/>
          <p:nvPr/>
        </p:nvGrpSpPr>
        <p:grpSpPr>
          <a:xfrm>
            <a:off x="3504050" y="8587173"/>
            <a:ext cx="452120" cy="116205"/>
            <a:chOff x="3504050" y="8587173"/>
            <a:chExt cx="452120" cy="116205"/>
          </a:xfrm>
        </p:grpSpPr>
        <p:pic>
          <p:nvPicPr>
            <p:cNvPr id="254" name="object 254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3504050" y="8590316"/>
              <a:ext cx="187832" cy="88392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3711695" y="8616129"/>
              <a:ext cx="46355" cy="62865"/>
            </a:xfrm>
            <a:custGeom>
              <a:avLst/>
              <a:gdLst/>
              <a:ahLst/>
              <a:cxnLst/>
              <a:rect l="l" t="t" r="r" b="b"/>
              <a:pathLst>
                <a:path w="46354" h="62865">
                  <a:moveTo>
                    <a:pt x="42767" y="35147"/>
                  </a:moveTo>
                  <a:lnTo>
                    <a:pt x="16764" y="35147"/>
                  </a:lnTo>
                  <a:lnTo>
                    <a:pt x="13716" y="33623"/>
                  </a:lnTo>
                  <a:lnTo>
                    <a:pt x="12192" y="32099"/>
                  </a:lnTo>
                  <a:lnTo>
                    <a:pt x="9144" y="32099"/>
                  </a:lnTo>
                  <a:lnTo>
                    <a:pt x="1524" y="24479"/>
                  </a:lnTo>
                  <a:lnTo>
                    <a:pt x="0" y="21431"/>
                  </a:lnTo>
                  <a:lnTo>
                    <a:pt x="0" y="13811"/>
                  </a:lnTo>
                  <a:lnTo>
                    <a:pt x="1524" y="12287"/>
                  </a:lnTo>
                  <a:lnTo>
                    <a:pt x="1524" y="9239"/>
                  </a:lnTo>
                  <a:lnTo>
                    <a:pt x="3048" y="7715"/>
                  </a:lnTo>
                  <a:lnTo>
                    <a:pt x="6096" y="6191"/>
                  </a:lnTo>
                  <a:lnTo>
                    <a:pt x="7620" y="4572"/>
                  </a:lnTo>
                  <a:lnTo>
                    <a:pt x="16764" y="0"/>
                  </a:lnTo>
                  <a:lnTo>
                    <a:pt x="36671" y="0"/>
                  </a:lnTo>
                  <a:lnTo>
                    <a:pt x="39719" y="1524"/>
                  </a:lnTo>
                  <a:lnTo>
                    <a:pt x="42767" y="1524"/>
                  </a:lnTo>
                  <a:lnTo>
                    <a:pt x="42767" y="9239"/>
                  </a:lnTo>
                  <a:lnTo>
                    <a:pt x="16764" y="9239"/>
                  </a:lnTo>
                  <a:lnTo>
                    <a:pt x="15240" y="10763"/>
                  </a:lnTo>
                  <a:lnTo>
                    <a:pt x="13716" y="10763"/>
                  </a:lnTo>
                  <a:lnTo>
                    <a:pt x="13716" y="12287"/>
                  </a:lnTo>
                  <a:lnTo>
                    <a:pt x="12192" y="12287"/>
                  </a:lnTo>
                  <a:lnTo>
                    <a:pt x="12192" y="13811"/>
                  </a:lnTo>
                  <a:lnTo>
                    <a:pt x="10668" y="13811"/>
                  </a:lnTo>
                  <a:lnTo>
                    <a:pt x="10668" y="18383"/>
                  </a:lnTo>
                  <a:lnTo>
                    <a:pt x="12192" y="19907"/>
                  </a:lnTo>
                  <a:lnTo>
                    <a:pt x="12192" y="21431"/>
                  </a:lnTo>
                  <a:lnTo>
                    <a:pt x="13716" y="21431"/>
                  </a:lnTo>
                  <a:lnTo>
                    <a:pt x="16764" y="24479"/>
                  </a:lnTo>
                  <a:lnTo>
                    <a:pt x="18288" y="24479"/>
                  </a:lnTo>
                  <a:lnTo>
                    <a:pt x="21431" y="26003"/>
                  </a:lnTo>
                  <a:lnTo>
                    <a:pt x="22955" y="26003"/>
                  </a:lnTo>
                  <a:lnTo>
                    <a:pt x="27527" y="27527"/>
                  </a:lnTo>
                  <a:lnTo>
                    <a:pt x="30575" y="29051"/>
                  </a:lnTo>
                  <a:lnTo>
                    <a:pt x="33623" y="29051"/>
                  </a:lnTo>
                  <a:lnTo>
                    <a:pt x="36671" y="30575"/>
                  </a:lnTo>
                  <a:lnTo>
                    <a:pt x="38195" y="32099"/>
                  </a:lnTo>
                  <a:lnTo>
                    <a:pt x="41243" y="33623"/>
                  </a:lnTo>
                  <a:lnTo>
                    <a:pt x="42767" y="35147"/>
                  </a:lnTo>
                  <a:close/>
                </a:path>
                <a:path w="46354" h="62865">
                  <a:moveTo>
                    <a:pt x="42767" y="10763"/>
                  </a:moveTo>
                  <a:lnTo>
                    <a:pt x="39719" y="10763"/>
                  </a:lnTo>
                  <a:lnTo>
                    <a:pt x="35147" y="9239"/>
                  </a:lnTo>
                  <a:lnTo>
                    <a:pt x="42767" y="9239"/>
                  </a:lnTo>
                  <a:lnTo>
                    <a:pt x="42767" y="10763"/>
                  </a:lnTo>
                  <a:close/>
                </a:path>
                <a:path w="46354" h="62865">
                  <a:moveTo>
                    <a:pt x="44291" y="53435"/>
                  </a:moveTo>
                  <a:lnTo>
                    <a:pt x="29051" y="53435"/>
                  </a:lnTo>
                  <a:lnTo>
                    <a:pt x="32099" y="51911"/>
                  </a:lnTo>
                  <a:lnTo>
                    <a:pt x="35147" y="48863"/>
                  </a:lnTo>
                  <a:lnTo>
                    <a:pt x="35147" y="42767"/>
                  </a:lnTo>
                  <a:lnTo>
                    <a:pt x="33623" y="41243"/>
                  </a:lnTo>
                  <a:lnTo>
                    <a:pt x="32099" y="41243"/>
                  </a:lnTo>
                  <a:lnTo>
                    <a:pt x="32099" y="39719"/>
                  </a:lnTo>
                  <a:lnTo>
                    <a:pt x="30575" y="39719"/>
                  </a:lnTo>
                  <a:lnTo>
                    <a:pt x="27527" y="38195"/>
                  </a:lnTo>
                  <a:lnTo>
                    <a:pt x="26003" y="36671"/>
                  </a:lnTo>
                  <a:lnTo>
                    <a:pt x="22955" y="36671"/>
                  </a:lnTo>
                  <a:lnTo>
                    <a:pt x="19907" y="35147"/>
                  </a:lnTo>
                  <a:lnTo>
                    <a:pt x="44291" y="35147"/>
                  </a:lnTo>
                  <a:lnTo>
                    <a:pt x="44291" y="36671"/>
                  </a:lnTo>
                  <a:lnTo>
                    <a:pt x="45815" y="39719"/>
                  </a:lnTo>
                  <a:lnTo>
                    <a:pt x="45815" y="50387"/>
                  </a:lnTo>
                  <a:lnTo>
                    <a:pt x="44291" y="53435"/>
                  </a:lnTo>
                  <a:close/>
                </a:path>
                <a:path w="46354" h="62865">
                  <a:moveTo>
                    <a:pt x="35147" y="61055"/>
                  </a:moveTo>
                  <a:lnTo>
                    <a:pt x="0" y="61055"/>
                  </a:lnTo>
                  <a:lnTo>
                    <a:pt x="0" y="50387"/>
                  </a:lnTo>
                  <a:lnTo>
                    <a:pt x="6096" y="53435"/>
                  </a:lnTo>
                  <a:lnTo>
                    <a:pt x="44291" y="53435"/>
                  </a:lnTo>
                  <a:lnTo>
                    <a:pt x="38195" y="59531"/>
                  </a:lnTo>
                  <a:lnTo>
                    <a:pt x="36671" y="59531"/>
                  </a:lnTo>
                  <a:lnTo>
                    <a:pt x="35147" y="61055"/>
                  </a:lnTo>
                  <a:close/>
                </a:path>
                <a:path w="46354" h="62865">
                  <a:moveTo>
                    <a:pt x="29051" y="62579"/>
                  </a:moveTo>
                  <a:lnTo>
                    <a:pt x="6096" y="62579"/>
                  </a:lnTo>
                  <a:lnTo>
                    <a:pt x="3048" y="61055"/>
                  </a:lnTo>
                  <a:lnTo>
                    <a:pt x="30575" y="61055"/>
                  </a:lnTo>
                  <a:lnTo>
                    <a:pt x="29051" y="6257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6" name="object 256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3777323" y="8597841"/>
              <a:ext cx="120586" cy="80867"/>
            </a:xfrm>
            <a:prstGeom prst="rect">
              <a:avLst/>
            </a:prstGeom>
          </p:spPr>
        </p:pic>
        <p:sp>
          <p:nvSpPr>
            <p:cNvPr id="257" name="object 257"/>
            <p:cNvSpPr/>
            <p:nvPr/>
          </p:nvSpPr>
          <p:spPr>
            <a:xfrm>
              <a:off x="3920864" y="8587173"/>
              <a:ext cx="35560" cy="116205"/>
            </a:xfrm>
            <a:custGeom>
              <a:avLst/>
              <a:gdLst/>
              <a:ahLst/>
              <a:cxnLst/>
              <a:rect l="l" t="t" r="r" b="b"/>
              <a:pathLst>
                <a:path w="35560" h="116204">
                  <a:moveTo>
                    <a:pt x="6096" y="116014"/>
                  </a:moveTo>
                  <a:lnTo>
                    <a:pt x="0" y="109823"/>
                  </a:lnTo>
                  <a:lnTo>
                    <a:pt x="5429" y="104084"/>
                  </a:lnTo>
                  <a:lnTo>
                    <a:pt x="10287" y="98202"/>
                  </a:lnTo>
                  <a:lnTo>
                    <a:pt x="22860" y="59531"/>
                  </a:lnTo>
                  <a:lnTo>
                    <a:pt x="21431" y="45205"/>
                  </a:lnTo>
                  <a:lnTo>
                    <a:pt x="17145" y="31861"/>
                  </a:lnTo>
                  <a:lnTo>
                    <a:pt x="10001" y="19374"/>
                  </a:lnTo>
                  <a:lnTo>
                    <a:pt x="0" y="7619"/>
                  </a:lnTo>
                  <a:lnTo>
                    <a:pt x="6096" y="0"/>
                  </a:lnTo>
                  <a:lnTo>
                    <a:pt x="18335" y="13778"/>
                  </a:lnTo>
                  <a:lnTo>
                    <a:pt x="27432" y="27860"/>
                  </a:lnTo>
                  <a:lnTo>
                    <a:pt x="33099" y="42514"/>
                  </a:lnTo>
                  <a:lnTo>
                    <a:pt x="35052" y="58007"/>
                  </a:lnTo>
                  <a:lnTo>
                    <a:pt x="35052" y="62579"/>
                  </a:lnTo>
                  <a:lnTo>
                    <a:pt x="33528" y="67151"/>
                  </a:lnTo>
                  <a:lnTo>
                    <a:pt x="33528" y="71723"/>
                  </a:lnTo>
                  <a:lnTo>
                    <a:pt x="28956" y="85439"/>
                  </a:lnTo>
                  <a:lnTo>
                    <a:pt x="25908" y="91535"/>
                  </a:lnTo>
                  <a:lnTo>
                    <a:pt x="16764" y="105251"/>
                  </a:lnTo>
                  <a:lnTo>
                    <a:pt x="12192" y="111347"/>
                  </a:lnTo>
                  <a:lnTo>
                    <a:pt x="6096" y="116014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8" name="object 258"/>
          <p:cNvSpPr/>
          <p:nvPr/>
        </p:nvSpPr>
        <p:spPr>
          <a:xfrm>
            <a:off x="1452556" y="8779483"/>
            <a:ext cx="61594" cy="85725"/>
          </a:xfrm>
          <a:custGeom>
            <a:avLst/>
            <a:gdLst/>
            <a:ahLst/>
            <a:cxnLst/>
            <a:rect l="l" t="t" r="r" b="b"/>
            <a:pathLst>
              <a:path w="61594" h="85725">
                <a:moveTo>
                  <a:pt x="13811" y="85439"/>
                </a:moveTo>
                <a:lnTo>
                  <a:pt x="0" y="85439"/>
                </a:lnTo>
                <a:lnTo>
                  <a:pt x="0" y="76295"/>
                </a:lnTo>
                <a:lnTo>
                  <a:pt x="12192" y="76295"/>
                </a:lnTo>
                <a:lnTo>
                  <a:pt x="13811" y="74771"/>
                </a:lnTo>
                <a:lnTo>
                  <a:pt x="15335" y="74771"/>
                </a:lnTo>
                <a:lnTo>
                  <a:pt x="21431" y="68675"/>
                </a:lnTo>
                <a:lnTo>
                  <a:pt x="22955" y="65627"/>
                </a:lnTo>
                <a:lnTo>
                  <a:pt x="24479" y="64103"/>
                </a:lnTo>
                <a:lnTo>
                  <a:pt x="24479" y="61055"/>
                </a:lnTo>
                <a:lnTo>
                  <a:pt x="1524" y="0"/>
                </a:lnTo>
                <a:lnTo>
                  <a:pt x="12192" y="0"/>
                </a:lnTo>
                <a:lnTo>
                  <a:pt x="29051" y="39719"/>
                </a:lnTo>
                <a:lnTo>
                  <a:pt x="32099" y="48863"/>
                </a:lnTo>
                <a:lnTo>
                  <a:pt x="48863" y="0"/>
                </a:lnTo>
                <a:lnTo>
                  <a:pt x="61055" y="0"/>
                </a:lnTo>
                <a:lnTo>
                  <a:pt x="39719" y="54959"/>
                </a:lnTo>
                <a:lnTo>
                  <a:pt x="38195" y="59531"/>
                </a:lnTo>
                <a:lnTo>
                  <a:pt x="35147" y="64103"/>
                </a:lnTo>
                <a:lnTo>
                  <a:pt x="33623" y="68675"/>
                </a:lnTo>
                <a:lnTo>
                  <a:pt x="30575" y="73247"/>
                </a:lnTo>
                <a:lnTo>
                  <a:pt x="29051" y="76295"/>
                </a:lnTo>
                <a:lnTo>
                  <a:pt x="26003" y="77819"/>
                </a:lnTo>
                <a:lnTo>
                  <a:pt x="22955" y="80867"/>
                </a:lnTo>
                <a:lnTo>
                  <a:pt x="13811" y="8543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594478" y="8788531"/>
            <a:ext cx="52069" cy="36830"/>
          </a:xfrm>
          <a:custGeom>
            <a:avLst/>
            <a:gdLst/>
            <a:ahLst/>
            <a:cxnLst/>
            <a:rect l="l" t="t" r="r" b="b"/>
            <a:pathLst>
              <a:path w="52069" h="36829">
                <a:moveTo>
                  <a:pt x="51911" y="12287"/>
                </a:moveTo>
                <a:lnTo>
                  <a:pt x="0" y="12287"/>
                </a:lnTo>
                <a:lnTo>
                  <a:pt x="0" y="0"/>
                </a:lnTo>
                <a:lnTo>
                  <a:pt x="51911" y="0"/>
                </a:lnTo>
                <a:lnTo>
                  <a:pt x="51911" y="12287"/>
                </a:lnTo>
                <a:close/>
              </a:path>
              <a:path w="52069" h="36829">
                <a:moveTo>
                  <a:pt x="51911" y="36671"/>
                </a:moveTo>
                <a:lnTo>
                  <a:pt x="0" y="36671"/>
                </a:lnTo>
                <a:lnTo>
                  <a:pt x="0" y="24479"/>
                </a:lnTo>
                <a:lnTo>
                  <a:pt x="51911" y="24479"/>
                </a:lnTo>
                <a:lnTo>
                  <a:pt x="51911" y="36671"/>
                </a:lnTo>
                <a:close/>
              </a:path>
            </a:pathLst>
          </a:custGeom>
          <a:solidFill>
            <a:srgbClr val="AA2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0" name="object 260"/>
          <p:cNvGrpSpPr/>
          <p:nvPr/>
        </p:nvGrpSpPr>
        <p:grpSpPr>
          <a:xfrm>
            <a:off x="1451032" y="9125811"/>
            <a:ext cx="468630" cy="111760"/>
            <a:chOff x="1451032" y="9125811"/>
            <a:chExt cx="468630" cy="111760"/>
          </a:xfrm>
        </p:grpSpPr>
        <p:pic>
          <p:nvPicPr>
            <p:cNvPr id="261" name="object 261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1451032" y="9133431"/>
              <a:ext cx="65627" cy="79343"/>
            </a:xfrm>
            <a:prstGeom prst="rect">
              <a:avLst/>
            </a:prstGeom>
          </p:spPr>
        </p:pic>
        <p:sp>
          <p:nvSpPr>
            <p:cNvPr id="262" name="object 262"/>
            <p:cNvSpPr/>
            <p:nvPr/>
          </p:nvSpPr>
          <p:spPr>
            <a:xfrm>
              <a:off x="1539519" y="9189915"/>
              <a:ext cx="24765" cy="22860"/>
            </a:xfrm>
            <a:custGeom>
              <a:avLst/>
              <a:gdLst/>
              <a:ahLst/>
              <a:cxnLst/>
              <a:rect l="l" t="t" r="r" b="b"/>
              <a:pathLst>
                <a:path w="24765" h="22859">
                  <a:moveTo>
                    <a:pt x="16763" y="22860"/>
                  </a:moveTo>
                  <a:lnTo>
                    <a:pt x="7619" y="22860"/>
                  </a:lnTo>
                  <a:lnTo>
                    <a:pt x="6095" y="21336"/>
                  </a:lnTo>
                  <a:lnTo>
                    <a:pt x="4571" y="21336"/>
                  </a:lnTo>
                  <a:lnTo>
                    <a:pt x="3047" y="19812"/>
                  </a:lnTo>
                  <a:lnTo>
                    <a:pt x="3047" y="18288"/>
                  </a:lnTo>
                  <a:lnTo>
                    <a:pt x="1523" y="18288"/>
                  </a:lnTo>
                  <a:lnTo>
                    <a:pt x="1523" y="16764"/>
                  </a:lnTo>
                  <a:lnTo>
                    <a:pt x="0" y="15240"/>
                  </a:lnTo>
                  <a:lnTo>
                    <a:pt x="0" y="9144"/>
                  </a:lnTo>
                  <a:lnTo>
                    <a:pt x="1523" y="7620"/>
                  </a:lnTo>
                  <a:lnTo>
                    <a:pt x="1523" y="6096"/>
                  </a:lnTo>
                  <a:lnTo>
                    <a:pt x="3047" y="4572"/>
                  </a:lnTo>
                  <a:lnTo>
                    <a:pt x="3047" y="3048"/>
                  </a:lnTo>
                  <a:lnTo>
                    <a:pt x="4571" y="1524"/>
                  </a:lnTo>
                  <a:lnTo>
                    <a:pt x="6095" y="1524"/>
                  </a:lnTo>
                  <a:lnTo>
                    <a:pt x="7619" y="0"/>
                  </a:lnTo>
                  <a:lnTo>
                    <a:pt x="12191" y="0"/>
                  </a:lnTo>
                  <a:lnTo>
                    <a:pt x="16763" y="0"/>
                  </a:lnTo>
                  <a:lnTo>
                    <a:pt x="18383" y="1524"/>
                  </a:lnTo>
                  <a:lnTo>
                    <a:pt x="19907" y="1524"/>
                  </a:lnTo>
                  <a:lnTo>
                    <a:pt x="19907" y="3048"/>
                  </a:lnTo>
                  <a:lnTo>
                    <a:pt x="22955" y="6096"/>
                  </a:lnTo>
                  <a:lnTo>
                    <a:pt x="22955" y="9144"/>
                  </a:lnTo>
                  <a:lnTo>
                    <a:pt x="24479" y="10668"/>
                  </a:lnTo>
                  <a:lnTo>
                    <a:pt x="24479" y="13716"/>
                  </a:lnTo>
                  <a:lnTo>
                    <a:pt x="22955" y="15240"/>
                  </a:lnTo>
                  <a:lnTo>
                    <a:pt x="22955" y="18288"/>
                  </a:lnTo>
                  <a:lnTo>
                    <a:pt x="21431" y="18288"/>
                  </a:lnTo>
                  <a:lnTo>
                    <a:pt x="19907" y="19812"/>
                  </a:lnTo>
                  <a:lnTo>
                    <a:pt x="19907" y="21336"/>
                  </a:lnTo>
                  <a:lnTo>
                    <a:pt x="18383" y="21336"/>
                  </a:lnTo>
                  <a:lnTo>
                    <a:pt x="16763" y="22860"/>
                  </a:lnTo>
                  <a:close/>
                </a:path>
              </a:pathLst>
            </a:custGeom>
            <a:solidFill>
              <a:srgbClr val="AA2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597526" y="9150196"/>
              <a:ext cx="46355" cy="62865"/>
            </a:xfrm>
            <a:custGeom>
              <a:avLst/>
              <a:gdLst/>
              <a:ahLst/>
              <a:cxnLst/>
              <a:rect l="l" t="t" r="r" b="b"/>
              <a:pathLst>
                <a:path w="46355" h="62865">
                  <a:moveTo>
                    <a:pt x="42767" y="35147"/>
                  </a:moveTo>
                  <a:lnTo>
                    <a:pt x="16764" y="35147"/>
                  </a:lnTo>
                  <a:lnTo>
                    <a:pt x="13716" y="33623"/>
                  </a:lnTo>
                  <a:lnTo>
                    <a:pt x="12192" y="32099"/>
                  </a:lnTo>
                  <a:lnTo>
                    <a:pt x="9144" y="32099"/>
                  </a:lnTo>
                  <a:lnTo>
                    <a:pt x="1524" y="24479"/>
                  </a:lnTo>
                  <a:lnTo>
                    <a:pt x="1524" y="21431"/>
                  </a:lnTo>
                  <a:lnTo>
                    <a:pt x="0" y="19907"/>
                  </a:lnTo>
                  <a:lnTo>
                    <a:pt x="0" y="13716"/>
                  </a:lnTo>
                  <a:lnTo>
                    <a:pt x="1524" y="12192"/>
                  </a:lnTo>
                  <a:lnTo>
                    <a:pt x="1524" y="9144"/>
                  </a:lnTo>
                  <a:lnTo>
                    <a:pt x="3048" y="7620"/>
                  </a:lnTo>
                  <a:lnTo>
                    <a:pt x="6096" y="6096"/>
                  </a:lnTo>
                  <a:lnTo>
                    <a:pt x="7620" y="4572"/>
                  </a:lnTo>
                  <a:lnTo>
                    <a:pt x="16764" y="0"/>
                  </a:lnTo>
                  <a:lnTo>
                    <a:pt x="36671" y="0"/>
                  </a:lnTo>
                  <a:lnTo>
                    <a:pt x="39719" y="1524"/>
                  </a:lnTo>
                  <a:lnTo>
                    <a:pt x="42767" y="1524"/>
                  </a:lnTo>
                  <a:lnTo>
                    <a:pt x="42767" y="9144"/>
                  </a:lnTo>
                  <a:lnTo>
                    <a:pt x="16764" y="9144"/>
                  </a:lnTo>
                  <a:lnTo>
                    <a:pt x="15240" y="10668"/>
                  </a:lnTo>
                  <a:lnTo>
                    <a:pt x="13716" y="10668"/>
                  </a:lnTo>
                  <a:lnTo>
                    <a:pt x="13716" y="12192"/>
                  </a:lnTo>
                  <a:lnTo>
                    <a:pt x="12192" y="12192"/>
                  </a:lnTo>
                  <a:lnTo>
                    <a:pt x="12192" y="13716"/>
                  </a:lnTo>
                  <a:lnTo>
                    <a:pt x="10668" y="13716"/>
                  </a:lnTo>
                  <a:lnTo>
                    <a:pt x="10668" y="18383"/>
                  </a:lnTo>
                  <a:lnTo>
                    <a:pt x="12192" y="19907"/>
                  </a:lnTo>
                  <a:lnTo>
                    <a:pt x="12192" y="21431"/>
                  </a:lnTo>
                  <a:lnTo>
                    <a:pt x="13716" y="21431"/>
                  </a:lnTo>
                  <a:lnTo>
                    <a:pt x="16764" y="24479"/>
                  </a:lnTo>
                  <a:lnTo>
                    <a:pt x="18383" y="24479"/>
                  </a:lnTo>
                  <a:lnTo>
                    <a:pt x="21431" y="26003"/>
                  </a:lnTo>
                  <a:lnTo>
                    <a:pt x="22955" y="26003"/>
                  </a:lnTo>
                  <a:lnTo>
                    <a:pt x="27527" y="27527"/>
                  </a:lnTo>
                  <a:lnTo>
                    <a:pt x="30575" y="29051"/>
                  </a:lnTo>
                  <a:lnTo>
                    <a:pt x="33623" y="29051"/>
                  </a:lnTo>
                  <a:lnTo>
                    <a:pt x="36671" y="30575"/>
                  </a:lnTo>
                  <a:lnTo>
                    <a:pt x="38195" y="32099"/>
                  </a:lnTo>
                  <a:lnTo>
                    <a:pt x="41243" y="33623"/>
                  </a:lnTo>
                  <a:lnTo>
                    <a:pt x="42767" y="35147"/>
                  </a:lnTo>
                  <a:close/>
                </a:path>
                <a:path w="46355" h="62865">
                  <a:moveTo>
                    <a:pt x="42767" y="10668"/>
                  </a:moveTo>
                  <a:lnTo>
                    <a:pt x="39719" y="10668"/>
                  </a:lnTo>
                  <a:lnTo>
                    <a:pt x="35147" y="9144"/>
                  </a:lnTo>
                  <a:lnTo>
                    <a:pt x="42767" y="9144"/>
                  </a:lnTo>
                  <a:lnTo>
                    <a:pt x="42767" y="10668"/>
                  </a:lnTo>
                  <a:close/>
                </a:path>
                <a:path w="46355" h="62865">
                  <a:moveTo>
                    <a:pt x="44291" y="53435"/>
                  </a:moveTo>
                  <a:lnTo>
                    <a:pt x="29051" y="53435"/>
                  </a:lnTo>
                  <a:lnTo>
                    <a:pt x="32099" y="51911"/>
                  </a:lnTo>
                  <a:lnTo>
                    <a:pt x="35147" y="48863"/>
                  </a:lnTo>
                  <a:lnTo>
                    <a:pt x="35147" y="42767"/>
                  </a:lnTo>
                  <a:lnTo>
                    <a:pt x="33623" y="41243"/>
                  </a:lnTo>
                  <a:lnTo>
                    <a:pt x="32099" y="41243"/>
                  </a:lnTo>
                  <a:lnTo>
                    <a:pt x="32099" y="39719"/>
                  </a:lnTo>
                  <a:lnTo>
                    <a:pt x="30575" y="39719"/>
                  </a:lnTo>
                  <a:lnTo>
                    <a:pt x="27527" y="38195"/>
                  </a:lnTo>
                  <a:lnTo>
                    <a:pt x="26003" y="36671"/>
                  </a:lnTo>
                  <a:lnTo>
                    <a:pt x="22955" y="36671"/>
                  </a:lnTo>
                  <a:lnTo>
                    <a:pt x="19907" y="35147"/>
                  </a:lnTo>
                  <a:lnTo>
                    <a:pt x="44291" y="35147"/>
                  </a:lnTo>
                  <a:lnTo>
                    <a:pt x="44291" y="36671"/>
                  </a:lnTo>
                  <a:lnTo>
                    <a:pt x="45815" y="39719"/>
                  </a:lnTo>
                  <a:lnTo>
                    <a:pt x="45815" y="50387"/>
                  </a:lnTo>
                  <a:lnTo>
                    <a:pt x="44291" y="53435"/>
                  </a:lnTo>
                  <a:close/>
                </a:path>
                <a:path w="46355" h="62865">
                  <a:moveTo>
                    <a:pt x="35147" y="61055"/>
                  </a:moveTo>
                  <a:lnTo>
                    <a:pt x="0" y="61055"/>
                  </a:lnTo>
                  <a:lnTo>
                    <a:pt x="0" y="50387"/>
                  </a:lnTo>
                  <a:lnTo>
                    <a:pt x="6096" y="53435"/>
                  </a:lnTo>
                  <a:lnTo>
                    <a:pt x="44291" y="53435"/>
                  </a:lnTo>
                  <a:lnTo>
                    <a:pt x="38195" y="59531"/>
                  </a:lnTo>
                  <a:lnTo>
                    <a:pt x="36671" y="59531"/>
                  </a:lnTo>
                  <a:lnTo>
                    <a:pt x="35147" y="61055"/>
                  </a:lnTo>
                  <a:close/>
                </a:path>
                <a:path w="46355" h="62865">
                  <a:moveTo>
                    <a:pt x="29051" y="62579"/>
                  </a:moveTo>
                  <a:lnTo>
                    <a:pt x="6096" y="62579"/>
                  </a:lnTo>
                  <a:lnTo>
                    <a:pt x="3048" y="61055"/>
                  </a:lnTo>
                  <a:lnTo>
                    <a:pt x="30575" y="61055"/>
                  </a:lnTo>
                  <a:lnTo>
                    <a:pt x="29051" y="6257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4" name="object 264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1663154" y="9125811"/>
              <a:ext cx="117538" cy="86963"/>
            </a:xfrm>
            <a:prstGeom prst="rect">
              <a:avLst/>
            </a:prstGeom>
          </p:spPr>
        </p:pic>
        <p:pic>
          <p:nvPicPr>
            <p:cNvPr id="265" name="object 265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1800599" y="9150195"/>
              <a:ext cx="119062" cy="86963"/>
            </a:xfrm>
            <a:prstGeom prst="rect">
              <a:avLst/>
            </a:prstGeom>
          </p:spPr>
        </p:pic>
      </p:grpSp>
      <p:pic>
        <p:nvPicPr>
          <p:cNvPr id="266" name="object 266"/>
          <p:cNvPicPr/>
          <p:nvPr/>
        </p:nvPicPr>
        <p:blipFill>
          <a:blip r:embed="rId154" cstate="print"/>
          <a:stretch>
            <a:fillRect/>
          </a:stretch>
        </p:blipFill>
        <p:spPr>
          <a:xfrm>
            <a:off x="877817" y="595888"/>
            <a:ext cx="441959" cy="115824"/>
          </a:xfrm>
          <a:prstGeom prst="rect">
            <a:avLst/>
          </a:prstGeom>
        </p:spPr>
      </p:pic>
      <p:pic>
        <p:nvPicPr>
          <p:cNvPr id="267" name="object 267"/>
          <p:cNvPicPr/>
          <p:nvPr/>
        </p:nvPicPr>
        <p:blipFill>
          <a:blip r:embed="rId155" cstate="print"/>
          <a:stretch>
            <a:fillRect/>
          </a:stretch>
        </p:blipFill>
        <p:spPr>
          <a:xfrm>
            <a:off x="870197" y="922024"/>
            <a:ext cx="449580" cy="114300"/>
          </a:xfrm>
          <a:prstGeom prst="rect">
            <a:avLst/>
          </a:prstGeom>
        </p:spPr>
      </p:pic>
      <p:pic>
        <p:nvPicPr>
          <p:cNvPr id="268" name="object 268"/>
          <p:cNvPicPr/>
          <p:nvPr/>
        </p:nvPicPr>
        <p:blipFill>
          <a:blip r:embed="rId156" cstate="print"/>
          <a:stretch>
            <a:fillRect/>
          </a:stretch>
        </p:blipFill>
        <p:spPr>
          <a:xfrm>
            <a:off x="877817" y="1292356"/>
            <a:ext cx="441959" cy="115824"/>
          </a:xfrm>
          <a:prstGeom prst="rect">
            <a:avLst/>
          </a:prstGeom>
        </p:spPr>
      </p:pic>
      <p:pic>
        <p:nvPicPr>
          <p:cNvPr id="269" name="object 269"/>
          <p:cNvPicPr/>
          <p:nvPr/>
        </p:nvPicPr>
        <p:blipFill>
          <a:blip r:embed="rId157" cstate="print"/>
          <a:stretch>
            <a:fillRect/>
          </a:stretch>
        </p:blipFill>
        <p:spPr>
          <a:xfrm>
            <a:off x="877817" y="2638048"/>
            <a:ext cx="441959" cy="114300"/>
          </a:xfrm>
          <a:prstGeom prst="rect">
            <a:avLst/>
          </a:prstGeom>
        </p:spPr>
      </p:pic>
      <p:pic>
        <p:nvPicPr>
          <p:cNvPr id="270" name="object 270"/>
          <p:cNvPicPr/>
          <p:nvPr/>
        </p:nvPicPr>
        <p:blipFill>
          <a:blip r:embed="rId158" cstate="print"/>
          <a:stretch>
            <a:fillRect/>
          </a:stretch>
        </p:blipFill>
        <p:spPr>
          <a:xfrm>
            <a:off x="877817" y="5975608"/>
            <a:ext cx="441959" cy="115824"/>
          </a:xfrm>
          <a:prstGeom prst="rect">
            <a:avLst/>
          </a:prstGeom>
        </p:spPr>
      </p:pic>
      <p:pic>
        <p:nvPicPr>
          <p:cNvPr id="271" name="object 271"/>
          <p:cNvPicPr/>
          <p:nvPr/>
        </p:nvPicPr>
        <p:blipFill>
          <a:blip r:embed="rId159" cstate="print"/>
          <a:stretch>
            <a:fillRect/>
          </a:stretch>
        </p:blipFill>
        <p:spPr>
          <a:xfrm>
            <a:off x="870197" y="6300220"/>
            <a:ext cx="449580" cy="114300"/>
          </a:xfrm>
          <a:prstGeom prst="rect">
            <a:avLst/>
          </a:prstGeom>
        </p:spPr>
      </p:pic>
      <p:pic>
        <p:nvPicPr>
          <p:cNvPr id="272" name="object 272"/>
          <p:cNvPicPr/>
          <p:nvPr/>
        </p:nvPicPr>
        <p:blipFill>
          <a:blip r:embed="rId160" cstate="print"/>
          <a:stretch>
            <a:fillRect/>
          </a:stretch>
        </p:blipFill>
        <p:spPr>
          <a:xfrm>
            <a:off x="877817" y="8426201"/>
            <a:ext cx="441959" cy="115823"/>
          </a:xfrm>
          <a:prstGeom prst="rect">
            <a:avLst/>
          </a:prstGeom>
        </p:spPr>
      </p:pic>
      <p:pic>
        <p:nvPicPr>
          <p:cNvPr id="273" name="object 273"/>
          <p:cNvPicPr/>
          <p:nvPr/>
        </p:nvPicPr>
        <p:blipFill>
          <a:blip r:embed="rId161" cstate="print"/>
          <a:stretch>
            <a:fillRect/>
          </a:stretch>
        </p:blipFill>
        <p:spPr>
          <a:xfrm>
            <a:off x="807713" y="9122668"/>
            <a:ext cx="512063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1403" y="828951"/>
            <a:ext cx="5706110" cy="278130"/>
            <a:chOff x="1401403" y="828951"/>
            <a:chExt cx="5706110" cy="278130"/>
          </a:xfrm>
        </p:grpSpPr>
        <p:sp>
          <p:nvSpPr>
            <p:cNvPr id="3" name="object 3"/>
            <p:cNvSpPr/>
            <p:nvPr/>
          </p:nvSpPr>
          <p:spPr>
            <a:xfrm>
              <a:off x="1406747" y="834294"/>
              <a:ext cx="5695315" cy="267335"/>
            </a:xfrm>
            <a:custGeom>
              <a:avLst/>
              <a:gdLst/>
              <a:ahLst/>
              <a:cxnLst/>
              <a:rect l="l" t="t" r="r" b="b"/>
              <a:pathLst>
                <a:path w="5695315" h="267334">
                  <a:moveTo>
                    <a:pt x="0" y="0"/>
                  </a:moveTo>
                  <a:lnTo>
                    <a:pt x="5695283" y="0"/>
                  </a:lnTo>
                  <a:lnTo>
                    <a:pt x="5695283" y="266985"/>
                  </a:lnTo>
                  <a:lnTo>
                    <a:pt x="0" y="266985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1223" y="838200"/>
              <a:ext cx="5686425" cy="259079"/>
            </a:xfrm>
            <a:custGeom>
              <a:avLst/>
              <a:gdLst/>
              <a:ahLst/>
              <a:cxnLst/>
              <a:rect l="l" t="t" r="r" b="b"/>
              <a:pathLst>
                <a:path w="5686425" h="259080">
                  <a:moveTo>
                    <a:pt x="5686044" y="259080"/>
                  </a:moveTo>
                  <a:lnTo>
                    <a:pt x="0" y="259080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25908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01403" y="1944328"/>
            <a:ext cx="5706110" cy="439420"/>
            <a:chOff x="1401403" y="1944328"/>
            <a:chExt cx="5706110" cy="439420"/>
          </a:xfrm>
        </p:grpSpPr>
        <p:sp>
          <p:nvSpPr>
            <p:cNvPr id="6" name="object 6"/>
            <p:cNvSpPr/>
            <p:nvPr/>
          </p:nvSpPr>
          <p:spPr>
            <a:xfrm>
              <a:off x="1406747" y="1949672"/>
              <a:ext cx="5695315" cy="429259"/>
            </a:xfrm>
            <a:custGeom>
              <a:avLst/>
              <a:gdLst/>
              <a:ahLst/>
              <a:cxnLst/>
              <a:rect l="l" t="t" r="r" b="b"/>
              <a:pathLst>
                <a:path w="5695315" h="429260">
                  <a:moveTo>
                    <a:pt x="0" y="0"/>
                  </a:moveTo>
                  <a:lnTo>
                    <a:pt x="5695283" y="0"/>
                  </a:lnTo>
                  <a:lnTo>
                    <a:pt x="5695283" y="428720"/>
                  </a:lnTo>
                  <a:lnTo>
                    <a:pt x="0" y="428720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1223" y="1953768"/>
              <a:ext cx="5686425" cy="421005"/>
            </a:xfrm>
            <a:custGeom>
              <a:avLst/>
              <a:gdLst/>
              <a:ahLst/>
              <a:cxnLst/>
              <a:rect l="l" t="t" r="r" b="b"/>
              <a:pathLst>
                <a:path w="5686425" h="421005">
                  <a:moveTo>
                    <a:pt x="5686044" y="420623"/>
                  </a:moveTo>
                  <a:lnTo>
                    <a:pt x="0" y="420623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42062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01403" y="2478395"/>
            <a:ext cx="5706110" cy="764540"/>
            <a:chOff x="1401403" y="2478395"/>
            <a:chExt cx="5706110" cy="764540"/>
          </a:xfrm>
        </p:grpSpPr>
        <p:sp>
          <p:nvSpPr>
            <p:cNvPr id="9" name="object 9"/>
            <p:cNvSpPr/>
            <p:nvPr/>
          </p:nvSpPr>
          <p:spPr>
            <a:xfrm>
              <a:off x="1406747" y="2483738"/>
              <a:ext cx="5695315" cy="753745"/>
            </a:xfrm>
            <a:custGeom>
              <a:avLst/>
              <a:gdLst/>
              <a:ahLst/>
              <a:cxnLst/>
              <a:rect l="l" t="t" r="r" b="b"/>
              <a:pathLst>
                <a:path w="5695315" h="753744">
                  <a:moveTo>
                    <a:pt x="0" y="0"/>
                  </a:moveTo>
                  <a:lnTo>
                    <a:pt x="5695283" y="0"/>
                  </a:lnTo>
                  <a:lnTo>
                    <a:pt x="5695283" y="753713"/>
                  </a:lnTo>
                  <a:lnTo>
                    <a:pt x="0" y="753713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1223" y="2488691"/>
              <a:ext cx="5686425" cy="744220"/>
            </a:xfrm>
            <a:custGeom>
              <a:avLst/>
              <a:gdLst/>
              <a:ahLst/>
              <a:cxnLst/>
              <a:rect l="l" t="t" r="r" b="b"/>
              <a:pathLst>
                <a:path w="5686425" h="744219">
                  <a:moveTo>
                    <a:pt x="5686044" y="743711"/>
                  </a:moveTo>
                  <a:lnTo>
                    <a:pt x="0" y="743711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74371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401403" y="3337455"/>
            <a:ext cx="5706110" cy="439420"/>
            <a:chOff x="1401403" y="3337455"/>
            <a:chExt cx="5706110" cy="439420"/>
          </a:xfrm>
        </p:grpSpPr>
        <p:sp>
          <p:nvSpPr>
            <p:cNvPr id="12" name="object 12"/>
            <p:cNvSpPr/>
            <p:nvPr/>
          </p:nvSpPr>
          <p:spPr>
            <a:xfrm>
              <a:off x="1406747" y="3342798"/>
              <a:ext cx="5695315" cy="429259"/>
            </a:xfrm>
            <a:custGeom>
              <a:avLst/>
              <a:gdLst/>
              <a:ahLst/>
              <a:cxnLst/>
              <a:rect l="l" t="t" r="r" b="b"/>
              <a:pathLst>
                <a:path w="5695315" h="429260">
                  <a:moveTo>
                    <a:pt x="0" y="0"/>
                  </a:moveTo>
                  <a:lnTo>
                    <a:pt x="5695283" y="0"/>
                  </a:lnTo>
                  <a:lnTo>
                    <a:pt x="5695283" y="428720"/>
                  </a:lnTo>
                  <a:lnTo>
                    <a:pt x="0" y="428720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1223" y="3346703"/>
              <a:ext cx="5686425" cy="421005"/>
            </a:xfrm>
            <a:custGeom>
              <a:avLst/>
              <a:gdLst/>
              <a:ahLst/>
              <a:cxnLst/>
              <a:rect l="l" t="t" r="r" b="b"/>
              <a:pathLst>
                <a:path w="5686425" h="421004">
                  <a:moveTo>
                    <a:pt x="5686044" y="420624"/>
                  </a:moveTo>
                  <a:lnTo>
                    <a:pt x="0" y="420624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42062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080" y="4404359"/>
            <a:ext cx="5705856" cy="2863596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402080" y="4108703"/>
            <a:ext cx="5706110" cy="10795"/>
          </a:xfrm>
          <a:custGeom>
            <a:avLst/>
            <a:gdLst/>
            <a:ahLst/>
            <a:cxnLst/>
            <a:rect l="l" t="t" r="r" b="b"/>
            <a:pathLst>
              <a:path w="5706109" h="10795">
                <a:moveTo>
                  <a:pt x="5705856" y="10668"/>
                </a:moveTo>
                <a:lnTo>
                  <a:pt x="0" y="10668"/>
                </a:lnTo>
                <a:lnTo>
                  <a:pt x="0" y="0"/>
                </a:lnTo>
                <a:lnTo>
                  <a:pt x="5705856" y="0"/>
                </a:lnTo>
                <a:lnTo>
                  <a:pt x="5705856" y="10668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400555" y="7734300"/>
            <a:ext cx="277495" cy="181610"/>
            <a:chOff x="1400555" y="7734300"/>
            <a:chExt cx="277495" cy="181610"/>
          </a:xfrm>
        </p:grpSpPr>
        <p:sp>
          <p:nvSpPr>
            <p:cNvPr id="17" name="object 17"/>
            <p:cNvSpPr/>
            <p:nvPr/>
          </p:nvSpPr>
          <p:spPr>
            <a:xfrm>
              <a:off x="1400555" y="7734300"/>
              <a:ext cx="277495" cy="181610"/>
            </a:xfrm>
            <a:custGeom>
              <a:avLst/>
              <a:gdLst/>
              <a:ahLst/>
              <a:cxnLst/>
              <a:rect l="l" t="t" r="r" b="b"/>
              <a:pathLst>
                <a:path w="277494" h="181609">
                  <a:moveTo>
                    <a:pt x="277368" y="181355"/>
                  </a:moveTo>
                  <a:lnTo>
                    <a:pt x="0" y="181355"/>
                  </a:lnTo>
                  <a:lnTo>
                    <a:pt x="0" y="0"/>
                  </a:lnTo>
                  <a:lnTo>
                    <a:pt x="277368" y="0"/>
                  </a:lnTo>
                  <a:lnTo>
                    <a:pt x="277368" y="181355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758" y="7767828"/>
              <a:ext cx="87058" cy="114395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677923" y="7734300"/>
            <a:ext cx="5430520" cy="181610"/>
            <a:chOff x="1677923" y="7734300"/>
            <a:chExt cx="5430520" cy="181610"/>
          </a:xfrm>
        </p:grpSpPr>
        <p:sp>
          <p:nvSpPr>
            <p:cNvPr id="20" name="object 20"/>
            <p:cNvSpPr/>
            <p:nvPr/>
          </p:nvSpPr>
          <p:spPr>
            <a:xfrm>
              <a:off x="6830567" y="7734300"/>
              <a:ext cx="277495" cy="181610"/>
            </a:xfrm>
            <a:custGeom>
              <a:avLst/>
              <a:gdLst/>
              <a:ahLst/>
              <a:cxnLst/>
              <a:rect l="l" t="t" r="r" b="b"/>
              <a:pathLst>
                <a:path w="277495" h="181609">
                  <a:moveTo>
                    <a:pt x="277368" y="181355"/>
                  </a:moveTo>
                  <a:lnTo>
                    <a:pt x="0" y="181355"/>
                  </a:lnTo>
                  <a:lnTo>
                    <a:pt x="0" y="0"/>
                  </a:lnTo>
                  <a:lnTo>
                    <a:pt x="277368" y="0"/>
                  </a:lnTo>
                  <a:lnTo>
                    <a:pt x="277368" y="181355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26484" y="7767828"/>
              <a:ext cx="85439" cy="11439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677923" y="7734300"/>
              <a:ext cx="5153025" cy="181610"/>
            </a:xfrm>
            <a:custGeom>
              <a:avLst/>
              <a:gdLst/>
              <a:ahLst/>
              <a:cxnLst/>
              <a:rect l="l" t="t" r="r" b="b"/>
              <a:pathLst>
                <a:path w="5153025" h="181609">
                  <a:moveTo>
                    <a:pt x="5152644" y="181355"/>
                  </a:moveTo>
                  <a:lnTo>
                    <a:pt x="0" y="181355"/>
                  </a:lnTo>
                  <a:lnTo>
                    <a:pt x="0" y="0"/>
                  </a:lnTo>
                  <a:lnTo>
                    <a:pt x="5152644" y="0"/>
                  </a:lnTo>
                  <a:lnTo>
                    <a:pt x="5152644" y="181355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79448" y="7772400"/>
              <a:ext cx="3299460" cy="105410"/>
            </a:xfrm>
            <a:custGeom>
              <a:avLst/>
              <a:gdLst/>
              <a:ahLst/>
              <a:cxnLst/>
              <a:rect l="l" t="t" r="r" b="b"/>
              <a:pathLst>
                <a:path w="3299460" h="105409">
                  <a:moveTo>
                    <a:pt x="3249168" y="105156"/>
                  </a:moveTo>
                  <a:lnTo>
                    <a:pt x="51816" y="105156"/>
                  </a:lnTo>
                  <a:lnTo>
                    <a:pt x="42672" y="103632"/>
                  </a:lnTo>
                  <a:lnTo>
                    <a:pt x="36576" y="102108"/>
                  </a:lnTo>
                  <a:lnTo>
                    <a:pt x="32004" y="100584"/>
                  </a:lnTo>
                  <a:lnTo>
                    <a:pt x="22860" y="96012"/>
                  </a:lnTo>
                  <a:lnTo>
                    <a:pt x="12192" y="85344"/>
                  </a:lnTo>
                  <a:lnTo>
                    <a:pt x="10668" y="85344"/>
                  </a:lnTo>
                  <a:lnTo>
                    <a:pt x="10668" y="82296"/>
                  </a:lnTo>
                  <a:lnTo>
                    <a:pt x="9144" y="80772"/>
                  </a:lnTo>
                  <a:lnTo>
                    <a:pt x="7620" y="80772"/>
                  </a:lnTo>
                  <a:lnTo>
                    <a:pt x="7620" y="77724"/>
                  </a:lnTo>
                  <a:lnTo>
                    <a:pt x="6096" y="77724"/>
                  </a:lnTo>
                  <a:lnTo>
                    <a:pt x="6096" y="74676"/>
                  </a:lnTo>
                  <a:lnTo>
                    <a:pt x="4572" y="74676"/>
                  </a:lnTo>
                  <a:lnTo>
                    <a:pt x="4572" y="71628"/>
                  </a:lnTo>
                  <a:lnTo>
                    <a:pt x="3048" y="71628"/>
                  </a:lnTo>
                  <a:lnTo>
                    <a:pt x="3048" y="67056"/>
                  </a:lnTo>
                  <a:lnTo>
                    <a:pt x="1524" y="67056"/>
                  </a:lnTo>
                  <a:lnTo>
                    <a:pt x="1524" y="60960"/>
                  </a:lnTo>
                  <a:lnTo>
                    <a:pt x="0" y="60960"/>
                  </a:lnTo>
                  <a:lnTo>
                    <a:pt x="0" y="44196"/>
                  </a:lnTo>
                  <a:lnTo>
                    <a:pt x="1524" y="38100"/>
                  </a:lnTo>
                  <a:lnTo>
                    <a:pt x="3048" y="35052"/>
                  </a:lnTo>
                  <a:lnTo>
                    <a:pt x="4572" y="30480"/>
                  </a:lnTo>
                  <a:lnTo>
                    <a:pt x="7620" y="24384"/>
                  </a:lnTo>
                  <a:lnTo>
                    <a:pt x="9144" y="22860"/>
                  </a:lnTo>
                  <a:lnTo>
                    <a:pt x="10668" y="19812"/>
                  </a:lnTo>
                  <a:lnTo>
                    <a:pt x="19812" y="10668"/>
                  </a:lnTo>
                  <a:lnTo>
                    <a:pt x="22860" y="9144"/>
                  </a:lnTo>
                  <a:lnTo>
                    <a:pt x="24384" y="7620"/>
                  </a:lnTo>
                  <a:lnTo>
                    <a:pt x="27432" y="6096"/>
                  </a:lnTo>
                  <a:lnTo>
                    <a:pt x="28956" y="4572"/>
                  </a:lnTo>
                  <a:lnTo>
                    <a:pt x="32004" y="3048"/>
                  </a:lnTo>
                  <a:lnTo>
                    <a:pt x="39624" y="1524"/>
                  </a:lnTo>
                  <a:lnTo>
                    <a:pt x="51816" y="0"/>
                  </a:lnTo>
                  <a:lnTo>
                    <a:pt x="3247644" y="0"/>
                  </a:lnTo>
                  <a:lnTo>
                    <a:pt x="3261360" y="1524"/>
                  </a:lnTo>
                  <a:lnTo>
                    <a:pt x="3267456" y="3048"/>
                  </a:lnTo>
                  <a:lnTo>
                    <a:pt x="3273552" y="6096"/>
                  </a:lnTo>
                  <a:lnTo>
                    <a:pt x="3275076" y="7620"/>
                  </a:lnTo>
                  <a:lnTo>
                    <a:pt x="3278124" y="9144"/>
                  </a:lnTo>
                  <a:lnTo>
                    <a:pt x="3293364" y="24384"/>
                  </a:lnTo>
                  <a:lnTo>
                    <a:pt x="3293364" y="27432"/>
                  </a:lnTo>
                  <a:lnTo>
                    <a:pt x="3294888" y="27432"/>
                  </a:lnTo>
                  <a:lnTo>
                    <a:pt x="3294888" y="30480"/>
                  </a:lnTo>
                  <a:lnTo>
                    <a:pt x="3296412" y="30480"/>
                  </a:lnTo>
                  <a:lnTo>
                    <a:pt x="3296412" y="33528"/>
                  </a:lnTo>
                  <a:lnTo>
                    <a:pt x="3297936" y="33528"/>
                  </a:lnTo>
                  <a:lnTo>
                    <a:pt x="3297936" y="39624"/>
                  </a:lnTo>
                  <a:lnTo>
                    <a:pt x="3299460" y="39624"/>
                  </a:lnTo>
                  <a:lnTo>
                    <a:pt x="3291840" y="80772"/>
                  </a:lnTo>
                  <a:lnTo>
                    <a:pt x="3258312" y="103632"/>
                  </a:lnTo>
                  <a:lnTo>
                    <a:pt x="3249168" y="105156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401403" y="8906818"/>
            <a:ext cx="5706110" cy="440055"/>
            <a:chOff x="1401403" y="8906818"/>
            <a:chExt cx="5706110" cy="440055"/>
          </a:xfrm>
        </p:grpSpPr>
        <p:sp>
          <p:nvSpPr>
            <p:cNvPr id="25" name="object 25"/>
            <p:cNvSpPr/>
            <p:nvPr/>
          </p:nvSpPr>
          <p:spPr>
            <a:xfrm>
              <a:off x="1406747" y="8912161"/>
              <a:ext cx="5695315" cy="429259"/>
            </a:xfrm>
            <a:custGeom>
              <a:avLst/>
              <a:gdLst/>
              <a:ahLst/>
              <a:cxnLst/>
              <a:rect l="l" t="t" r="r" b="b"/>
              <a:pathLst>
                <a:path w="5695315" h="429259">
                  <a:moveTo>
                    <a:pt x="0" y="0"/>
                  </a:moveTo>
                  <a:lnTo>
                    <a:pt x="5695283" y="0"/>
                  </a:lnTo>
                  <a:lnTo>
                    <a:pt x="5695283" y="428815"/>
                  </a:lnTo>
                  <a:lnTo>
                    <a:pt x="0" y="428815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11223" y="8916924"/>
              <a:ext cx="5686425" cy="419100"/>
            </a:xfrm>
            <a:custGeom>
              <a:avLst/>
              <a:gdLst/>
              <a:ahLst/>
              <a:cxnLst/>
              <a:rect l="l" t="t" r="r" b="b"/>
              <a:pathLst>
                <a:path w="5686425" h="419100">
                  <a:moveTo>
                    <a:pt x="5686044" y="419100"/>
                  </a:moveTo>
                  <a:lnTo>
                    <a:pt x="0" y="419100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41910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7424" y="545591"/>
            <a:ext cx="646176" cy="118872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452568" y="924305"/>
            <a:ext cx="467359" cy="111760"/>
            <a:chOff x="1452568" y="924305"/>
            <a:chExt cx="467359" cy="111760"/>
          </a:xfrm>
        </p:grpSpPr>
        <p:sp>
          <p:nvSpPr>
            <p:cNvPr id="29" name="object 29"/>
            <p:cNvSpPr/>
            <p:nvPr/>
          </p:nvSpPr>
          <p:spPr>
            <a:xfrm>
              <a:off x="1452568" y="950214"/>
              <a:ext cx="61594" cy="85725"/>
            </a:xfrm>
            <a:custGeom>
              <a:avLst/>
              <a:gdLst/>
              <a:ahLst/>
              <a:cxnLst/>
              <a:rect l="l" t="t" r="r" b="b"/>
              <a:pathLst>
                <a:path w="61594" h="85725">
                  <a:moveTo>
                    <a:pt x="13716" y="85439"/>
                  </a:moveTo>
                  <a:lnTo>
                    <a:pt x="0" y="85439"/>
                  </a:lnTo>
                  <a:lnTo>
                    <a:pt x="0" y="76295"/>
                  </a:lnTo>
                  <a:lnTo>
                    <a:pt x="10668" y="76295"/>
                  </a:lnTo>
                  <a:lnTo>
                    <a:pt x="12192" y="74771"/>
                  </a:lnTo>
                  <a:lnTo>
                    <a:pt x="13716" y="74771"/>
                  </a:lnTo>
                  <a:lnTo>
                    <a:pt x="15240" y="73247"/>
                  </a:lnTo>
                  <a:lnTo>
                    <a:pt x="16764" y="73247"/>
                  </a:lnTo>
                  <a:lnTo>
                    <a:pt x="19812" y="70199"/>
                  </a:lnTo>
                  <a:lnTo>
                    <a:pt x="21336" y="67151"/>
                  </a:lnTo>
                  <a:lnTo>
                    <a:pt x="22860" y="65627"/>
                  </a:lnTo>
                  <a:lnTo>
                    <a:pt x="24384" y="62579"/>
                  </a:lnTo>
                  <a:lnTo>
                    <a:pt x="25908" y="61055"/>
                  </a:lnTo>
                  <a:lnTo>
                    <a:pt x="1524" y="0"/>
                  </a:lnTo>
                  <a:lnTo>
                    <a:pt x="12192" y="0"/>
                  </a:lnTo>
                  <a:lnTo>
                    <a:pt x="28956" y="39719"/>
                  </a:lnTo>
                  <a:lnTo>
                    <a:pt x="32004" y="48863"/>
                  </a:lnTo>
                  <a:lnTo>
                    <a:pt x="35052" y="39719"/>
                  </a:lnTo>
                  <a:lnTo>
                    <a:pt x="48863" y="0"/>
                  </a:lnTo>
                  <a:lnTo>
                    <a:pt x="61055" y="0"/>
                  </a:lnTo>
                  <a:lnTo>
                    <a:pt x="39624" y="53435"/>
                  </a:lnTo>
                  <a:lnTo>
                    <a:pt x="38100" y="59531"/>
                  </a:lnTo>
                  <a:lnTo>
                    <a:pt x="35052" y="64103"/>
                  </a:lnTo>
                  <a:lnTo>
                    <a:pt x="33528" y="68675"/>
                  </a:lnTo>
                  <a:lnTo>
                    <a:pt x="30480" y="71723"/>
                  </a:lnTo>
                  <a:lnTo>
                    <a:pt x="28956" y="74771"/>
                  </a:lnTo>
                  <a:lnTo>
                    <a:pt x="22860" y="80867"/>
                  </a:lnTo>
                  <a:lnTo>
                    <a:pt x="13716" y="8543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9532" y="988409"/>
              <a:ext cx="24765" cy="22860"/>
            </a:xfrm>
            <a:custGeom>
              <a:avLst/>
              <a:gdLst/>
              <a:ahLst/>
              <a:cxnLst/>
              <a:rect l="l" t="t" r="r" b="b"/>
              <a:pathLst>
                <a:path w="24765" h="22859">
                  <a:moveTo>
                    <a:pt x="16763" y="22859"/>
                  </a:moveTo>
                  <a:lnTo>
                    <a:pt x="7619" y="22859"/>
                  </a:lnTo>
                  <a:lnTo>
                    <a:pt x="6095" y="21336"/>
                  </a:lnTo>
                  <a:lnTo>
                    <a:pt x="4571" y="21336"/>
                  </a:lnTo>
                  <a:lnTo>
                    <a:pt x="3047" y="19812"/>
                  </a:lnTo>
                  <a:lnTo>
                    <a:pt x="3047" y="18288"/>
                  </a:lnTo>
                  <a:lnTo>
                    <a:pt x="1523" y="18288"/>
                  </a:lnTo>
                  <a:lnTo>
                    <a:pt x="1523" y="16764"/>
                  </a:lnTo>
                  <a:lnTo>
                    <a:pt x="0" y="15240"/>
                  </a:lnTo>
                  <a:lnTo>
                    <a:pt x="0" y="9144"/>
                  </a:lnTo>
                  <a:lnTo>
                    <a:pt x="1523" y="7620"/>
                  </a:lnTo>
                  <a:lnTo>
                    <a:pt x="1523" y="6096"/>
                  </a:lnTo>
                  <a:lnTo>
                    <a:pt x="3047" y="4572"/>
                  </a:lnTo>
                  <a:lnTo>
                    <a:pt x="3047" y="3048"/>
                  </a:lnTo>
                  <a:lnTo>
                    <a:pt x="4571" y="1524"/>
                  </a:lnTo>
                  <a:lnTo>
                    <a:pt x="6095" y="1524"/>
                  </a:lnTo>
                  <a:lnTo>
                    <a:pt x="7619" y="0"/>
                  </a:lnTo>
                  <a:lnTo>
                    <a:pt x="12191" y="0"/>
                  </a:lnTo>
                  <a:lnTo>
                    <a:pt x="16763" y="0"/>
                  </a:lnTo>
                  <a:lnTo>
                    <a:pt x="18383" y="1524"/>
                  </a:lnTo>
                  <a:lnTo>
                    <a:pt x="19907" y="1524"/>
                  </a:lnTo>
                  <a:lnTo>
                    <a:pt x="19907" y="3048"/>
                  </a:lnTo>
                  <a:lnTo>
                    <a:pt x="22955" y="6096"/>
                  </a:lnTo>
                  <a:lnTo>
                    <a:pt x="22955" y="9144"/>
                  </a:lnTo>
                  <a:lnTo>
                    <a:pt x="24479" y="10668"/>
                  </a:lnTo>
                  <a:lnTo>
                    <a:pt x="24479" y="13716"/>
                  </a:lnTo>
                  <a:lnTo>
                    <a:pt x="22955" y="15240"/>
                  </a:lnTo>
                  <a:lnTo>
                    <a:pt x="22955" y="18288"/>
                  </a:lnTo>
                  <a:lnTo>
                    <a:pt x="21431" y="18288"/>
                  </a:lnTo>
                  <a:lnTo>
                    <a:pt x="19907" y="19812"/>
                  </a:lnTo>
                  <a:lnTo>
                    <a:pt x="19907" y="21336"/>
                  </a:lnTo>
                  <a:lnTo>
                    <a:pt x="18383" y="21336"/>
                  </a:lnTo>
                  <a:lnTo>
                    <a:pt x="16763" y="22859"/>
                  </a:lnTo>
                  <a:close/>
                </a:path>
              </a:pathLst>
            </a:custGeom>
            <a:solidFill>
              <a:srgbClr val="AA2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97539" y="948689"/>
              <a:ext cx="46355" cy="62865"/>
            </a:xfrm>
            <a:custGeom>
              <a:avLst/>
              <a:gdLst/>
              <a:ahLst/>
              <a:cxnLst/>
              <a:rect l="l" t="t" r="r" b="b"/>
              <a:pathLst>
                <a:path w="46355" h="62865">
                  <a:moveTo>
                    <a:pt x="42767" y="35147"/>
                  </a:moveTo>
                  <a:lnTo>
                    <a:pt x="16764" y="35147"/>
                  </a:lnTo>
                  <a:lnTo>
                    <a:pt x="13716" y="33623"/>
                  </a:lnTo>
                  <a:lnTo>
                    <a:pt x="12192" y="32099"/>
                  </a:lnTo>
                  <a:lnTo>
                    <a:pt x="9144" y="32099"/>
                  </a:lnTo>
                  <a:lnTo>
                    <a:pt x="1524" y="24479"/>
                  </a:lnTo>
                  <a:lnTo>
                    <a:pt x="1524" y="21431"/>
                  </a:lnTo>
                  <a:lnTo>
                    <a:pt x="0" y="19907"/>
                  </a:lnTo>
                  <a:lnTo>
                    <a:pt x="0" y="13716"/>
                  </a:lnTo>
                  <a:lnTo>
                    <a:pt x="1524" y="12192"/>
                  </a:lnTo>
                  <a:lnTo>
                    <a:pt x="1524" y="9144"/>
                  </a:lnTo>
                  <a:lnTo>
                    <a:pt x="3048" y="7620"/>
                  </a:lnTo>
                  <a:lnTo>
                    <a:pt x="6096" y="6096"/>
                  </a:lnTo>
                  <a:lnTo>
                    <a:pt x="7620" y="4572"/>
                  </a:lnTo>
                  <a:lnTo>
                    <a:pt x="16764" y="0"/>
                  </a:lnTo>
                  <a:lnTo>
                    <a:pt x="36671" y="0"/>
                  </a:lnTo>
                  <a:lnTo>
                    <a:pt x="39719" y="1524"/>
                  </a:lnTo>
                  <a:lnTo>
                    <a:pt x="42767" y="1524"/>
                  </a:lnTo>
                  <a:lnTo>
                    <a:pt x="42767" y="9144"/>
                  </a:lnTo>
                  <a:lnTo>
                    <a:pt x="16764" y="9144"/>
                  </a:lnTo>
                  <a:lnTo>
                    <a:pt x="15240" y="10668"/>
                  </a:lnTo>
                  <a:lnTo>
                    <a:pt x="13716" y="10668"/>
                  </a:lnTo>
                  <a:lnTo>
                    <a:pt x="13716" y="12192"/>
                  </a:lnTo>
                  <a:lnTo>
                    <a:pt x="12192" y="12192"/>
                  </a:lnTo>
                  <a:lnTo>
                    <a:pt x="12192" y="13716"/>
                  </a:lnTo>
                  <a:lnTo>
                    <a:pt x="10668" y="13716"/>
                  </a:lnTo>
                  <a:lnTo>
                    <a:pt x="10668" y="18383"/>
                  </a:lnTo>
                  <a:lnTo>
                    <a:pt x="12192" y="19907"/>
                  </a:lnTo>
                  <a:lnTo>
                    <a:pt x="12192" y="21431"/>
                  </a:lnTo>
                  <a:lnTo>
                    <a:pt x="13716" y="21431"/>
                  </a:lnTo>
                  <a:lnTo>
                    <a:pt x="16764" y="24479"/>
                  </a:lnTo>
                  <a:lnTo>
                    <a:pt x="18383" y="24479"/>
                  </a:lnTo>
                  <a:lnTo>
                    <a:pt x="21431" y="26003"/>
                  </a:lnTo>
                  <a:lnTo>
                    <a:pt x="22955" y="26003"/>
                  </a:lnTo>
                  <a:lnTo>
                    <a:pt x="27527" y="27527"/>
                  </a:lnTo>
                  <a:lnTo>
                    <a:pt x="30575" y="29051"/>
                  </a:lnTo>
                  <a:lnTo>
                    <a:pt x="33623" y="29051"/>
                  </a:lnTo>
                  <a:lnTo>
                    <a:pt x="36671" y="30575"/>
                  </a:lnTo>
                  <a:lnTo>
                    <a:pt x="38195" y="32099"/>
                  </a:lnTo>
                  <a:lnTo>
                    <a:pt x="41243" y="33623"/>
                  </a:lnTo>
                  <a:lnTo>
                    <a:pt x="42767" y="35147"/>
                  </a:lnTo>
                  <a:close/>
                </a:path>
                <a:path w="46355" h="62865">
                  <a:moveTo>
                    <a:pt x="42767" y="10668"/>
                  </a:moveTo>
                  <a:lnTo>
                    <a:pt x="39719" y="10668"/>
                  </a:lnTo>
                  <a:lnTo>
                    <a:pt x="35147" y="9144"/>
                  </a:lnTo>
                  <a:lnTo>
                    <a:pt x="42767" y="9144"/>
                  </a:lnTo>
                  <a:lnTo>
                    <a:pt x="42767" y="10668"/>
                  </a:lnTo>
                  <a:close/>
                </a:path>
                <a:path w="46355" h="62865">
                  <a:moveTo>
                    <a:pt x="44291" y="53435"/>
                  </a:moveTo>
                  <a:lnTo>
                    <a:pt x="29051" y="53435"/>
                  </a:lnTo>
                  <a:lnTo>
                    <a:pt x="32099" y="51911"/>
                  </a:lnTo>
                  <a:lnTo>
                    <a:pt x="35147" y="48863"/>
                  </a:lnTo>
                  <a:lnTo>
                    <a:pt x="35147" y="42767"/>
                  </a:lnTo>
                  <a:lnTo>
                    <a:pt x="33623" y="41243"/>
                  </a:lnTo>
                  <a:lnTo>
                    <a:pt x="32099" y="41243"/>
                  </a:lnTo>
                  <a:lnTo>
                    <a:pt x="32099" y="39719"/>
                  </a:lnTo>
                  <a:lnTo>
                    <a:pt x="30575" y="39719"/>
                  </a:lnTo>
                  <a:lnTo>
                    <a:pt x="27527" y="38195"/>
                  </a:lnTo>
                  <a:lnTo>
                    <a:pt x="26003" y="36671"/>
                  </a:lnTo>
                  <a:lnTo>
                    <a:pt x="22955" y="36671"/>
                  </a:lnTo>
                  <a:lnTo>
                    <a:pt x="19907" y="35147"/>
                  </a:lnTo>
                  <a:lnTo>
                    <a:pt x="44291" y="35147"/>
                  </a:lnTo>
                  <a:lnTo>
                    <a:pt x="44291" y="36671"/>
                  </a:lnTo>
                  <a:lnTo>
                    <a:pt x="45815" y="39719"/>
                  </a:lnTo>
                  <a:lnTo>
                    <a:pt x="45815" y="50387"/>
                  </a:lnTo>
                  <a:lnTo>
                    <a:pt x="44291" y="53435"/>
                  </a:lnTo>
                  <a:close/>
                </a:path>
                <a:path w="46355" h="62865">
                  <a:moveTo>
                    <a:pt x="35147" y="61055"/>
                  </a:moveTo>
                  <a:lnTo>
                    <a:pt x="0" y="61055"/>
                  </a:lnTo>
                  <a:lnTo>
                    <a:pt x="0" y="50387"/>
                  </a:lnTo>
                  <a:lnTo>
                    <a:pt x="6096" y="53435"/>
                  </a:lnTo>
                  <a:lnTo>
                    <a:pt x="44291" y="53435"/>
                  </a:lnTo>
                  <a:lnTo>
                    <a:pt x="38195" y="59531"/>
                  </a:lnTo>
                  <a:lnTo>
                    <a:pt x="36671" y="59531"/>
                  </a:lnTo>
                  <a:lnTo>
                    <a:pt x="35147" y="61055"/>
                  </a:lnTo>
                  <a:close/>
                </a:path>
                <a:path w="46355" h="62865">
                  <a:moveTo>
                    <a:pt x="29051" y="62579"/>
                  </a:moveTo>
                  <a:lnTo>
                    <a:pt x="6096" y="62579"/>
                  </a:lnTo>
                  <a:lnTo>
                    <a:pt x="3048" y="61055"/>
                  </a:lnTo>
                  <a:lnTo>
                    <a:pt x="30575" y="61055"/>
                  </a:lnTo>
                  <a:lnTo>
                    <a:pt x="29051" y="6257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166" y="924305"/>
              <a:ext cx="117538" cy="869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0612" y="948689"/>
              <a:ext cx="119062" cy="86963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87430" y="1243583"/>
            <a:ext cx="441959" cy="117348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1463046" y="1648967"/>
            <a:ext cx="532130" cy="117475"/>
            <a:chOff x="1463046" y="1648967"/>
            <a:chExt cx="532130" cy="117475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3046" y="1648967"/>
              <a:ext cx="60959" cy="1158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6198" y="1679447"/>
              <a:ext cx="73151" cy="868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20018" y="1658111"/>
              <a:ext cx="132587" cy="10820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64798" y="1680971"/>
              <a:ext cx="144779" cy="8534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14150" y="1679447"/>
              <a:ext cx="74675" cy="8686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994160" y="176326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2045214" y="1642871"/>
            <a:ext cx="500380" cy="158750"/>
            <a:chOff x="2045214" y="1642871"/>
            <a:chExt cx="500380" cy="158750"/>
          </a:xfrm>
        </p:grpSpPr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45214" y="1647443"/>
              <a:ext cx="73151" cy="11887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30558" y="1679447"/>
              <a:ext cx="64007" cy="8686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05234" y="1642871"/>
              <a:ext cx="152400" cy="1234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77446" y="1679447"/>
              <a:ext cx="73151" cy="8534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65838" y="1679447"/>
              <a:ext cx="79247" cy="121920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451032" y="2047297"/>
            <a:ext cx="70199" cy="79343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2139403" y="2041207"/>
            <a:ext cx="254000" cy="85725"/>
          </a:xfrm>
          <a:custGeom>
            <a:avLst/>
            <a:gdLst/>
            <a:ahLst/>
            <a:cxnLst/>
            <a:rect l="l" t="t" r="r" b="b"/>
            <a:pathLst>
              <a:path w="254000" h="85725">
                <a:moveTo>
                  <a:pt x="53428" y="25908"/>
                </a:moveTo>
                <a:lnTo>
                  <a:pt x="50380" y="25908"/>
                </a:lnTo>
                <a:lnTo>
                  <a:pt x="47332" y="24384"/>
                </a:lnTo>
                <a:lnTo>
                  <a:pt x="42760" y="24384"/>
                </a:lnTo>
                <a:lnTo>
                  <a:pt x="39712" y="22860"/>
                </a:lnTo>
                <a:lnTo>
                  <a:pt x="32092" y="22860"/>
                </a:lnTo>
                <a:lnTo>
                  <a:pt x="3048" y="47345"/>
                </a:lnTo>
                <a:lnTo>
                  <a:pt x="0" y="51917"/>
                </a:lnTo>
                <a:lnTo>
                  <a:pt x="0" y="71729"/>
                </a:lnTo>
                <a:lnTo>
                  <a:pt x="1524" y="76301"/>
                </a:lnTo>
                <a:lnTo>
                  <a:pt x="6184" y="80873"/>
                </a:lnTo>
                <a:lnTo>
                  <a:pt x="10756" y="83921"/>
                </a:lnTo>
                <a:lnTo>
                  <a:pt x="16852" y="85445"/>
                </a:lnTo>
                <a:lnTo>
                  <a:pt x="33616" y="85445"/>
                </a:lnTo>
                <a:lnTo>
                  <a:pt x="36664" y="83921"/>
                </a:lnTo>
                <a:lnTo>
                  <a:pt x="39712" y="83921"/>
                </a:lnTo>
                <a:lnTo>
                  <a:pt x="42760" y="82397"/>
                </a:lnTo>
                <a:lnTo>
                  <a:pt x="42760" y="73253"/>
                </a:lnTo>
                <a:lnTo>
                  <a:pt x="39712" y="74777"/>
                </a:lnTo>
                <a:lnTo>
                  <a:pt x="38188" y="76301"/>
                </a:lnTo>
                <a:lnTo>
                  <a:pt x="16852" y="76301"/>
                </a:lnTo>
                <a:lnTo>
                  <a:pt x="15328" y="73253"/>
                </a:lnTo>
                <a:lnTo>
                  <a:pt x="12280" y="70205"/>
                </a:lnTo>
                <a:lnTo>
                  <a:pt x="10756" y="67157"/>
                </a:lnTo>
                <a:lnTo>
                  <a:pt x="10756" y="54965"/>
                </a:lnTo>
                <a:lnTo>
                  <a:pt x="12280" y="51917"/>
                </a:lnTo>
                <a:lnTo>
                  <a:pt x="13804" y="47345"/>
                </a:lnTo>
                <a:lnTo>
                  <a:pt x="16852" y="41249"/>
                </a:lnTo>
                <a:lnTo>
                  <a:pt x="21424" y="36677"/>
                </a:lnTo>
                <a:lnTo>
                  <a:pt x="27520" y="33629"/>
                </a:lnTo>
                <a:lnTo>
                  <a:pt x="32092" y="32105"/>
                </a:lnTo>
                <a:lnTo>
                  <a:pt x="41236" y="32105"/>
                </a:lnTo>
                <a:lnTo>
                  <a:pt x="44284" y="33629"/>
                </a:lnTo>
                <a:lnTo>
                  <a:pt x="47332" y="33629"/>
                </a:lnTo>
                <a:lnTo>
                  <a:pt x="48856" y="35153"/>
                </a:lnTo>
                <a:lnTo>
                  <a:pt x="51904" y="35153"/>
                </a:lnTo>
                <a:lnTo>
                  <a:pt x="53428" y="25908"/>
                </a:lnTo>
                <a:close/>
              </a:path>
              <a:path w="254000" h="85725">
                <a:moveTo>
                  <a:pt x="122199" y="38201"/>
                </a:moveTo>
                <a:lnTo>
                  <a:pt x="120586" y="36677"/>
                </a:lnTo>
                <a:lnTo>
                  <a:pt x="118300" y="32105"/>
                </a:lnTo>
                <a:lnTo>
                  <a:pt x="117538" y="30581"/>
                </a:lnTo>
                <a:lnTo>
                  <a:pt x="114490" y="27533"/>
                </a:lnTo>
                <a:lnTo>
                  <a:pt x="111442" y="25908"/>
                </a:lnTo>
                <a:lnTo>
                  <a:pt x="111442" y="41249"/>
                </a:lnTo>
                <a:lnTo>
                  <a:pt x="111442" y="53441"/>
                </a:lnTo>
                <a:lnTo>
                  <a:pt x="109918" y="56489"/>
                </a:lnTo>
                <a:lnTo>
                  <a:pt x="109918" y="58013"/>
                </a:lnTo>
                <a:lnTo>
                  <a:pt x="108394" y="61061"/>
                </a:lnTo>
                <a:lnTo>
                  <a:pt x="108394" y="62585"/>
                </a:lnTo>
                <a:lnTo>
                  <a:pt x="106870" y="65633"/>
                </a:lnTo>
                <a:lnTo>
                  <a:pt x="97726" y="74777"/>
                </a:lnTo>
                <a:lnTo>
                  <a:pt x="94678" y="76301"/>
                </a:lnTo>
                <a:lnTo>
                  <a:pt x="93154" y="76301"/>
                </a:lnTo>
                <a:lnTo>
                  <a:pt x="90106" y="77825"/>
                </a:lnTo>
                <a:lnTo>
                  <a:pt x="83997" y="77825"/>
                </a:lnTo>
                <a:lnTo>
                  <a:pt x="80949" y="76301"/>
                </a:lnTo>
                <a:lnTo>
                  <a:pt x="76377" y="71729"/>
                </a:lnTo>
                <a:lnTo>
                  <a:pt x="74853" y="67157"/>
                </a:lnTo>
                <a:lnTo>
                  <a:pt x="74853" y="54965"/>
                </a:lnTo>
                <a:lnTo>
                  <a:pt x="76377" y="53441"/>
                </a:lnTo>
                <a:lnTo>
                  <a:pt x="76377" y="50393"/>
                </a:lnTo>
                <a:lnTo>
                  <a:pt x="77901" y="48869"/>
                </a:lnTo>
                <a:lnTo>
                  <a:pt x="77901" y="45821"/>
                </a:lnTo>
                <a:lnTo>
                  <a:pt x="80949" y="42773"/>
                </a:lnTo>
                <a:lnTo>
                  <a:pt x="82473" y="39725"/>
                </a:lnTo>
                <a:lnTo>
                  <a:pt x="88582" y="33629"/>
                </a:lnTo>
                <a:lnTo>
                  <a:pt x="91630" y="33629"/>
                </a:lnTo>
                <a:lnTo>
                  <a:pt x="93154" y="32105"/>
                </a:lnTo>
                <a:lnTo>
                  <a:pt x="102298" y="32105"/>
                </a:lnTo>
                <a:lnTo>
                  <a:pt x="108394" y="35153"/>
                </a:lnTo>
                <a:lnTo>
                  <a:pt x="111442" y="41249"/>
                </a:lnTo>
                <a:lnTo>
                  <a:pt x="111442" y="25908"/>
                </a:lnTo>
                <a:lnTo>
                  <a:pt x="108394" y="24384"/>
                </a:lnTo>
                <a:lnTo>
                  <a:pt x="105346" y="24384"/>
                </a:lnTo>
                <a:lnTo>
                  <a:pt x="102298" y="22860"/>
                </a:lnTo>
                <a:lnTo>
                  <a:pt x="94678" y="22860"/>
                </a:lnTo>
                <a:lnTo>
                  <a:pt x="91630" y="24384"/>
                </a:lnTo>
                <a:lnTo>
                  <a:pt x="88582" y="24384"/>
                </a:lnTo>
                <a:lnTo>
                  <a:pt x="85521" y="25908"/>
                </a:lnTo>
                <a:lnTo>
                  <a:pt x="82473" y="27533"/>
                </a:lnTo>
                <a:lnTo>
                  <a:pt x="79425" y="29057"/>
                </a:lnTo>
                <a:lnTo>
                  <a:pt x="74853" y="33629"/>
                </a:lnTo>
                <a:lnTo>
                  <a:pt x="73329" y="36677"/>
                </a:lnTo>
                <a:lnTo>
                  <a:pt x="68757" y="41249"/>
                </a:lnTo>
                <a:lnTo>
                  <a:pt x="68757" y="44297"/>
                </a:lnTo>
                <a:lnTo>
                  <a:pt x="65709" y="50393"/>
                </a:lnTo>
                <a:lnTo>
                  <a:pt x="65709" y="53441"/>
                </a:lnTo>
                <a:lnTo>
                  <a:pt x="64185" y="56489"/>
                </a:lnTo>
                <a:lnTo>
                  <a:pt x="64185" y="71729"/>
                </a:lnTo>
                <a:lnTo>
                  <a:pt x="65709" y="76301"/>
                </a:lnTo>
                <a:lnTo>
                  <a:pt x="73329" y="83921"/>
                </a:lnTo>
                <a:lnTo>
                  <a:pt x="79425" y="85445"/>
                </a:lnTo>
                <a:lnTo>
                  <a:pt x="94678" y="85445"/>
                </a:lnTo>
                <a:lnTo>
                  <a:pt x="97726" y="83921"/>
                </a:lnTo>
                <a:lnTo>
                  <a:pt x="100774" y="83921"/>
                </a:lnTo>
                <a:lnTo>
                  <a:pt x="103822" y="82397"/>
                </a:lnTo>
                <a:lnTo>
                  <a:pt x="105346" y="79349"/>
                </a:lnTo>
                <a:lnTo>
                  <a:pt x="108394" y="77825"/>
                </a:lnTo>
                <a:lnTo>
                  <a:pt x="111442" y="76301"/>
                </a:lnTo>
                <a:lnTo>
                  <a:pt x="114490" y="70205"/>
                </a:lnTo>
                <a:lnTo>
                  <a:pt x="116014" y="68681"/>
                </a:lnTo>
                <a:lnTo>
                  <a:pt x="120586" y="59537"/>
                </a:lnTo>
                <a:lnTo>
                  <a:pt x="120586" y="54965"/>
                </a:lnTo>
                <a:lnTo>
                  <a:pt x="122199" y="51917"/>
                </a:lnTo>
                <a:lnTo>
                  <a:pt x="122199" y="38201"/>
                </a:lnTo>
                <a:close/>
              </a:path>
              <a:path w="254000" h="85725">
                <a:moveTo>
                  <a:pt x="181724" y="71716"/>
                </a:moveTo>
                <a:lnTo>
                  <a:pt x="177063" y="73240"/>
                </a:lnTo>
                <a:lnTo>
                  <a:pt x="174015" y="74764"/>
                </a:lnTo>
                <a:lnTo>
                  <a:pt x="169443" y="76288"/>
                </a:lnTo>
                <a:lnTo>
                  <a:pt x="154203" y="76288"/>
                </a:lnTo>
                <a:lnTo>
                  <a:pt x="154203" y="73240"/>
                </a:lnTo>
                <a:lnTo>
                  <a:pt x="152679" y="71716"/>
                </a:lnTo>
                <a:lnTo>
                  <a:pt x="152679" y="65620"/>
                </a:lnTo>
                <a:lnTo>
                  <a:pt x="154203" y="62572"/>
                </a:lnTo>
                <a:lnTo>
                  <a:pt x="154203" y="59524"/>
                </a:lnTo>
                <a:lnTo>
                  <a:pt x="166395" y="0"/>
                </a:lnTo>
                <a:lnTo>
                  <a:pt x="155727" y="0"/>
                </a:lnTo>
                <a:lnTo>
                  <a:pt x="143535" y="59524"/>
                </a:lnTo>
                <a:lnTo>
                  <a:pt x="142011" y="64096"/>
                </a:lnTo>
                <a:lnTo>
                  <a:pt x="142011" y="74764"/>
                </a:lnTo>
                <a:lnTo>
                  <a:pt x="143535" y="77812"/>
                </a:lnTo>
                <a:lnTo>
                  <a:pt x="143535" y="79336"/>
                </a:lnTo>
                <a:lnTo>
                  <a:pt x="145059" y="82384"/>
                </a:lnTo>
                <a:lnTo>
                  <a:pt x="146583" y="83908"/>
                </a:lnTo>
                <a:lnTo>
                  <a:pt x="149631" y="83908"/>
                </a:lnTo>
                <a:lnTo>
                  <a:pt x="151155" y="85432"/>
                </a:lnTo>
                <a:lnTo>
                  <a:pt x="166395" y="85432"/>
                </a:lnTo>
                <a:lnTo>
                  <a:pt x="170967" y="83908"/>
                </a:lnTo>
                <a:lnTo>
                  <a:pt x="174015" y="83908"/>
                </a:lnTo>
                <a:lnTo>
                  <a:pt x="178587" y="82384"/>
                </a:lnTo>
                <a:lnTo>
                  <a:pt x="181724" y="80860"/>
                </a:lnTo>
                <a:lnTo>
                  <a:pt x="181724" y="71716"/>
                </a:lnTo>
                <a:close/>
              </a:path>
              <a:path w="254000" h="85725">
                <a:moveTo>
                  <a:pt x="253453" y="25908"/>
                </a:moveTo>
                <a:lnTo>
                  <a:pt x="251929" y="24384"/>
                </a:lnTo>
                <a:lnTo>
                  <a:pt x="245833" y="24384"/>
                </a:lnTo>
                <a:lnTo>
                  <a:pt x="244309" y="22860"/>
                </a:lnTo>
                <a:lnTo>
                  <a:pt x="232016" y="22860"/>
                </a:lnTo>
                <a:lnTo>
                  <a:pt x="228968" y="24384"/>
                </a:lnTo>
                <a:lnTo>
                  <a:pt x="224396" y="24384"/>
                </a:lnTo>
                <a:lnTo>
                  <a:pt x="221348" y="25908"/>
                </a:lnTo>
                <a:lnTo>
                  <a:pt x="218300" y="27533"/>
                </a:lnTo>
                <a:lnTo>
                  <a:pt x="216776" y="29057"/>
                </a:lnTo>
                <a:lnTo>
                  <a:pt x="213728" y="30581"/>
                </a:lnTo>
                <a:lnTo>
                  <a:pt x="212204" y="32105"/>
                </a:lnTo>
                <a:lnTo>
                  <a:pt x="210680" y="35153"/>
                </a:lnTo>
                <a:lnTo>
                  <a:pt x="210680" y="36677"/>
                </a:lnTo>
                <a:lnTo>
                  <a:pt x="209156" y="39725"/>
                </a:lnTo>
                <a:lnTo>
                  <a:pt x="209156" y="44297"/>
                </a:lnTo>
                <a:lnTo>
                  <a:pt x="210680" y="47345"/>
                </a:lnTo>
                <a:lnTo>
                  <a:pt x="210680" y="48869"/>
                </a:lnTo>
                <a:lnTo>
                  <a:pt x="212204" y="50393"/>
                </a:lnTo>
                <a:lnTo>
                  <a:pt x="212204" y="51917"/>
                </a:lnTo>
                <a:lnTo>
                  <a:pt x="213728" y="53441"/>
                </a:lnTo>
                <a:lnTo>
                  <a:pt x="215252" y="53441"/>
                </a:lnTo>
                <a:lnTo>
                  <a:pt x="216776" y="54965"/>
                </a:lnTo>
                <a:lnTo>
                  <a:pt x="219824" y="56489"/>
                </a:lnTo>
                <a:lnTo>
                  <a:pt x="221348" y="56489"/>
                </a:lnTo>
                <a:lnTo>
                  <a:pt x="224396" y="58013"/>
                </a:lnTo>
                <a:lnTo>
                  <a:pt x="225920" y="58013"/>
                </a:lnTo>
                <a:lnTo>
                  <a:pt x="228968" y="59537"/>
                </a:lnTo>
                <a:lnTo>
                  <a:pt x="230492" y="59537"/>
                </a:lnTo>
                <a:lnTo>
                  <a:pt x="232016" y="61061"/>
                </a:lnTo>
                <a:lnTo>
                  <a:pt x="233540" y="61061"/>
                </a:lnTo>
                <a:lnTo>
                  <a:pt x="235064" y="62585"/>
                </a:lnTo>
                <a:lnTo>
                  <a:pt x="236588" y="62585"/>
                </a:lnTo>
                <a:lnTo>
                  <a:pt x="238112" y="64109"/>
                </a:lnTo>
                <a:lnTo>
                  <a:pt x="238112" y="65633"/>
                </a:lnTo>
                <a:lnTo>
                  <a:pt x="239737" y="65633"/>
                </a:lnTo>
                <a:lnTo>
                  <a:pt x="239737" y="70205"/>
                </a:lnTo>
                <a:lnTo>
                  <a:pt x="238112" y="73253"/>
                </a:lnTo>
                <a:lnTo>
                  <a:pt x="228968" y="77825"/>
                </a:lnTo>
                <a:lnTo>
                  <a:pt x="219824" y="77825"/>
                </a:lnTo>
                <a:lnTo>
                  <a:pt x="215252" y="76301"/>
                </a:lnTo>
                <a:lnTo>
                  <a:pt x="209156" y="76301"/>
                </a:lnTo>
                <a:lnTo>
                  <a:pt x="204584" y="74777"/>
                </a:lnTo>
                <a:lnTo>
                  <a:pt x="201536" y="73253"/>
                </a:lnTo>
                <a:lnTo>
                  <a:pt x="201536" y="83921"/>
                </a:lnTo>
                <a:lnTo>
                  <a:pt x="204584" y="85445"/>
                </a:lnTo>
                <a:lnTo>
                  <a:pt x="233540" y="85445"/>
                </a:lnTo>
                <a:lnTo>
                  <a:pt x="236588" y="83921"/>
                </a:lnTo>
                <a:lnTo>
                  <a:pt x="239737" y="82397"/>
                </a:lnTo>
                <a:lnTo>
                  <a:pt x="242785" y="80873"/>
                </a:lnTo>
                <a:lnTo>
                  <a:pt x="244309" y="79349"/>
                </a:lnTo>
                <a:lnTo>
                  <a:pt x="247357" y="77825"/>
                </a:lnTo>
                <a:lnTo>
                  <a:pt x="248881" y="74777"/>
                </a:lnTo>
                <a:lnTo>
                  <a:pt x="248881" y="73253"/>
                </a:lnTo>
                <a:lnTo>
                  <a:pt x="250405" y="70205"/>
                </a:lnTo>
                <a:lnTo>
                  <a:pt x="250405" y="62585"/>
                </a:lnTo>
                <a:lnTo>
                  <a:pt x="248881" y="61061"/>
                </a:lnTo>
                <a:lnTo>
                  <a:pt x="248881" y="59537"/>
                </a:lnTo>
                <a:lnTo>
                  <a:pt x="244309" y="54965"/>
                </a:lnTo>
                <a:lnTo>
                  <a:pt x="242785" y="54965"/>
                </a:lnTo>
                <a:lnTo>
                  <a:pt x="239737" y="51917"/>
                </a:lnTo>
                <a:lnTo>
                  <a:pt x="236588" y="51917"/>
                </a:lnTo>
                <a:lnTo>
                  <a:pt x="233540" y="50393"/>
                </a:lnTo>
                <a:lnTo>
                  <a:pt x="230492" y="50393"/>
                </a:lnTo>
                <a:lnTo>
                  <a:pt x="228968" y="48869"/>
                </a:lnTo>
                <a:lnTo>
                  <a:pt x="227444" y="48869"/>
                </a:lnTo>
                <a:lnTo>
                  <a:pt x="225920" y="47345"/>
                </a:lnTo>
                <a:lnTo>
                  <a:pt x="224396" y="47345"/>
                </a:lnTo>
                <a:lnTo>
                  <a:pt x="221348" y="44297"/>
                </a:lnTo>
                <a:lnTo>
                  <a:pt x="221348" y="42773"/>
                </a:lnTo>
                <a:lnTo>
                  <a:pt x="219824" y="42773"/>
                </a:lnTo>
                <a:lnTo>
                  <a:pt x="219824" y="39725"/>
                </a:lnTo>
                <a:lnTo>
                  <a:pt x="221348" y="38201"/>
                </a:lnTo>
                <a:lnTo>
                  <a:pt x="221348" y="36677"/>
                </a:lnTo>
                <a:lnTo>
                  <a:pt x="222872" y="35153"/>
                </a:lnTo>
                <a:lnTo>
                  <a:pt x="224396" y="35153"/>
                </a:lnTo>
                <a:lnTo>
                  <a:pt x="225920" y="33629"/>
                </a:lnTo>
                <a:lnTo>
                  <a:pt x="227444" y="33629"/>
                </a:lnTo>
                <a:lnTo>
                  <a:pt x="228968" y="32105"/>
                </a:lnTo>
                <a:lnTo>
                  <a:pt x="244309" y="32105"/>
                </a:lnTo>
                <a:lnTo>
                  <a:pt x="247357" y="33629"/>
                </a:lnTo>
                <a:lnTo>
                  <a:pt x="250405" y="33629"/>
                </a:lnTo>
                <a:lnTo>
                  <a:pt x="253453" y="35153"/>
                </a:lnTo>
                <a:lnTo>
                  <a:pt x="253453" y="32105"/>
                </a:lnTo>
                <a:lnTo>
                  <a:pt x="253453" y="25908"/>
                </a:lnTo>
                <a:close/>
              </a:path>
            </a:pathLst>
          </a:custGeom>
          <a:solidFill>
            <a:srgbClr val="3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76766" y="2064067"/>
            <a:ext cx="120650" cy="62865"/>
          </a:xfrm>
          <a:custGeom>
            <a:avLst/>
            <a:gdLst/>
            <a:ahLst/>
            <a:cxnLst/>
            <a:rect l="l" t="t" r="r" b="b"/>
            <a:pathLst>
              <a:path w="120650" h="62864">
                <a:moveTo>
                  <a:pt x="58013" y="0"/>
                </a:moveTo>
                <a:lnTo>
                  <a:pt x="48869" y="3048"/>
                </a:lnTo>
                <a:lnTo>
                  <a:pt x="47345" y="1524"/>
                </a:lnTo>
                <a:lnTo>
                  <a:pt x="45821" y="1524"/>
                </a:lnTo>
                <a:lnTo>
                  <a:pt x="45821" y="12293"/>
                </a:lnTo>
                <a:lnTo>
                  <a:pt x="42773" y="24485"/>
                </a:lnTo>
                <a:lnTo>
                  <a:pt x="42773" y="27533"/>
                </a:lnTo>
                <a:lnTo>
                  <a:pt x="41249" y="29057"/>
                </a:lnTo>
                <a:lnTo>
                  <a:pt x="41249" y="32105"/>
                </a:lnTo>
                <a:lnTo>
                  <a:pt x="39725" y="33629"/>
                </a:lnTo>
                <a:lnTo>
                  <a:pt x="39725" y="36677"/>
                </a:lnTo>
                <a:lnTo>
                  <a:pt x="38201" y="38201"/>
                </a:lnTo>
                <a:lnTo>
                  <a:pt x="36677" y="41249"/>
                </a:lnTo>
                <a:lnTo>
                  <a:pt x="32105" y="45821"/>
                </a:lnTo>
                <a:lnTo>
                  <a:pt x="30581" y="48869"/>
                </a:lnTo>
                <a:lnTo>
                  <a:pt x="29057" y="48869"/>
                </a:lnTo>
                <a:lnTo>
                  <a:pt x="24485" y="53441"/>
                </a:lnTo>
                <a:lnTo>
                  <a:pt x="13716" y="53441"/>
                </a:lnTo>
                <a:lnTo>
                  <a:pt x="12192" y="50393"/>
                </a:lnTo>
                <a:lnTo>
                  <a:pt x="10668" y="48869"/>
                </a:lnTo>
                <a:lnTo>
                  <a:pt x="10668" y="30581"/>
                </a:lnTo>
                <a:lnTo>
                  <a:pt x="12192" y="29057"/>
                </a:lnTo>
                <a:lnTo>
                  <a:pt x="12192" y="26009"/>
                </a:lnTo>
                <a:lnTo>
                  <a:pt x="13716" y="24485"/>
                </a:lnTo>
                <a:lnTo>
                  <a:pt x="15240" y="21437"/>
                </a:lnTo>
                <a:lnTo>
                  <a:pt x="15240" y="19913"/>
                </a:lnTo>
                <a:lnTo>
                  <a:pt x="16764" y="16865"/>
                </a:lnTo>
                <a:lnTo>
                  <a:pt x="19913" y="15341"/>
                </a:lnTo>
                <a:lnTo>
                  <a:pt x="22961" y="12293"/>
                </a:lnTo>
                <a:lnTo>
                  <a:pt x="26009" y="10769"/>
                </a:lnTo>
                <a:lnTo>
                  <a:pt x="27533" y="9245"/>
                </a:lnTo>
                <a:lnTo>
                  <a:pt x="38201" y="9245"/>
                </a:lnTo>
                <a:lnTo>
                  <a:pt x="39725" y="10769"/>
                </a:lnTo>
                <a:lnTo>
                  <a:pt x="44297" y="10769"/>
                </a:lnTo>
                <a:lnTo>
                  <a:pt x="45821" y="12293"/>
                </a:lnTo>
                <a:lnTo>
                  <a:pt x="45821" y="1524"/>
                </a:lnTo>
                <a:lnTo>
                  <a:pt x="39725" y="1524"/>
                </a:lnTo>
                <a:lnTo>
                  <a:pt x="36677" y="0"/>
                </a:lnTo>
                <a:lnTo>
                  <a:pt x="29057" y="0"/>
                </a:lnTo>
                <a:lnTo>
                  <a:pt x="24485" y="1524"/>
                </a:lnTo>
                <a:lnTo>
                  <a:pt x="19913" y="4673"/>
                </a:lnTo>
                <a:lnTo>
                  <a:pt x="15240" y="6197"/>
                </a:lnTo>
                <a:lnTo>
                  <a:pt x="12192" y="9245"/>
                </a:lnTo>
                <a:lnTo>
                  <a:pt x="9144" y="13817"/>
                </a:lnTo>
                <a:lnTo>
                  <a:pt x="6096" y="16865"/>
                </a:lnTo>
                <a:lnTo>
                  <a:pt x="3048" y="21437"/>
                </a:lnTo>
                <a:lnTo>
                  <a:pt x="1524" y="26009"/>
                </a:lnTo>
                <a:lnTo>
                  <a:pt x="0" y="32105"/>
                </a:lnTo>
                <a:lnTo>
                  <a:pt x="0" y="51917"/>
                </a:lnTo>
                <a:lnTo>
                  <a:pt x="1524" y="53441"/>
                </a:lnTo>
                <a:lnTo>
                  <a:pt x="3048" y="56489"/>
                </a:lnTo>
                <a:lnTo>
                  <a:pt x="3048" y="58013"/>
                </a:lnTo>
                <a:lnTo>
                  <a:pt x="4572" y="59537"/>
                </a:lnTo>
                <a:lnTo>
                  <a:pt x="7620" y="61061"/>
                </a:lnTo>
                <a:lnTo>
                  <a:pt x="9144" y="62585"/>
                </a:lnTo>
                <a:lnTo>
                  <a:pt x="26009" y="62585"/>
                </a:lnTo>
                <a:lnTo>
                  <a:pt x="29057" y="59537"/>
                </a:lnTo>
                <a:lnTo>
                  <a:pt x="33629" y="56489"/>
                </a:lnTo>
                <a:lnTo>
                  <a:pt x="36677" y="53441"/>
                </a:lnTo>
                <a:lnTo>
                  <a:pt x="39725" y="48869"/>
                </a:lnTo>
                <a:lnTo>
                  <a:pt x="38201" y="62585"/>
                </a:lnTo>
                <a:lnTo>
                  <a:pt x="48869" y="62585"/>
                </a:lnTo>
                <a:lnTo>
                  <a:pt x="48869" y="50393"/>
                </a:lnTo>
                <a:lnTo>
                  <a:pt x="50393" y="47345"/>
                </a:lnTo>
                <a:lnTo>
                  <a:pt x="50393" y="36677"/>
                </a:lnTo>
                <a:lnTo>
                  <a:pt x="51917" y="36677"/>
                </a:lnTo>
                <a:lnTo>
                  <a:pt x="51917" y="33629"/>
                </a:lnTo>
                <a:lnTo>
                  <a:pt x="56337" y="9245"/>
                </a:lnTo>
                <a:lnTo>
                  <a:pt x="57454" y="3048"/>
                </a:lnTo>
                <a:lnTo>
                  <a:pt x="58013" y="0"/>
                </a:lnTo>
                <a:close/>
              </a:path>
              <a:path w="120650" h="62864">
                <a:moveTo>
                  <a:pt x="120586" y="3048"/>
                </a:moveTo>
                <a:lnTo>
                  <a:pt x="119062" y="1524"/>
                </a:lnTo>
                <a:lnTo>
                  <a:pt x="112966" y="1524"/>
                </a:lnTo>
                <a:lnTo>
                  <a:pt x="111442" y="0"/>
                </a:lnTo>
                <a:lnTo>
                  <a:pt x="99250" y="0"/>
                </a:lnTo>
                <a:lnTo>
                  <a:pt x="96202" y="1524"/>
                </a:lnTo>
                <a:lnTo>
                  <a:pt x="91630" y="1524"/>
                </a:lnTo>
                <a:lnTo>
                  <a:pt x="88582" y="3048"/>
                </a:lnTo>
                <a:lnTo>
                  <a:pt x="85534" y="4673"/>
                </a:lnTo>
                <a:lnTo>
                  <a:pt x="84010" y="6197"/>
                </a:lnTo>
                <a:lnTo>
                  <a:pt x="80962" y="7721"/>
                </a:lnTo>
                <a:lnTo>
                  <a:pt x="79438" y="9245"/>
                </a:lnTo>
                <a:lnTo>
                  <a:pt x="77825" y="12293"/>
                </a:lnTo>
                <a:lnTo>
                  <a:pt x="77825" y="13817"/>
                </a:lnTo>
                <a:lnTo>
                  <a:pt x="76301" y="16865"/>
                </a:lnTo>
                <a:lnTo>
                  <a:pt x="76301" y="24485"/>
                </a:lnTo>
                <a:lnTo>
                  <a:pt x="77825" y="26009"/>
                </a:lnTo>
                <a:lnTo>
                  <a:pt x="79438" y="27533"/>
                </a:lnTo>
                <a:lnTo>
                  <a:pt x="79438" y="29057"/>
                </a:lnTo>
                <a:lnTo>
                  <a:pt x="80962" y="30581"/>
                </a:lnTo>
                <a:lnTo>
                  <a:pt x="82486" y="30581"/>
                </a:lnTo>
                <a:lnTo>
                  <a:pt x="84010" y="32105"/>
                </a:lnTo>
                <a:lnTo>
                  <a:pt x="87058" y="33629"/>
                </a:lnTo>
                <a:lnTo>
                  <a:pt x="88582" y="33629"/>
                </a:lnTo>
                <a:lnTo>
                  <a:pt x="90106" y="35153"/>
                </a:lnTo>
                <a:lnTo>
                  <a:pt x="93154" y="35153"/>
                </a:lnTo>
                <a:lnTo>
                  <a:pt x="96202" y="36677"/>
                </a:lnTo>
                <a:lnTo>
                  <a:pt x="97726" y="36677"/>
                </a:lnTo>
                <a:lnTo>
                  <a:pt x="99250" y="38201"/>
                </a:lnTo>
                <a:lnTo>
                  <a:pt x="100774" y="38201"/>
                </a:lnTo>
                <a:lnTo>
                  <a:pt x="102298" y="39725"/>
                </a:lnTo>
                <a:lnTo>
                  <a:pt x="103822" y="39725"/>
                </a:lnTo>
                <a:lnTo>
                  <a:pt x="103822" y="41249"/>
                </a:lnTo>
                <a:lnTo>
                  <a:pt x="105346" y="41249"/>
                </a:lnTo>
                <a:lnTo>
                  <a:pt x="105346" y="42773"/>
                </a:lnTo>
                <a:lnTo>
                  <a:pt x="106870" y="44297"/>
                </a:lnTo>
                <a:lnTo>
                  <a:pt x="106870" y="47345"/>
                </a:lnTo>
                <a:lnTo>
                  <a:pt x="105346" y="50393"/>
                </a:lnTo>
                <a:lnTo>
                  <a:pt x="96202" y="54965"/>
                </a:lnTo>
                <a:lnTo>
                  <a:pt x="85534" y="54965"/>
                </a:lnTo>
                <a:lnTo>
                  <a:pt x="82486" y="53441"/>
                </a:lnTo>
                <a:lnTo>
                  <a:pt x="74777" y="53441"/>
                </a:lnTo>
                <a:lnTo>
                  <a:pt x="68681" y="50393"/>
                </a:lnTo>
                <a:lnTo>
                  <a:pt x="68681" y="61061"/>
                </a:lnTo>
                <a:lnTo>
                  <a:pt x="71729" y="62585"/>
                </a:lnTo>
                <a:lnTo>
                  <a:pt x="100774" y="62585"/>
                </a:lnTo>
                <a:lnTo>
                  <a:pt x="109918" y="58013"/>
                </a:lnTo>
                <a:lnTo>
                  <a:pt x="112966" y="54965"/>
                </a:lnTo>
                <a:lnTo>
                  <a:pt x="114490" y="51917"/>
                </a:lnTo>
                <a:lnTo>
                  <a:pt x="116014" y="50393"/>
                </a:lnTo>
                <a:lnTo>
                  <a:pt x="117538" y="47345"/>
                </a:lnTo>
                <a:lnTo>
                  <a:pt x="117538" y="41249"/>
                </a:lnTo>
                <a:lnTo>
                  <a:pt x="116014" y="39725"/>
                </a:lnTo>
                <a:lnTo>
                  <a:pt x="116014" y="36677"/>
                </a:lnTo>
                <a:lnTo>
                  <a:pt x="111442" y="32105"/>
                </a:lnTo>
                <a:lnTo>
                  <a:pt x="109918" y="32105"/>
                </a:lnTo>
                <a:lnTo>
                  <a:pt x="108394" y="30581"/>
                </a:lnTo>
                <a:lnTo>
                  <a:pt x="105346" y="29057"/>
                </a:lnTo>
                <a:lnTo>
                  <a:pt x="103822" y="29057"/>
                </a:lnTo>
                <a:lnTo>
                  <a:pt x="100774" y="27533"/>
                </a:lnTo>
                <a:lnTo>
                  <a:pt x="97726" y="27533"/>
                </a:lnTo>
                <a:lnTo>
                  <a:pt x="96202" y="26009"/>
                </a:lnTo>
                <a:lnTo>
                  <a:pt x="94678" y="26009"/>
                </a:lnTo>
                <a:lnTo>
                  <a:pt x="93154" y="24485"/>
                </a:lnTo>
                <a:lnTo>
                  <a:pt x="91630" y="24485"/>
                </a:lnTo>
                <a:lnTo>
                  <a:pt x="87058" y="19913"/>
                </a:lnTo>
                <a:lnTo>
                  <a:pt x="87058" y="15341"/>
                </a:lnTo>
                <a:lnTo>
                  <a:pt x="88582" y="15341"/>
                </a:lnTo>
                <a:lnTo>
                  <a:pt x="88582" y="13817"/>
                </a:lnTo>
                <a:lnTo>
                  <a:pt x="90106" y="12293"/>
                </a:lnTo>
                <a:lnTo>
                  <a:pt x="91630" y="12293"/>
                </a:lnTo>
                <a:lnTo>
                  <a:pt x="93154" y="10769"/>
                </a:lnTo>
                <a:lnTo>
                  <a:pt x="94678" y="10769"/>
                </a:lnTo>
                <a:lnTo>
                  <a:pt x="96202" y="9245"/>
                </a:lnTo>
                <a:lnTo>
                  <a:pt x="111442" y="9245"/>
                </a:lnTo>
                <a:lnTo>
                  <a:pt x="114490" y="10769"/>
                </a:lnTo>
                <a:lnTo>
                  <a:pt x="117538" y="10769"/>
                </a:lnTo>
                <a:lnTo>
                  <a:pt x="120586" y="12293"/>
                </a:lnTo>
                <a:lnTo>
                  <a:pt x="120586" y="9245"/>
                </a:lnTo>
                <a:lnTo>
                  <a:pt x="120586" y="3048"/>
                </a:lnTo>
                <a:close/>
              </a:path>
            </a:pathLst>
          </a:custGeom>
          <a:solidFill>
            <a:srgbClr val="3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object 5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684424" y="2039677"/>
            <a:ext cx="529685" cy="8696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58652" y="2039677"/>
            <a:ext cx="867060" cy="273176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046183" y="2039677"/>
            <a:ext cx="1039558" cy="273748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2334761" y="2202935"/>
            <a:ext cx="519430" cy="110489"/>
            <a:chOff x="2334761" y="2202935"/>
            <a:chExt cx="519430" cy="110489"/>
          </a:xfrm>
        </p:grpSpPr>
        <p:sp>
          <p:nvSpPr>
            <p:cNvPr id="55" name="object 55"/>
            <p:cNvSpPr/>
            <p:nvPr/>
          </p:nvSpPr>
          <p:spPr>
            <a:xfrm>
              <a:off x="2334755" y="2225801"/>
              <a:ext cx="331470" cy="87630"/>
            </a:xfrm>
            <a:custGeom>
              <a:avLst/>
              <a:gdLst/>
              <a:ahLst/>
              <a:cxnLst/>
              <a:rect l="l" t="t" r="r" b="b"/>
              <a:pathLst>
                <a:path w="331469" h="87630">
                  <a:moveTo>
                    <a:pt x="68580" y="78486"/>
                  </a:moveTo>
                  <a:lnTo>
                    <a:pt x="0" y="78486"/>
                  </a:lnTo>
                  <a:lnTo>
                    <a:pt x="0" y="87630"/>
                  </a:lnTo>
                  <a:lnTo>
                    <a:pt x="68580" y="87630"/>
                  </a:lnTo>
                  <a:lnTo>
                    <a:pt x="68580" y="78486"/>
                  </a:lnTo>
                  <a:close/>
                </a:path>
                <a:path w="331469" h="87630">
                  <a:moveTo>
                    <a:pt x="126771" y="13716"/>
                  </a:moveTo>
                  <a:lnTo>
                    <a:pt x="125247" y="12192"/>
                  </a:lnTo>
                  <a:lnTo>
                    <a:pt x="125247" y="9144"/>
                  </a:lnTo>
                  <a:lnTo>
                    <a:pt x="123723" y="7620"/>
                  </a:lnTo>
                  <a:lnTo>
                    <a:pt x="120675" y="6096"/>
                  </a:lnTo>
                  <a:lnTo>
                    <a:pt x="119151" y="4572"/>
                  </a:lnTo>
                  <a:lnTo>
                    <a:pt x="113055" y="1524"/>
                  </a:lnTo>
                  <a:lnTo>
                    <a:pt x="110007" y="1524"/>
                  </a:lnTo>
                  <a:lnTo>
                    <a:pt x="106959" y="0"/>
                  </a:lnTo>
                  <a:lnTo>
                    <a:pt x="100863" y="0"/>
                  </a:lnTo>
                  <a:lnTo>
                    <a:pt x="99339" y="1524"/>
                  </a:lnTo>
                  <a:lnTo>
                    <a:pt x="90195" y="1524"/>
                  </a:lnTo>
                  <a:lnTo>
                    <a:pt x="88671" y="3048"/>
                  </a:lnTo>
                  <a:lnTo>
                    <a:pt x="85623" y="3048"/>
                  </a:lnTo>
                  <a:lnTo>
                    <a:pt x="84099" y="4572"/>
                  </a:lnTo>
                  <a:lnTo>
                    <a:pt x="82575" y="4572"/>
                  </a:lnTo>
                  <a:lnTo>
                    <a:pt x="82575" y="13716"/>
                  </a:lnTo>
                  <a:lnTo>
                    <a:pt x="85623" y="12192"/>
                  </a:lnTo>
                  <a:lnTo>
                    <a:pt x="88671" y="12192"/>
                  </a:lnTo>
                  <a:lnTo>
                    <a:pt x="93243" y="10668"/>
                  </a:lnTo>
                  <a:lnTo>
                    <a:pt x="96291" y="10668"/>
                  </a:lnTo>
                  <a:lnTo>
                    <a:pt x="99339" y="9144"/>
                  </a:lnTo>
                  <a:lnTo>
                    <a:pt x="106959" y="9144"/>
                  </a:lnTo>
                  <a:lnTo>
                    <a:pt x="111531" y="10668"/>
                  </a:lnTo>
                  <a:lnTo>
                    <a:pt x="116103" y="15240"/>
                  </a:lnTo>
                  <a:lnTo>
                    <a:pt x="116103" y="27533"/>
                  </a:lnTo>
                  <a:lnTo>
                    <a:pt x="116103" y="35153"/>
                  </a:lnTo>
                  <a:lnTo>
                    <a:pt x="116103" y="45821"/>
                  </a:lnTo>
                  <a:lnTo>
                    <a:pt x="110007" y="51917"/>
                  </a:lnTo>
                  <a:lnTo>
                    <a:pt x="106959" y="53441"/>
                  </a:lnTo>
                  <a:lnTo>
                    <a:pt x="103911" y="53441"/>
                  </a:lnTo>
                  <a:lnTo>
                    <a:pt x="100863" y="54965"/>
                  </a:lnTo>
                  <a:lnTo>
                    <a:pt x="94767" y="54965"/>
                  </a:lnTo>
                  <a:lnTo>
                    <a:pt x="93243" y="53441"/>
                  </a:lnTo>
                  <a:lnTo>
                    <a:pt x="91719" y="53441"/>
                  </a:lnTo>
                  <a:lnTo>
                    <a:pt x="88671" y="50393"/>
                  </a:lnTo>
                  <a:lnTo>
                    <a:pt x="88671" y="41249"/>
                  </a:lnTo>
                  <a:lnTo>
                    <a:pt x="90195" y="39725"/>
                  </a:lnTo>
                  <a:lnTo>
                    <a:pt x="90195" y="38201"/>
                  </a:lnTo>
                  <a:lnTo>
                    <a:pt x="91719" y="38201"/>
                  </a:lnTo>
                  <a:lnTo>
                    <a:pt x="93243" y="36677"/>
                  </a:lnTo>
                  <a:lnTo>
                    <a:pt x="94767" y="36677"/>
                  </a:lnTo>
                  <a:lnTo>
                    <a:pt x="96291" y="35153"/>
                  </a:lnTo>
                  <a:lnTo>
                    <a:pt x="116103" y="35153"/>
                  </a:lnTo>
                  <a:lnTo>
                    <a:pt x="116103" y="27533"/>
                  </a:lnTo>
                  <a:lnTo>
                    <a:pt x="94767" y="27533"/>
                  </a:lnTo>
                  <a:lnTo>
                    <a:pt x="88671" y="29057"/>
                  </a:lnTo>
                  <a:lnTo>
                    <a:pt x="79527" y="35153"/>
                  </a:lnTo>
                  <a:lnTo>
                    <a:pt x="76479" y="39725"/>
                  </a:lnTo>
                  <a:lnTo>
                    <a:pt x="76479" y="48869"/>
                  </a:lnTo>
                  <a:lnTo>
                    <a:pt x="78003" y="50393"/>
                  </a:lnTo>
                  <a:lnTo>
                    <a:pt x="78003" y="53441"/>
                  </a:lnTo>
                  <a:lnTo>
                    <a:pt x="79527" y="54965"/>
                  </a:lnTo>
                  <a:lnTo>
                    <a:pt x="79527" y="56489"/>
                  </a:lnTo>
                  <a:lnTo>
                    <a:pt x="82575" y="58013"/>
                  </a:lnTo>
                  <a:lnTo>
                    <a:pt x="85623" y="61061"/>
                  </a:lnTo>
                  <a:lnTo>
                    <a:pt x="88671" y="62585"/>
                  </a:lnTo>
                  <a:lnTo>
                    <a:pt x="90195" y="62585"/>
                  </a:lnTo>
                  <a:lnTo>
                    <a:pt x="93243" y="64109"/>
                  </a:lnTo>
                  <a:lnTo>
                    <a:pt x="100863" y="64109"/>
                  </a:lnTo>
                  <a:lnTo>
                    <a:pt x="106959" y="61061"/>
                  </a:lnTo>
                  <a:lnTo>
                    <a:pt x="111531" y="59537"/>
                  </a:lnTo>
                  <a:lnTo>
                    <a:pt x="114579" y="58013"/>
                  </a:lnTo>
                  <a:lnTo>
                    <a:pt x="117627" y="54965"/>
                  </a:lnTo>
                  <a:lnTo>
                    <a:pt x="117627" y="62585"/>
                  </a:lnTo>
                  <a:lnTo>
                    <a:pt x="126771" y="62585"/>
                  </a:lnTo>
                  <a:lnTo>
                    <a:pt x="126771" y="35153"/>
                  </a:lnTo>
                  <a:lnTo>
                    <a:pt x="126771" y="13716"/>
                  </a:lnTo>
                  <a:close/>
                </a:path>
                <a:path w="331469" h="87630">
                  <a:moveTo>
                    <a:pt x="200025" y="6197"/>
                  </a:moveTo>
                  <a:lnTo>
                    <a:pt x="195453" y="101"/>
                  </a:lnTo>
                  <a:lnTo>
                    <a:pt x="186309" y="101"/>
                  </a:lnTo>
                  <a:lnTo>
                    <a:pt x="184785" y="1625"/>
                  </a:lnTo>
                  <a:lnTo>
                    <a:pt x="183261" y="1625"/>
                  </a:lnTo>
                  <a:lnTo>
                    <a:pt x="180213" y="4673"/>
                  </a:lnTo>
                  <a:lnTo>
                    <a:pt x="178689" y="4673"/>
                  </a:lnTo>
                  <a:lnTo>
                    <a:pt x="178689" y="6197"/>
                  </a:lnTo>
                  <a:lnTo>
                    <a:pt x="177165" y="7721"/>
                  </a:lnTo>
                  <a:lnTo>
                    <a:pt x="177165" y="9245"/>
                  </a:lnTo>
                  <a:lnTo>
                    <a:pt x="175641" y="12293"/>
                  </a:lnTo>
                  <a:lnTo>
                    <a:pt x="174117" y="13817"/>
                  </a:lnTo>
                  <a:lnTo>
                    <a:pt x="174117" y="9245"/>
                  </a:lnTo>
                  <a:lnTo>
                    <a:pt x="174117" y="6197"/>
                  </a:lnTo>
                  <a:lnTo>
                    <a:pt x="172593" y="4673"/>
                  </a:lnTo>
                  <a:lnTo>
                    <a:pt x="171069" y="1625"/>
                  </a:lnTo>
                  <a:lnTo>
                    <a:pt x="168021" y="101"/>
                  </a:lnTo>
                  <a:lnTo>
                    <a:pt x="163449" y="101"/>
                  </a:lnTo>
                  <a:lnTo>
                    <a:pt x="161925" y="1625"/>
                  </a:lnTo>
                  <a:lnTo>
                    <a:pt x="158775" y="1625"/>
                  </a:lnTo>
                  <a:lnTo>
                    <a:pt x="158775" y="3149"/>
                  </a:lnTo>
                  <a:lnTo>
                    <a:pt x="157251" y="3149"/>
                  </a:lnTo>
                  <a:lnTo>
                    <a:pt x="155727" y="4673"/>
                  </a:lnTo>
                  <a:lnTo>
                    <a:pt x="155727" y="6197"/>
                  </a:lnTo>
                  <a:lnTo>
                    <a:pt x="152679" y="9245"/>
                  </a:lnTo>
                  <a:lnTo>
                    <a:pt x="152679" y="10769"/>
                  </a:lnTo>
                  <a:lnTo>
                    <a:pt x="151155" y="13817"/>
                  </a:lnTo>
                  <a:lnTo>
                    <a:pt x="151155" y="1625"/>
                  </a:lnTo>
                  <a:lnTo>
                    <a:pt x="142011" y="1625"/>
                  </a:lnTo>
                  <a:lnTo>
                    <a:pt x="142011" y="62585"/>
                  </a:lnTo>
                  <a:lnTo>
                    <a:pt x="152679" y="62585"/>
                  </a:lnTo>
                  <a:lnTo>
                    <a:pt x="152679" y="22961"/>
                  </a:lnTo>
                  <a:lnTo>
                    <a:pt x="154203" y="21437"/>
                  </a:lnTo>
                  <a:lnTo>
                    <a:pt x="154203" y="18389"/>
                  </a:lnTo>
                  <a:lnTo>
                    <a:pt x="157251" y="15341"/>
                  </a:lnTo>
                  <a:lnTo>
                    <a:pt x="157251" y="13817"/>
                  </a:lnTo>
                  <a:lnTo>
                    <a:pt x="158775" y="12293"/>
                  </a:lnTo>
                  <a:lnTo>
                    <a:pt x="158775" y="10769"/>
                  </a:lnTo>
                  <a:lnTo>
                    <a:pt x="160299" y="10769"/>
                  </a:lnTo>
                  <a:lnTo>
                    <a:pt x="161925" y="9245"/>
                  </a:lnTo>
                  <a:lnTo>
                    <a:pt x="164973" y="9245"/>
                  </a:lnTo>
                  <a:lnTo>
                    <a:pt x="164973" y="12293"/>
                  </a:lnTo>
                  <a:lnTo>
                    <a:pt x="166497" y="12293"/>
                  </a:lnTo>
                  <a:lnTo>
                    <a:pt x="166497" y="62585"/>
                  </a:lnTo>
                  <a:lnTo>
                    <a:pt x="175641" y="62585"/>
                  </a:lnTo>
                  <a:lnTo>
                    <a:pt x="175641" y="22961"/>
                  </a:lnTo>
                  <a:lnTo>
                    <a:pt x="177165" y="21437"/>
                  </a:lnTo>
                  <a:lnTo>
                    <a:pt x="178689" y="18389"/>
                  </a:lnTo>
                  <a:lnTo>
                    <a:pt x="180213" y="16865"/>
                  </a:lnTo>
                  <a:lnTo>
                    <a:pt x="180213" y="15341"/>
                  </a:lnTo>
                  <a:lnTo>
                    <a:pt x="181737" y="13817"/>
                  </a:lnTo>
                  <a:lnTo>
                    <a:pt x="181737" y="12293"/>
                  </a:lnTo>
                  <a:lnTo>
                    <a:pt x="183261" y="12293"/>
                  </a:lnTo>
                  <a:lnTo>
                    <a:pt x="183261" y="10769"/>
                  </a:lnTo>
                  <a:lnTo>
                    <a:pt x="184785" y="10769"/>
                  </a:lnTo>
                  <a:lnTo>
                    <a:pt x="184785" y="9245"/>
                  </a:lnTo>
                  <a:lnTo>
                    <a:pt x="187833" y="9245"/>
                  </a:lnTo>
                  <a:lnTo>
                    <a:pt x="189357" y="10769"/>
                  </a:lnTo>
                  <a:lnTo>
                    <a:pt x="189357" y="13817"/>
                  </a:lnTo>
                  <a:lnTo>
                    <a:pt x="190881" y="15341"/>
                  </a:lnTo>
                  <a:lnTo>
                    <a:pt x="190881" y="62585"/>
                  </a:lnTo>
                  <a:lnTo>
                    <a:pt x="200025" y="62585"/>
                  </a:lnTo>
                  <a:lnTo>
                    <a:pt x="200025" y="9245"/>
                  </a:lnTo>
                  <a:lnTo>
                    <a:pt x="200025" y="6197"/>
                  </a:lnTo>
                  <a:close/>
                </a:path>
                <a:path w="331469" h="87630">
                  <a:moveTo>
                    <a:pt x="267169" y="22860"/>
                  </a:moveTo>
                  <a:lnTo>
                    <a:pt x="264121" y="13716"/>
                  </a:lnTo>
                  <a:lnTo>
                    <a:pt x="262597" y="10668"/>
                  </a:lnTo>
                  <a:lnTo>
                    <a:pt x="261073" y="9144"/>
                  </a:lnTo>
                  <a:lnTo>
                    <a:pt x="258025" y="6096"/>
                  </a:lnTo>
                  <a:lnTo>
                    <a:pt x="256501" y="5334"/>
                  </a:lnTo>
                  <a:lnTo>
                    <a:pt x="256501" y="22860"/>
                  </a:lnTo>
                  <a:lnTo>
                    <a:pt x="256501" y="41249"/>
                  </a:lnTo>
                  <a:lnTo>
                    <a:pt x="254977" y="44297"/>
                  </a:lnTo>
                  <a:lnTo>
                    <a:pt x="254977" y="45821"/>
                  </a:lnTo>
                  <a:lnTo>
                    <a:pt x="253453" y="47345"/>
                  </a:lnTo>
                  <a:lnTo>
                    <a:pt x="251929" y="50393"/>
                  </a:lnTo>
                  <a:lnTo>
                    <a:pt x="250405" y="51917"/>
                  </a:lnTo>
                  <a:lnTo>
                    <a:pt x="247357" y="53441"/>
                  </a:lnTo>
                  <a:lnTo>
                    <a:pt x="245833" y="53441"/>
                  </a:lnTo>
                  <a:lnTo>
                    <a:pt x="242785" y="54965"/>
                  </a:lnTo>
                  <a:lnTo>
                    <a:pt x="233641" y="54965"/>
                  </a:lnTo>
                  <a:lnTo>
                    <a:pt x="230593" y="51917"/>
                  </a:lnTo>
                  <a:lnTo>
                    <a:pt x="227545" y="50393"/>
                  </a:lnTo>
                  <a:lnTo>
                    <a:pt x="226021" y="48869"/>
                  </a:lnTo>
                  <a:lnTo>
                    <a:pt x="224409" y="47345"/>
                  </a:lnTo>
                  <a:lnTo>
                    <a:pt x="224409" y="44297"/>
                  </a:lnTo>
                  <a:lnTo>
                    <a:pt x="222885" y="42773"/>
                  </a:lnTo>
                  <a:lnTo>
                    <a:pt x="221361" y="39725"/>
                  </a:lnTo>
                  <a:lnTo>
                    <a:pt x="221361" y="25908"/>
                  </a:lnTo>
                  <a:lnTo>
                    <a:pt x="222885" y="22860"/>
                  </a:lnTo>
                  <a:lnTo>
                    <a:pt x="222885" y="21336"/>
                  </a:lnTo>
                  <a:lnTo>
                    <a:pt x="224409" y="18288"/>
                  </a:lnTo>
                  <a:lnTo>
                    <a:pt x="226021" y="16764"/>
                  </a:lnTo>
                  <a:lnTo>
                    <a:pt x="227545" y="13716"/>
                  </a:lnTo>
                  <a:lnTo>
                    <a:pt x="229069" y="12192"/>
                  </a:lnTo>
                  <a:lnTo>
                    <a:pt x="232117" y="12192"/>
                  </a:lnTo>
                  <a:lnTo>
                    <a:pt x="233641" y="10668"/>
                  </a:lnTo>
                  <a:lnTo>
                    <a:pt x="236689" y="9144"/>
                  </a:lnTo>
                  <a:lnTo>
                    <a:pt x="242785" y="9144"/>
                  </a:lnTo>
                  <a:lnTo>
                    <a:pt x="244309" y="10668"/>
                  </a:lnTo>
                  <a:lnTo>
                    <a:pt x="247357" y="10668"/>
                  </a:lnTo>
                  <a:lnTo>
                    <a:pt x="253453" y="16764"/>
                  </a:lnTo>
                  <a:lnTo>
                    <a:pt x="256501" y="22860"/>
                  </a:lnTo>
                  <a:lnTo>
                    <a:pt x="256501" y="5334"/>
                  </a:lnTo>
                  <a:lnTo>
                    <a:pt x="248881" y="1524"/>
                  </a:lnTo>
                  <a:lnTo>
                    <a:pt x="244309" y="0"/>
                  </a:lnTo>
                  <a:lnTo>
                    <a:pt x="235165" y="0"/>
                  </a:lnTo>
                  <a:lnTo>
                    <a:pt x="232117" y="1524"/>
                  </a:lnTo>
                  <a:lnTo>
                    <a:pt x="227545" y="3048"/>
                  </a:lnTo>
                  <a:lnTo>
                    <a:pt x="224409" y="4572"/>
                  </a:lnTo>
                  <a:lnTo>
                    <a:pt x="221361" y="6096"/>
                  </a:lnTo>
                  <a:lnTo>
                    <a:pt x="218313" y="9144"/>
                  </a:lnTo>
                  <a:lnTo>
                    <a:pt x="216789" y="12192"/>
                  </a:lnTo>
                  <a:lnTo>
                    <a:pt x="213741" y="15240"/>
                  </a:lnTo>
                  <a:lnTo>
                    <a:pt x="212217" y="19812"/>
                  </a:lnTo>
                  <a:lnTo>
                    <a:pt x="212217" y="22860"/>
                  </a:lnTo>
                  <a:lnTo>
                    <a:pt x="210693" y="27533"/>
                  </a:lnTo>
                  <a:lnTo>
                    <a:pt x="210693" y="38201"/>
                  </a:lnTo>
                  <a:lnTo>
                    <a:pt x="212217" y="42773"/>
                  </a:lnTo>
                  <a:lnTo>
                    <a:pt x="212217" y="45821"/>
                  </a:lnTo>
                  <a:lnTo>
                    <a:pt x="213741" y="50393"/>
                  </a:lnTo>
                  <a:lnTo>
                    <a:pt x="215265" y="53441"/>
                  </a:lnTo>
                  <a:lnTo>
                    <a:pt x="218313" y="54965"/>
                  </a:lnTo>
                  <a:lnTo>
                    <a:pt x="221361" y="58013"/>
                  </a:lnTo>
                  <a:lnTo>
                    <a:pt x="222885" y="61061"/>
                  </a:lnTo>
                  <a:lnTo>
                    <a:pt x="227545" y="61061"/>
                  </a:lnTo>
                  <a:lnTo>
                    <a:pt x="230593" y="62585"/>
                  </a:lnTo>
                  <a:lnTo>
                    <a:pt x="235165" y="64109"/>
                  </a:lnTo>
                  <a:lnTo>
                    <a:pt x="242785" y="64109"/>
                  </a:lnTo>
                  <a:lnTo>
                    <a:pt x="247357" y="62585"/>
                  </a:lnTo>
                  <a:lnTo>
                    <a:pt x="250405" y="61061"/>
                  </a:lnTo>
                  <a:lnTo>
                    <a:pt x="254977" y="59537"/>
                  </a:lnTo>
                  <a:lnTo>
                    <a:pt x="258025" y="58013"/>
                  </a:lnTo>
                  <a:lnTo>
                    <a:pt x="259549" y="54965"/>
                  </a:lnTo>
                  <a:lnTo>
                    <a:pt x="262597" y="51917"/>
                  </a:lnTo>
                  <a:lnTo>
                    <a:pt x="264121" y="48869"/>
                  </a:lnTo>
                  <a:lnTo>
                    <a:pt x="265645" y="44297"/>
                  </a:lnTo>
                  <a:lnTo>
                    <a:pt x="267169" y="41249"/>
                  </a:lnTo>
                  <a:lnTo>
                    <a:pt x="267169" y="22860"/>
                  </a:lnTo>
                  <a:close/>
                </a:path>
                <a:path w="331469" h="87630">
                  <a:moveTo>
                    <a:pt x="331279" y="1625"/>
                  </a:moveTo>
                  <a:lnTo>
                    <a:pt x="322135" y="1625"/>
                  </a:lnTo>
                  <a:lnTo>
                    <a:pt x="322135" y="42773"/>
                  </a:lnTo>
                  <a:lnTo>
                    <a:pt x="319087" y="44297"/>
                  </a:lnTo>
                  <a:lnTo>
                    <a:pt x="317563" y="47345"/>
                  </a:lnTo>
                  <a:lnTo>
                    <a:pt x="312991" y="51917"/>
                  </a:lnTo>
                  <a:lnTo>
                    <a:pt x="311467" y="51917"/>
                  </a:lnTo>
                  <a:lnTo>
                    <a:pt x="309943" y="53441"/>
                  </a:lnTo>
                  <a:lnTo>
                    <a:pt x="308419" y="53441"/>
                  </a:lnTo>
                  <a:lnTo>
                    <a:pt x="306895" y="54965"/>
                  </a:lnTo>
                  <a:lnTo>
                    <a:pt x="297751" y="54965"/>
                  </a:lnTo>
                  <a:lnTo>
                    <a:pt x="293179" y="50393"/>
                  </a:lnTo>
                  <a:lnTo>
                    <a:pt x="293179" y="1625"/>
                  </a:lnTo>
                  <a:lnTo>
                    <a:pt x="282511" y="1625"/>
                  </a:lnTo>
                  <a:lnTo>
                    <a:pt x="282511" y="48869"/>
                  </a:lnTo>
                  <a:lnTo>
                    <a:pt x="284035" y="54965"/>
                  </a:lnTo>
                  <a:lnTo>
                    <a:pt x="288607" y="58013"/>
                  </a:lnTo>
                  <a:lnTo>
                    <a:pt x="291655" y="62585"/>
                  </a:lnTo>
                  <a:lnTo>
                    <a:pt x="296227" y="64109"/>
                  </a:lnTo>
                  <a:lnTo>
                    <a:pt x="305371" y="64109"/>
                  </a:lnTo>
                  <a:lnTo>
                    <a:pt x="306895" y="62585"/>
                  </a:lnTo>
                  <a:lnTo>
                    <a:pt x="309943" y="62585"/>
                  </a:lnTo>
                  <a:lnTo>
                    <a:pt x="311467" y="61061"/>
                  </a:lnTo>
                  <a:lnTo>
                    <a:pt x="312991" y="61061"/>
                  </a:lnTo>
                  <a:lnTo>
                    <a:pt x="316039" y="59537"/>
                  </a:lnTo>
                  <a:lnTo>
                    <a:pt x="320611" y="54965"/>
                  </a:lnTo>
                  <a:lnTo>
                    <a:pt x="322135" y="53441"/>
                  </a:lnTo>
                  <a:lnTo>
                    <a:pt x="322135" y="62585"/>
                  </a:lnTo>
                  <a:lnTo>
                    <a:pt x="331279" y="62585"/>
                  </a:lnTo>
                  <a:lnTo>
                    <a:pt x="331279" y="1625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5948" y="2207507"/>
              <a:ext cx="117538" cy="8239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840062" y="2202935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69" h="29210">
                  <a:moveTo>
                    <a:pt x="12287" y="29051"/>
                  </a:moveTo>
                  <a:lnTo>
                    <a:pt x="1524" y="29051"/>
                  </a:lnTo>
                  <a:lnTo>
                    <a:pt x="0" y="0"/>
                  </a:lnTo>
                  <a:lnTo>
                    <a:pt x="13811" y="0"/>
                  </a:lnTo>
                  <a:lnTo>
                    <a:pt x="12287" y="29051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8" name="object 5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111650" y="2039677"/>
            <a:ext cx="741807" cy="273748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2896545" y="2268563"/>
            <a:ext cx="29209" cy="41275"/>
          </a:xfrm>
          <a:custGeom>
            <a:avLst/>
            <a:gdLst/>
            <a:ahLst/>
            <a:cxnLst/>
            <a:rect l="l" t="t" r="r" b="b"/>
            <a:pathLst>
              <a:path w="29210" h="41275">
                <a:moveTo>
                  <a:pt x="4572" y="41243"/>
                </a:moveTo>
                <a:lnTo>
                  <a:pt x="0" y="41243"/>
                </a:lnTo>
                <a:lnTo>
                  <a:pt x="0" y="32004"/>
                </a:lnTo>
                <a:lnTo>
                  <a:pt x="6096" y="32004"/>
                </a:lnTo>
                <a:lnTo>
                  <a:pt x="7620" y="30480"/>
                </a:lnTo>
                <a:lnTo>
                  <a:pt x="9144" y="30480"/>
                </a:lnTo>
                <a:lnTo>
                  <a:pt x="10668" y="28956"/>
                </a:lnTo>
                <a:lnTo>
                  <a:pt x="12287" y="28956"/>
                </a:lnTo>
                <a:lnTo>
                  <a:pt x="13811" y="27432"/>
                </a:lnTo>
                <a:lnTo>
                  <a:pt x="13811" y="25908"/>
                </a:lnTo>
                <a:lnTo>
                  <a:pt x="15335" y="25908"/>
                </a:lnTo>
                <a:lnTo>
                  <a:pt x="15335" y="18288"/>
                </a:lnTo>
                <a:lnTo>
                  <a:pt x="13811" y="16764"/>
                </a:lnTo>
                <a:lnTo>
                  <a:pt x="13811" y="15240"/>
                </a:lnTo>
                <a:lnTo>
                  <a:pt x="12287" y="15240"/>
                </a:lnTo>
                <a:lnTo>
                  <a:pt x="12287" y="13716"/>
                </a:lnTo>
                <a:lnTo>
                  <a:pt x="10668" y="12192"/>
                </a:lnTo>
                <a:lnTo>
                  <a:pt x="10668" y="3048"/>
                </a:lnTo>
                <a:lnTo>
                  <a:pt x="12287" y="3048"/>
                </a:lnTo>
                <a:lnTo>
                  <a:pt x="12287" y="1524"/>
                </a:lnTo>
                <a:lnTo>
                  <a:pt x="15335" y="1524"/>
                </a:lnTo>
                <a:lnTo>
                  <a:pt x="15335" y="0"/>
                </a:lnTo>
                <a:lnTo>
                  <a:pt x="21431" y="0"/>
                </a:lnTo>
                <a:lnTo>
                  <a:pt x="27527" y="6096"/>
                </a:lnTo>
                <a:lnTo>
                  <a:pt x="27527" y="9144"/>
                </a:lnTo>
                <a:lnTo>
                  <a:pt x="29051" y="10668"/>
                </a:lnTo>
                <a:lnTo>
                  <a:pt x="29051" y="21336"/>
                </a:lnTo>
                <a:lnTo>
                  <a:pt x="24479" y="30480"/>
                </a:lnTo>
                <a:lnTo>
                  <a:pt x="21431" y="32004"/>
                </a:lnTo>
                <a:lnTo>
                  <a:pt x="19907" y="35147"/>
                </a:lnTo>
                <a:lnTo>
                  <a:pt x="16859" y="36671"/>
                </a:lnTo>
                <a:lnTo>
                  <a:pt x="12287" y="38195"/>
                </a:lnTo>
                <a:lnTo>
                  <a:pt x="9144" y="39719"/>
                </a:lnTo>
                <a:lnTo>
                  <a:pt x="4572" y="41243"/>
                </a:lnTo>
                <a:close/>
              </a:path>
            </a:pathLst>
          </a:custGeom>
          <a:solidFill>
            <a:srgbClr val="0054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4885556" y="2202935"/>
            <a:ext cx="85725" cy="107314"/>
            <a:chOff x="4885556" y="2202935"/>
            <a:chExt cx="85725" cy="107314"/>
          </a:xfrm>
        </p:grpSpPr>
        <p:sp>
          <p:nvSpPr>
            <p:cNvPr id="61" name="object 61"/>
            <p:cNvSpPr/>
            <p:nvPr/>
          </p:nvSpPr>
          <p:spPr>
            <a:xfrm>
              <a:off x="4885556" y="2202935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10">
                  <a:moveTo>
                    <a:pt x="12192" y="29051"/>
                  </a:moveTo>
                  <a:lnTo>
                    <a:pt x="1524" y="29051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2192" y="29051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942039" y="2268563"/>
              <a:ext cx="29209" cy="41275"/>
            </a:xfrm>
            <a:custGeom>
              <a:avLst/>
              <a:gdLst/>
              <a:ahLst/>
              <a:cxnLst/>
              <a:rect l="l" t="t" r="r" b="b"/>
              <a:pathLst>
                <a:path w="29210" h="41275">
                  <a:moveTo>
                    <a:pt x="22860" y="1524"/>
                  </a:moveTo>
                  <a:lnTo>
                    <a:pt x="15240" y="1524"/>
                  </a:lnTo>
                  <a:lnTo>
                    <a:pt x="16764" y="0"/>
                  </a:lnTo>
                  <a:lnTo>
                    <a:pt x="21336" y="0"/>
                  </a:lnTo>
                  <a:lnTo>
                    <a:pt x="22860" y="1524"/>
                  </a:lnTo>
                  <a:close/>
                </a:path>
                <a:path w="29210" h="41275">
                  <a:moveTo>
                    <a:pt x="4572" y="41148"/>
                  </a:moveTo>
                  <a:lnTo>
                    <a:pt x="0" y="41148"/>
                  </a:lnTo>
                  <a:lnTo>
                    <a:pt x="0" y="32004"/>
                  </a:lnTo>
                  <a:lnTo>
                    <a:pt x="6096" y="32004"/>
                  </a:lnTo>
                  <a:lnTo>
                    <a:pt x="7620" y="30480"/>
                  </a:lnTo>
                  <a:lnTo>
                    <a:pt x="10668" y="30480"/>
                  </a:lnTo>
                  <a:lnTo>
                    <a:pt x="16764" y="24384"/>
                  </a:lnTo>
                  <a:lnTo>
                    <a:pt x="16764" y="18288"/>
                  </a:lnTo>
                  <a:lnTo>
                    <a:pt x="15240" y="18288"/>
                  </a:lnTo>
                  <a:lnTo>
                    <a:pt x="15240" y="16764"/>
                  </a:lnTo>
                  <a:lnTo>
                    <a:pt x="12192" y="13716"/>
                  </a:lnTo>
                  <a:lnTo>
                    <a:pt x="12192" y="12192"/>
                  </a:lnTo>
                  <a:lnTo>
                    <a:pt x="10668" y="10668"/>
                  </a:lnTo>
                  <a:lnTo>
                    <a:pt x="10668" y="6096"/>
                  </a:lnTo>
                  <a:lnTo>
                    <a:pt x="12192" y="4572"/>
                  </a:lnTo>
                  <a:lnTo>
                    <a:pt x="12192" y="3048"/>
                  </a:lnTo>
                  <a:lnTo>
                    <a:pt x="13716" y="1524"/>
                  </a:lnTo>
                  <a:lnTo>
                    <a:pt x="24384" y="1524"/>
                  </a:lnTo>
                  <a:lnTo>
                    <a:pt x="25908" y="3048"/>
                  </a:lnTo>
                  <a:lnTo>
                    <a:pt x="25908" y="4572"/>
                  </a:lnTo>
                  <a:lnTo>
                    <a:pt x="27432" y="4572"/>
                  </a:lnTo>
                  <a:lnTo>
                    <a:pt x="27432" y="6096"/>
                  </a:lnTo>
                  <a:lnTo>
                    <a:pt x="28956" y="9144"/>
                  </a:lnTo>
                  <a:lnTo>
                    <a:pt x="28956" y="21336"/>
                  </a:lnTo>
                  <a:lnTo>
                    <a:pt x="24384" y="30480"/>
                  </a:lnTo>
                  <a:lnTo>
                    <a:pt x="19812" y="35052"/>
                  </a:lnTo>
                  <a:lnTo>
                    <a:pt x="13716" y="38100"/>
                  </a:lnTo>
                  <a:lnTo>
                    <a:pt x="4572" y="41148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5091677" y="2201507"/>
            <a:ext cx="899160" cy="112395"/>
            <a:chOff x="5091677" y="2201507"/>
            <a:chExt cx="899160" cy="112395"/>
          </a:xfrm>
        </p:grpSpPr>
        <p:sp>
          <p:nvSpPr>
            <p:cNvPr id="64" name="object 64"/>
            <p:cNvSpPr/>
            <p:nvPr/>
          </p:nvSpPr>
          <p:spPr>
            <a:xfrm>
              <a:off x="5091671" y="2202941"/>
              <a:ext cx="97790" cy="86995"/>
            </a:xfrm>
            <a:custGeom>
              <a:avLst/>
              <a:gdLst/>
              <a:ahLst/>
              <a:cxnLst/>
              <a:rect l="l" t="t" r="r" b="b"/>
              <a:pathLst>
                <a:path w="97789" h="86994">
                  <a:moveTo>
                    <a:pt x="13716" y="0"/>
                  </a:moveTo>
                  <a:lnTo>
                    <a:pt x="0" y="0"/>
                  </a:lnTo>
                  <a:lnTo>
                    <a:pt x="1524" y="29057"/>
                  </a:lnTo>
                  <a:lnTo>
                    <a:pt x="12192" y="29057"/>
                  </a:lnTo>
                  <a:lnTo>
                    <a:pt x="13716" y="0"/>
                  </a:lnTo>
                  <a:close/>
                </a:path>
                <a:path w="97789" h="86994">
                  <a:moveTo>
                    <a:pt x="97624" y="25908"/>
                  </a:moveTo>
                  <a:lnTo>
                    <a:pt x="96100" y="25908"/>
                  </a:lnTo>
                  <a:lnTo>
                    <a:pt x="93052" y="24384"/>
                  </a:lnTo>
                  <a:lnTo>
                    <a:pt x="73152" y="24384"/>
                  </a:lnTo>
                  <a:lnTo>
                    <a:pt x="68580" y="25908"/>
                  </a:lnTo>
                  <a:lnTo>
                    <a:pt x="65532" y="27432"/>
                  </a:lnTo>
                  <a:lnTo>
                    <a:pt x="62484" y="30480"/>
                  </a:lnTo>
                  <a:lnTo>
                    <a:pt x="59436" y="32004"/>
                  </a:lnTo>
                  <a:lnTo>
                    <a:pt x="56388" y="35052"/>
                  </a:lnTo>
                  <a:lnTo>
                    <a:pt x="54864" y="38100"/>
                  </a:lnTo>
                  <a:lnTo>
                    <a:pt x="53340" y="42672"/>
                  </a:lnTo>
                  <a:lnTo>
                    <a:pt x="51816" y="45720"/>
                  </a:lnTo>
                  <a:lnTo>
                    <a:pt x="50292" y="50393"/>
                  </a:lnTo>
                  <a:lnTo>
                    <a:pt x="50292" y="65633"/>
                  </a:lnTo>
                  <a:lnTo>
                    <a:pt x="53340" y="73253"/>
                  </a:lnTo>
                  <a:lnTo>
                    <a:pt x="64008" y="83921"/>
                  </a:lnTo>
                  <a:lnTo>
                    <a:pt x="71628" y="86969"/>
                  </a:lnTo>
                  <a:lnTo>
                    <a:pt x="83820" y="86969"/>
                  </a:lnTo>
                  <a:lnTo>
                    <a:pt x="86868" y="85445"/>
                  </a:lnTo>
                  <a:lnTo>
                    <a:pt x="93052" y="85445"/>
                  </a:lnTo>
                  <a:lnTo>
                    <a:pt x="94576" y="83921"/>
                  </a:lnTo>
                  <a:lnTo>
                    <a:pt x="97624" y="83921"/>
                  </a:lnTo>
                  <a:lnTo>
                    <a:pt x="97624" y="73253"/>
                  </a:lnTo>
                  <a:lnTo>
                    <a:pt x="96100" y="74777"/>
                  </a:lnTo>
                  <a:lnTo>
                    <a:pt x="93052" y="76301"/>
                  </a:lnTo>
                  <a:lnTo>
                    <a:pt x="86868" y="76301"/>
                  </a:lnTo>
                  <a:lnTo>
                    <a:pt x="85344" y="77825"/>
                  </a:lnTo>
                  <a:lnTo>
                    <a:pt x="74676" y="77825"/>
                  </a:lnTo>
                  <a:lnTo>
                    <a:pt x="70104" y="74777"/>
                  </a:lnTo>
                  <a:lnTo>
                    <a:pt x="64008" y="68681"/>
                  </a:lnTo>
                  <a:lnTo>
                    <a:pt x="60960" y="62585"/>
                  </a:lnTo>
                  <a:lnTo>
                    <a:pt x="60960" y="51917"/>
                  </a:lnTo>
                  <a:lnTo>
                    <a:pt x="62484" y="48768"/>
                  </a:lnTo>
                  <a:lnTo>
                    <a:pt x="62484" y="45720"/>
                  </a:lnTo>
                  <a:lnTo>
                    <a:pt x="64008" y="42672"/>
                  </a:lnTo>
                  <a:lnTo>
                    <a:pt x="65532" y="41148"/>
                  </a:lnTo>
                  <a:lnTo>
                    <a:pt x="67056" y="38100"/>
                  </a:lnTo>
                  <a:lnTo>
                    <a:pt x="68580" y="36576"/>
                  </a:lnTo>
                  <a:lnTo>
                    <a:pt x="71628" y="35052"/>
                  </a:lnTo>
                  <a:lnTo>
                    <a:pt x="73152" y="33528"/>
                  </a:lnTo>
                  <a:lnTo>
                    <a:pt x="76200" y="33528"/>
                  </a:lnTo>
                  <a:lnTo>
                    <a:pt x="79248" y="32004"/>
                  </a:lnTo>
                  <a:lnTo>
                    <a:pt x="83820" y="32004"/>
                  </a:lnTo>
                  <a:lnTo>
                    <a:pt x="86868" y="33528"/>
                  </a:lnTo>
                  <a:lnTo>
                    <a:pt x="89916" y="33528"/>
                  </a:lnTo>
                  <a:lnTo>
                    <a:pt x="93052" y="35052"/>
                  </a:lnTo>
                  <a:lnTo>
                    <a:pt x="94576" y="35052"/>
                  </a:lnTo>
                  <a:lnTo>
                    <a:pt x="97624" y="36576"/>
                  </a:lnTo>
                  <a:lnTo>
                    <a:pt x="97624" y="25908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12263" y="2203031"/>
              <a:ext cx="183165" cy="8696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415336" y="2201507"/>
              <a:ext cx="251745" cy="11191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686990" y="2225891"/>
              <a:ext cx="256412" cy="64008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977026" y="2202935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10">
                  <a:moveTo>
                    <a:pt x="12191" y="29051"/>
                  </a:moveTo>
                  <a:lnTo>
                    <a:pt x="1523" y="29051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2191" y="29051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/>
          <p:nvPr/>
        </p:nvSpPr>
        <p:spPr>
          <a:xfrm>
            <a:off x="6036551" y="2201100"/>
            <a:ext cx="30480" cy="111760"/>
          </a:xfrm>
          <a:custGeom>
            <a:avLst/>
            <a:gdLst/>
            <a:ahLst/>
            <a:cxnLst/>
            <a:rect l="l" t="t" r="r" b="b"/>
            <a:pathLst>
              <a:path w="30479" h="111760">
                <a:moveTo>
                  <a:pt x="30480" y="0"/>
                </a:moveTo>
                <a:lnTo>
                  <a:pt x="0" y="0"/>
                </a:lnTo>
                <a:lnTo>
                  <a:pt x="0" y="7620"/>
                </a:lnTo>
                <a:lnTo>
                  <a:pt x="19812" y="7620"/>
                </a:lnTo>
                <a:lnTo>
                  <a:pt x="19812" y="104140"/>
                </a:lnTo>
                <a:lnTo>
                  <a:pt x="0" y="104140"/>
                </a:lnTo>
                <a:lnTo>
                  <a:pt x="0" y="111760"/>
                </a:lnTo>
                <a:lnTo>
                  <a:pt x="30480" y="111760"/>
                </a:lnTo>
                <a:lnTo>
                  <a:pt x="30480" y="104140"/>
                </a:lnTo>
                <a:lnTo>
                  <a:pt x="30480" y="7620"/>
                </a:lnTo>
                <a:lnTo>
                  <a:pt x="30480" y="0"/>
                </a:lnTo>
                <a:close/>
              </a:path>
            </a:pathLst>
          </a:custGeom>
          <a:solidFill>
            <a:srgbClr val="0054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object 7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451032" y="2581363"/>
            <a:ext cx="70199" cy="79343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999005" y="2575267"/>
            <a:ext cx="809053" cy="85439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454079" y="2735478"/>
            <a:ext cx="264033" cy="88487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157626" y="2573744"/>
            <a:ext cx="532733" cy="273081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778846" y="2737002"/>
            <a:ext cx="801433" cy="86963"/>
          </a:xfrm>
          <a:prstGeom prst="rect">
            <a:avLst/>
          </a:prstGeom>
        </p:spPr>
      </p:pic>
      <p:grpSp>
        <p:nvGrpSpPr>
          <p:cNvPr id="75" name="object 75"/>
          <p:cNvGrpSpPr/>
          <p:nvPr/>
        </p:nvGrpSpPr>
        <p:grpSpPr>
          <a:xfrm>
            <a:off x="1451031" y="2573744"/>
            <a:ext cx="2367915" cy="598170"/>
            <a:chOff x="1451031" y="2573744"/>
            <a:chExt cx="2367915" cy="598170"/>
          </a:xfrm>
        </p:grpSpPr>
        <p:pic>
          <p:nvPicPr>
            <p:cNvPr id="76" name="object 7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51031" y="2573744"/>
              <a:ext cx="1906524" cy="598169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3380409" y="3058883"/>
              <a:ext cx="31115" cy="113030"/>
            </a:xfrm>
            <a:custGeom>
              <a:avLst/>
              <a:gdLst/>
              <a:ahLst/>
              <a:cxnLst/>
              <a:rect l="l" t="t" r="r" b="b"/>
              <a:pathLst>
                <a:path w="31114" h="113030">
                  <a:moveTo>
                    <a:pt x="3056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4140"/>
                  </a:lnTo>
                  <a:lnTo>
                    <a:pt x="0" y="113030"/>
                  </a:lnTo>
                  <a:lnTo>
                    <a:pt x="30568" y="113030"/>
                  </a:lnTo>
                  <a:lnTo>
                    <a:pt x="30568" y="104140"/>
                  </a:lnTo>
                  <a:lnTo>
                    <a:pt x="10756" y="104140"/>
                  </a:lnTo>
                  <a:lnTo>
                    <a:pt x="10756" y="8890"/>
                  </a:lnTo>
                  <a:lnTo>
                    <a:pt x="30568" y="8890"/>
                  </a:lnTo>
                  <a:lnTo>
                    <a:pt x="30568" y="0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436994" y="3060471"/>
              <a:ext cx="186213" cy="87058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3643019" y="3084855"/>
              <a:ext cx="47625" cy="62865"/>
            </a:xfrm>
            <a:custGeom>
              <a:avLst/>
              <a:gdLst/>
              <a:ahLst/>
              <a:cxnLst/>
              <a:rect l="l" t="t" r="r" b="b"/>
              <a:pathLst>
                <a:path w="47625" h="62864">
                  <a:moveTo>
                    <a:pt x="42767" y="35147"/>
                  </a:moveTo>
                  <a:lnTo>
                    <a:pt x="16764" y="35147"/>
                  </a:lnTo>
                  <a:lnTo>
                    <a:pt x="15240" y="33623"/>
                  </a:lnTo>
                  <a:lnTo>
                    <a:pt x="12192" y="32099"/>
                  </a:lnTo>
                  <a:lnTo>
                    <a:pt x="10668" y="32099"/>
                  </a:lnTo>
                  <a:lnTo>
                    <a:pt x="7620" y="30575"/>
                  </a:lnTo>
                  <a:lnTo>
                    <a:pt x="3048" y="26003"/>
                  </a:lnTo>
                  <a:lnTo>
                    <a:pt x="3048" y="24479"/>
                  </a:lnTo>
                  <a:lnTo>
                    <a:pt x="1524" y="21431"/>
                  </a:lnTo>
                  <a:lnTo>
                    <a:pt x="1524" y="12287"/>
                  </a:lnTo>
                  <a:lnTo>
                    <a:pt x="3048" y="9239"/>
                  </a:lnTo>
                  <a:lnTo>
                    <a:pt x="6096" y="6191"/>
                  </a:lnTo>
                  <a:lnTo>
                    <a:pt x="7620" y="4572"/>
                  </a:lnTo>
                  <a:lnTo>
                    <a:pt x="16764" y="0"/>
                  </a:lnTo>
                  <a:lnTo>
                    <a:pt x="36671" y="0"/>
                  </a:lnTo>
                  <a:lnTo>
                    <a:pt x="39719" y="1524"/>
                  </a:lnTo>
                  <a:lnTo>
                    <a:pt x="42767" y="1524"/>
                  </a:lnTo>
                  <a:lnTo>
                    <a:pt x="42767" y="9239"/>
                  </a:lnTo>
                  <a:lnTo>
                    <a:pt x="16764" y="9239"/>
                  </a:lnTo>
                  <a:lnTo>
                    <a:pt x="12192" y="13811"/>
                  </a:lnTo>
                  <a:lnTo>
                    <a:pt x="12192" y="19907"/>
                  </a:lnTo>
                  <a:lnTo>
                    <a:pt x="13716" y="21431"/>
                  </a:lnTo>
                  <a:lnTo>
                    <a:pt x="15240" y="21431"/>
                  </a:lnTo>
                  <a:lnTo>
                    <a:pt x="15240" y="22955"/>
                  </a:lnTo>
                  <a:lnTo>
                    <a:pt x="16764" y="24479"/>
                  </a:lnTo>
                  <a:lnTo>
                    <a:pt x="19812" y="24479"/>
                  </a:lnTo>
                  <a:lnTo>
                    <a:pt x="21336" y="26003"/>
                  </a:lnTo>
                  <a:lnTo>
                    <a:pt x="24384" y="26003"/>
                  </a:lnTo>
                  <a:lnTo>
                    <a:pt x="27432" y="27527"/>
                  </a:lnTo>
                  <a:lnTo>
                    <a:pt x="30575" y="29051"/>
                  </a:lnTo>
                  <a:lnTo>
                    <a:pt x="33623" y="29051"/>
                  </a:lnTo>
                  <a:lnTo>
                    <a:pt x="39719" y="32099"/>
                  </a:lnTo>
                  <a:lnTo>
                    <a:pt x="42767" y="35147"/>
                  </a:lnTo>
                  <a:close/>
                </a:path>
                <a:path w="47625" h="62864">
                  <a:moveTo>
                    <a:pt x="42767" y="10763"/>
                  </a:moveTo>
                  <a:lnTo>
                    <a:pt x="39719" y="10763"/>
                  </a:lnTo>
                  <a:lnTo>
                    <a:pt x="36671" y="9239"/>
                  </a:lnTo>
                  <a:lnTo>
                    <a:pt x="42767" y="9239"/>
                  </a:lnTo>
                  <a:lnTo>
                    <a:pt x="42767" y="10763"/>
                  </a:lnTo>
                  <a:close/>
                </a:path>
                <a:path w="47625" h="62864">
                  <a:moveTo>
                    <a:pt x="45815" y="53435"/>
                  </a:moveTo>
                  <a:lnTo>
                    <a:pt x="30575" y="53435"/>
                  </a:lnTo>
                  <a:lnTo>
                    <a:pt x="32099" y="51911"/>
                  </a:lnTo>
                  <a:lnTo>
                    <a:pt x="35147" y="50387"/>
                  </a:lnTo>
                  <a:lnTo>
                    <a:pt x="36671" y="48863"/>
                  </a:lnTo>
                  <a:lnTo>
                    <a:pt x="36671" y="44291"/>
                  </a:lnTo>
                  <a:lnTo>
                    <a:pt x="35147" y="42767"/>
                  </a:lnTo>
                  <a:lnTo>
                    <a:pt x="35147" y="41243"/>
                  </a:lnTo>
                  <a:lnTo>
                    <a:pt x="33623" y="41243"/>
                  </a:lnTo>
                  <a:lnTo>
                    <a:pt x="32099" y="39719"/>
                  </a:lnTo>
                  <a:lnTo>
                    <a:pt x="30575" y="39719"/>
                  </a:lnTo>
                  <a:lnTo>
                    <a:pt x="29051" y="38195"/>
                  </a:lnTo>
                  <a:lnTo>
                    <a:pt x="25908" y="36671"/>
                  </a:lnTo>
                  <a:lnTo>
                    <a:pt x="24384" y="36671"/>
                  </a:lnTo>
                  <a:lnTo>
                    <a:pt x="19812" y="35147"/>
                  </a:lnTo>
                  <a:lnTo>
                    <a:pt x="44291" y="35147"/>
                  </a:lnTo>
                  <a:lnTo>
                    <a:pt x="45815" y="36671"/>
                  </a:lnTo>
                  <a:lnTo>
                    <a:pt x="45815" y="39719"/>
                  </a:lnTo>
                  <a:lnTo>
                    <a:pt x="47339" y="41243"/>
                  </a:lnTo>
                  <a:lnTo>
                    <a:pt x="47339" y="48863"/>
                  </a:lnTo>
                  <a:lnTo>
                    <a:pt x="45815" y="50387"/>
                  </a:lnTo>
                  <a:lnTo>
                    <a:pt x="45815" y="53435"/>
                  </a:lnTo>
                  <a:close/>
                </a:path>
                <a:path w="47625" h="62864">
                  <a:moveTo>
                    <a:pt x="35147" y="61055"/>
                  </a:moveTo>
                  <a:lnTo>
                    <a:pt x="0" y="61055"/>
                  </a:lnTo>
                  <a:lnTo>
                    <a:pt x="0" y="50387"/>
                  </a:lnTo>
                  <a:lnTo>
                    <a:pt x="3048" y="51911"/>
                  </a:lnTo>
                  <a:lnTo>
                    <a:pt x="7620" y="53435"/>
                  </a:lnTo>
                  <a:lnTo>
                    <a:pt x="44291" y="53435"/>
                  </a:lnTo>
                  <a:lnTo>
                    <a:pt x="38195" y="59531"/>
                  </a:lnTo>
                  <a:lnTo>
                    <a:pt x="36671" y="59531"/>
                  </a:lnTo>
                  <a:lnTo>
                    <a:pt x="35147" y="61055"/>
                  </a:lnTo>
                  <a:close/>
                </a:path>
                <a:path w="47625" h="62864">
                  <a:moveTo>
                    <a:pt x="29051" y="62579"/>
                  </a:moveTo>
                  <a:lnTo>
                    <a:pt x="7620" y="62579"/>
                  </a:lnTo>
                  <a:lnTo>
                    <a:pt x="3048" y="61055"/>
                  </a:lnTo>
                  <a:lnTo>
                    <a:pt x="32099" y="61055"/>
                  </a:lnTo>
                  <a:lnTo>
                    <a:pt x="29051" y="6257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717785" y="3055899"/>
              <a:ext cx="100965" cy="116205"/>
            </a:xfrm>
            <a:custGeom>
              <a:avLst/>
              <a:gdLst/>
              <a:ahLst/>
              <a:cxnLst/>
              <a:rect l="l" t="t" r="r" b="b"/>
              <a:pathLst>
                <a:path w="100964" h="116205">
                  <a:moveTo>
                    <a:pt x="30568" y="2984"/>
                  </a:moveTo>
                  <a:lnTo>
                    <a:pt x="0" y="2984"/>
                  </a:lnTo>
                  <a:lnTo>
                    <a:pt x="0" y="11874"/>
                  </a:lnTo>
                  <a:lnTo>
                    <a:pt x="19812" y="11874"/>
                  </a:lnTo>
                  <a:lnTo>
                    <a:pt x="19812" y="107124"/>
                  </a:lnTo>
                  <a:lnTo>
                    <a:pt x="0" y="107124"/>
                  </a:lnTo>
                  <a:lnTo>
                    <a:pt x="0" y="116014"/>
                  </a:lnTo>
                  <a:lnTo>
                    <a:pt x="30568" y="116014"/>
                  </a:lnTo>
                  <a:lnTo>
                    <a:pt x="30568" y="107124"/>
                  </a:lnTo>
                  <a:lnTo>
                    <a:pt x="30568" y="11874"/>
                  </a:lnTo>
                  <a:lnTo>
                    <a:pt x="30568" y="2984"/>
                  </a:lnTo>
                  <a:close/>
                </a:path>
                <a:path w="100964" h="116205">
                  <a:moveTo>
                    <a:pt x="100774" y="58013"/>
                  </a:moveTo>
                  <a:lnTo>
                    <a:pt x="99060" y="42519"/>
                  </a:lnTo>
                  <a:lnTo>
                    <a:pt x="93916" y="27863"/>
                  </a:lnTo>
                  <a:lnTo>
                    <a:pt x="85344" y="13779"/>
                  </a:lnTo>
                  <a:lnTo>
                    <a:pt x="73342" y="0"/>
                  </a:lnTo>
                  <a:lnTo>
                    <a:pt x="67144" y="7620"/>
                  </a:lnTo>
                  <a:lnTo>
                    <a:pt x="77203" y="19380"/>
                  </a:lnTo>
                  <a:lnTo>
                    <a:pt x="84378" y="31864"/>
                  </a:lnTo>
                  <a:lnTo>
                    <a:pt x="88671" y="45212"/>
                  </a:lnTo>
                  <a:lnTo>
                    <a:pt x="90106" y="59537"/>
                  </a:lnTo>
                  <a:lnTo>
                    <a:pt x="89801" y="66370"/>
                  </a:lnTo>
                  <a:lnTo>
                    <a:pt x="88773" y="73063"/>
                  </a:lnTo>
                  <a:lnTo>
                    <a:pt x="86893" y="79463"/>
                  </a:lnTo>
                  <a:lnTo>
                    <a:pt x="84010" y="85445"/>
                  </a:lnTo>
                  <a:lnTo>
                    <a:pt x="81178" y="92036"/>
                  </a:lnTo>
                  <a:lnTo>
                    <a:pt x="77330" y="98221"/>
                  </a:lnTo>
                  <a:lnTo>
                    <a:pt x="72605" y="104127"/>
                  </a:lnTo>
                  <a:lnTo>
                    <a:pt x="67144" y="109918"/>
                  </a:lnTo>
                  <a:lnTo>
                    <a:pt x="73342" y="116014"/>
                  </a:lnTo>
                  <a:lnTo>
                    <a:pt x="77914" y="111442"/>
                  </a:lnTo>
                  <a:lnTo>
                    <a:pt x="82486" y="105346"/>
                  </a:lnTo>
                  <a:lnTo>
                    <a:pt x="87058" y="100685"/>
                  </a:lnTo>
                  <a:lnTo>
                    <a:pt x="93154" y="91541"/>
                  </a:lnTo>
                  <a:lnTo>
                    <a:pt x="94678" y="85445"/>
                  </a:lnTo>
                  <a:lnTo>
                    <a:pt x="97726" y="80873"/>
                  </a:lnTo>
                  <a:lnTo>
                    <a:pt x="99250" y="76301"/>
                  </a:lnTo>
                  <a:lnTo>
                    <a:pt x="99250" y="71729"/>
                  </a:lnTo>
                  <a:lnTo>
                    <a:pt x="100774" y="67157"/>
                  </a:lnTo>
                  <a:lnTo>
                    <a:pt x="100774" y="58013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1" name="object 81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451031" y="3438994"/>
            <a:ext cx="70199" cy="79343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91429" y="3432803"/>
            <a:ext cx="467106" cy="111347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124163" y="3432803"/>
            <a:ext cx="207645" cy="111347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411151" y="3432803"/>
            <a:ext cx="190785" cy="86963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681375" y="3432803"/>
            <a:ext cx="403002" cy="86963"/>
          </a:xfrm>
          <a:prstGeom prst="rect">
            <a:avLst/>
          </a:prstGeom>
        </p:spPr>
      </p:pic>
      <p:grpSp>
        <p:nvGrpSpPr>
          <p:cNvPr id="86" name="object 86"/>
          <p:cNvGrpSpPr/>
          <p:nvPr/>
        </p:nvGrpSpPr>
        <p:grpSpPr>
          <a:xfrm>
            <a:off x="3162197" y="3432803"/>
            <a:ext cx="323850" cy="86995"/>
            <a:chOff x="3162197" y="3432803"/>
            <a:chExt cx="323850" cy="86995"/>
          </a:xfrm>
        </p:grpSpPr>
        <p:pic>
          <p:nvPicPr>
            <p:cNvPr id="87" name="object 8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62197" y="3432803"/>
              <a:ext cx="180117" cy="86963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3362121" y="3457193"/>
              <a:ext cx="123825" cy="62865"/>
            </a:xfrm>
            <a:custGeom>
              <a:avLst/>
              <a:gdLst/>
              <a:ahLst/>
              <a:cxnLst/>
              <a:rect l="l" t="t" r="r" b="b"/>
              <a:pathLst>
                <a:path w="123825" h="62864">
                  <a:moveTo>
                    <a:pt x="58000" y="0"/>
                  </a:moveTo>
                  <a:lnTo>
                    <a:pt x="47332" y="0"/>
                  </a:lnTo>
                  <a:lnTo>
                    <a:pt x="42760" y="22948"/>
                  </a:lnTo>
                  <a:lnTo>
                    <a:pt x="42760" y="29044"/>
                  </a:lnTo>
                  <a:lnTo>
                    <a:pt x="41236" y="30568"/>
                  </a:lnTo>
                  <a:lnTo>
                    <a:pt x="39712" y="33616"/>
                  </a:lnTo>
                  <a:lnTo>
                    <a:pt x="39712" y="35140"/>
                  </a:lnTo>
                  <a:lnTo>
                    <a:pt x="38188" y="38188"/>
                  </a:lnTo>
                  <a:lnTo>
                    <a:pt x="36664" y="39712"/>
                  </a:lnTo>
                  <a:lnTo>
                    <a:pt x="35140" y="42760"/>
                  </a:lnTo>
                  <a:lnTo>
                    <a:pt x="25996" y="51904"/>
                  </a:lnTo>
                  <a:lnTo>
                    <a:pt x="24472" y="51904"/>
                  </a:lnTo>
                  <a:lnTo>
                    <a:pt x="22948" y="53428"/>
                  </a:lnTo>
                  <a:lnTo>
                    <a:pt x="15240" y="53428"/>
                  </a:lnTo>
                  <a:lnTo>
                    <a:pt x="12192" y="50380"/>
                  </a:lnTo>
                  <a:lnTo>
                    <a:pt x="10668" y="47332"/>
                  </a:lnTo>
                  <a:lnTo>
                    <a:pt x="10668" y="44284"/>
                  </a:lnTo>
                  <a:lnTo>
                    <a:pt x="12192" y="39712"/>
                  </a:lnTo>
                  <a:lnTo>
                    <a:pt x="19900" y="0"/>
                  </a:lnTo>
                  <a:lnTo>
                    <a:pt x="9144" y="0"/>
                  </a:lnTo>
                  <a:lnTo>
                    <a:pt x="0" y="47332"/>
                  </a:lnTo>
                  <a:lnTo>
                    <a:pt x="0" y="53428"/>
                  </a:lnTo>
                  <a:lnTo>
                    <a:pt x="3048" y="56476"/>
                  </a:lnTo>
                  <a:lnTo>
                    <a:pt x="6096" y="61048"/>
                  </a:lnTo>
                  <a:lnTo>
                    <a:pt x="10668" y="62572"/>
                  </a:lnTo>
                  <a:lnTo>
                    <a:pt x="21424" y="62572"/>
                  </a:lnTo>
                  <a:lnTo>
                    <a:pt x="25996" y="61048"/>
                  </a:lnTo>
                  <a:lnTo>
                    <a:pt x="30568" y="58000"/>
                  </a:lnTo>
                  <a:lnTo>
                    <a:pt x="33616" y="56476"/>
                  </a:lnTo>
                  <a:lnTo>
                    <a:pt x="39712" y="47332"/>
                  </a:lnTo>
                  <a:lnTo>
                    <a:pt x="38188" y="61048"/>
                  </a:lnTo>
                  <a:lnTo>
                    <a:pt x="48856" y="61048"/>
                  </a:lnTo>
                  <a:lnTo>
                    <a:pt x="48856" y="53428"/>
                  </a:lnTo>
                  <a:lnTo>
                    <a:pt x="50380" y="48856"/>
                  </a:lnTo>
                  <a:lnTo>
                    <a:pt x="50380" y="38188"/>
                  </a:lnTo>
                  <a:lnTo>
                    <a:pt x="51904" y="36664"/>
                  </a:lnTo>
                  <a:lnTo>
                    <a:pt x="51904" y="33616"/>
                  </a:lnTo>
                  <a:lnTo>
                    <a:pt x="58000" y="0"/>
                  </a:lnTo>
                  <a:close/>
                </a:path>
                <a:path w="123825" h="62864">
                  <a:moveTo>
                    <a:pt x="123634" y="10668"/>
                  </a:moveTo>
                  <a:lnTo>
                    <a:pt x="122110" y="9144"/>
                  </a:lnTo>
                  <a:lnTo>
                    <a:pt x="122110" y="7620"/>
                  </a:lnTo>
                  <a:lnTo>
                    <a:pt x="119062" y="4572"/>
                  </a:lnTo>
                  <a:lnTo>
                    <a:pt x="116014" y="3048"/>
                  </a:lnTo>
                  <a:lnTo>
                    <a:pt x="114490" y="1524"/>
                  </a:lnTo>
                  <a:lnTo>
                    <a:pt x="112966" y="762"/>
                  </a:lnTo>
                  <a:lnTo>
                    <a:pt x="112966" y="12192"/>
                  </a:lnTo>
                  <a:lnTo>
                    <a:pt x="112966" y="19900"/>
                  </a:lnTo>
                  <a:lnTo>
                    <a:pt x="109918" y="22948"/>
                  </a:lnTo>
                  <a:lnTo>
                    <a:pt x="108394" y="22948"/>
                  </a:lnTo>
                  <a:lnTo>
                    <a:pt x="106870" y="24472"/>
                  </a:lnTo>
                  <a:lnTo>
                    <a:pt x="105346" y="24472"/>
                  </a:lnTo>
                  <a:lnTo>
                    <a:pt x="102298" y="25996"/>
                  </a:lnTo>
                  <a:lnTo>
                    <a:pt x="80962" y="25996"/>
                  </a:lnTo>
                  <a:lnTo>
                    <a:pt x="82486" y="22948"/>
                  </a:lnTo>
                  <a:lnTo>
                    <a:pt x="82486" y="21424"/>
                  </a:lnTo>
                  <a:lnTo>
                    <a:pt x="84010" y="18376"/>
                  </a:lnTo>
                  <a:lnTo>
                    <a:pt x="87058" y="15328"/>
                  </a:lnTo>
                  <a:lnTo>
                    <a:pt x="88582" y="12192"/>
                  </a:lnTo>
                  <a:lnTo>
                    <a:pt x="90106" y="10668"/>
                  </a:lnTo>
                  <a:lnTo>
                    <a:pt x="93154" y="10668"/>
                  </a:lnTo>
                  <a:lnTo>
                    <a:pt x="94678" y="9144"/>
                  </a:lnTo>
                  <a:lnTo>
                    <a:pt x="97726" y="7620"/>
                  </a:lnTo>
                  <a:lnTo>
                    <a:pt x="105346" y="7620"/>
                  </a:lnTo>
                  <a:lnTo>
                    <a:pt x="106870" y="9144"/>
                  </a:lnTo>
                  <a:lnTo>
                    <a:pt x="109918" y="9144"/>
                  </a:lnTo>
                  <a:lnTo>
                    <a:pt x="109918" y="10668"/>
                  </a:lnTo>
                  <a:lnTo>
                    <a:pt x="111442" y="10668"/>
                  </a:lnTo>
                  <a:lnTo>
                    <a:pt x="112966" y="12192"/>
                  </a:lnTo>
                  <a:lnTo>
                    <a:pt x="112966" y="762"/>
                  </a:lnTo>
                  <a:lnTo>
                    <a:pt x="111442" y="0"/>
                  </a:lnTo>
                  <a:lnTo>
                    <a:pt x="93154" y="0"/>
                  </a:lnTo>
                  <a:lnTo>
                    <a:pt x="88582" y="3048"/>
                  </a:lnTo>
                  <a:lnTo>
                    <a:pt x="84010" y="4572"/>
                  </a:lnTo>
                  <a:lnTo>
                    <a:pt x="80962" y="7620"/>
                  </a:lnTo>
                  <a:lnTo>
                    <a:pt x="77914" y="12192"/>
                  </a:lnTo>
                  <a:lnTo>
                    <a:pt x="74866" y="15328"/>
                  </a:lnTo>
                  <a:lnTo>
                    <a:pt x="71716" y="19900"/>
                  </a:lnTo>
                  <a:lnTo>
                    <a:pt x="68668" y="29044"/>
                  </a:lnTo>
                  <a:lnTo>
                    <a:pt x="68668" y="47332"/>
                  </a:lnTo>
                  <a:lnTo>
                    <a:pt x="70192" y="53428"/>
                  </a:lnTo>
                  <a:lnTo>
                    <a:pt x="74866" y="56476"/>
                  </a:lnTo>
                  <a:lnTo>
                    <a:pt x="77914" y="61048"/>
                  </a:lnTo>
                  <a:lnTo>
                    <a:pt x="84010" y="62572"/>
                  </a:lnTo>
                  <a:lnTo>
                    <a:pt x="100774" y="62572"/>
                  </a:lnTo>
                  <a:lnTo>
                    <a:pt x="105346" y="61048"/>
                  </a:lnTo>
                  <a:lnTo>
                    <a:pt x="111442" y="61048"/>
                  </a:lnTo>
                  <a:lnTo>
                    <a:pt x="114490" y="59524"/>
                  </a:lnTo>
                  <a:lnTo>
                    <a:pt x="114490" y="53428"/>
                  </a:lnTo>
                  <a:lnTo>
                    <a:pt x="114490" y="51904"/>
                  </a:lnTo>
                  <a:lnTo>
                    <a:pt x="108394" y="51904"/>
                  </a:lnTo>
                  <a:lnTo>
                    <a:pt x="105346" y="53428"/>
                  </a:lnTo>
                  <a:lnTo>
                    <a:pt x="90106" y="53428"/>
                  </a:lnTo>
                  <a:lnTo>
                    <a:pt x="85534" y="51904"/>
                  </a:lnTo>
                  <a:lnTo>
                    <a:pt x="82486" y="50380"/>
                  </a:lnTo>
                  <a:lnTo>
                    <a:pt x="79438" y="44284"/>
                  </a:lnTo>
                  <a:lnTo>
                    <a:pt x="79438" y="35140"/>
                  </a:lnTo>
                  <a:lnTo>
                    <a:pt x="96202" y="35140"/>
                  </a:lnTo>
                  <a:lnTo>
                    <a:pt x="102298" y="33616"/>
                  </a:lnTo>
                  <a:lnTo>
                    <a:pt x="106870" y="33616"/>
                  </a:lnTo>
                  <a:lnTo>
                    <a:pt x="109918" y="32092"/>
                  </a:lnTo>
                  <a:lnTo>
                    <a:pt x="114490" y="30568"/>
                  </a:lnTo>
                  <a:lnTo>
                    <a:pt x="116014" y="29044"/>
                  </a:lnTo>
                  <a:lnTo>
                    <a:pt x="119062" y="27520"/>
                  </a:lnTo>
                  <a:lnTo>
                    <a:pt x="120586" y="25996"/>
                  </a:lnTo>
                  <a:lnTo>
                    <a:pt x="122110" y="22948"/>
                  </a:lnTo>
                  <a:lnTo>
                    <a:pt x="123634" y="21424"/>
                  </a:lnTo>
                  <a:lnTo>
                    <a:pt x="123634" y="10668"/>
                  </a:lnTo>
                  <a:close/>
                </a:path>
              </a:pathLst>
            </a:custGeom>
            <a:solidFill>
              <a:srgbClr val="3F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9" name="object 8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451031" y="3602158"/>
            <a:ext cx="65627" cy="79343"/>
          </a:xfrm>
          <a:prstGeom prst="rect">
            <a:avLst/>
          </a:prstGeom>
        </p:spPr>
      </p:pic>
      <p:grpSp>
        <p:nvGrpSpPr>
          <p:cNvPr id="90" name="object 90"/>
          <p:cNvGrpSpPr/>
          <p:nvPr/>
        </p:nvGrpSpPr>
        <p:grpSpPr>
          <a:xfrm>
            <a:off x="1880608" y="3921245"/>
            <a:ext cx="551815" cy="123825"/>
            <a:chOff x="1880608" y="3921245"/>
            <a:chExt cx="551815" cy="123825"/>
          </a:xfrm>
        </p:grpSpPr>
        <p:pic>
          <p:nvPicPr>
            <p:cNvPr id="91" name="object 9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880608" y="3921245"/>
              <a:ext cx="100583" cy="96012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985764" y="3931913"/>
              <a:ext cx="446531" cy="112775"/>
            </a:xfrm>
            <a:prstGeom prst="rect">
              <a:avLst/>
            </a:prstGeom>
          </p:spPr>
        </p:pic>
      </p:grpSp>
      <p:grpSp>
        <p:nvGrpSpPr>
          <p:cNvPr id="93" name="object 93"/>
          <p:cNvGrpSpPr/>
          <p:nvPr/>
        </p:nvGrpSpPr>
        <p:grpSpPr>
          <a:xfrm>
            <a:off x="2566408" y="3921245"/>
            <a:ext cx="748665" cy="111760"/>
            <a:chOff x="2566408" y="3921245"/>
            <a:chExt cx="748665" cy="111760"/>
          </a:xfrm>
        </p:grpSpPr>
        <p:pic>
          <p:nvPicPr>
            <p:cNvPr id="94" name="object 9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566408" y="3921245"/>
              <a:ext cx="100583" cy="96012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671564" y="3931913"/>
              <a:ext cx="643128" cy="100583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3447280" y="3921245"/>
            <a:ext cx="718185" cy="111760"/>
            <a:chOff x="3447280" y="3921245"/>
            <a:chExt cx="718185" cy="111760"/>
          </a:xfrm>
        </p:grpSpPr>
        <p:pic>
          <p:nvPicPr>
            <p:cNvPr id="97" name="object 9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447280" y="3921245"/>
              <a:ext cx="149351" cy="96012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602728" y="3950201"/>
              <a:ext cx="114300" cy="67055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720076" y="3931913"/>
              <a:ext cx="445007" cy="100583"/>
            </a:xfrm>
            <a:prstGeom prst="rect">
              <a:avLst/>
            </a:prstGeom>
          </p:spPr>
        </p:pic>
      </p:grpSp>
      <p:grpSp>
        <p:nvGrpSpPr>
          <p:cNvPr id="100" name="object 100"/>
          <p:cNvGrpSpPr/>
          <p:nvPr/>
        </p:nvGrpSpPr>
        <p:grpSpPr>
          <a:xfrm>
            <a:off x="4299196" y="3921245"/>
            <a:ext cx="568960" cy="111760"/>
            <a:chOff x="4299196" y="3921245"/>
            <a:chExt cx="568960" cy="111760"/>
          </a:xfrm>
        </p:grpSpPr>
        <p:pic>
          <p:nvPicPr>
            <p:cNvPr id="101" name="object 10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299196" y="3921245"/>
              <a:ext cx="99059" cy="96012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404352" y="3931913"/>
              <a:ext cx="237744" cy="100583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646668" y="3950201"/>
              <a:ext cx="112775" cy="67055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767064" y="3950201"/>
              <a:ext cx="100583" cy="65532"/>
            </a:xfrm>
            <a:prstGeom prst="rect">
              <a:avLst/>
            </a:prstGeom>
          </p:spPr>
        </p:pic>
      </p:grpSp>
      <p:pic>
        <p:nvPicPr>
          <p:cNvPr id="105" name="object 105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5000236" y="3921245"/>
            <a:ext cx="1043939" cy="123444"/>
          </a:xfrm>
          <a:prstGeom prst="rect">
            <a:avLst/>
          </a:prstGeom>
        </p:spPr>
      </p:pic>
      <p:grpSp>
        <p:nvGrpSpPr>
          <p:cNvPr id="106" name="object 106"/>
          <p:cNvGrpSpPr/>
          <p:nvPr/>
        </p:nvGrpSpPr>
        <p:grpSpPr>
          <a:xfrm>
            <a:off x="6176764" y="3921245"/>
            <a:ext cx="736600" cy="111760"/>
            <a:chOff x="6176764" y="3921245"/>
            <a:chExt cx="736600" cy="111760"/>
          </a:xfrm>
        </p:grpSpPr>
        <p:pic>
          <p:nvPicPr>
            <p:cNvPr id="107" name="object 10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176764" y="3921245"/>
              <a:ext cx="641603" cy="111251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821416" y="3921245"/>
              <a:ext cx="91439" cy="96012"/>
            </a:xfrm>
            <a:prstGeom prst="rect">
              <a:avLst/>
            </a:prstGeom>
          </p:spPr>
        </p:pic>
      </p:grpSp>
      <p:pic>
        <p:nvPicPr>
          <p:cNvPr id="109" name="object 10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7046969" y="3950201"/>
            <a:ext cx="51816" cy="67055"/>
          </a:xfrm>
          <a:prstGeom prst="rect">
            <a:avLst/>
          </a:prstGeom>
        </p:spPr>
      </p:pic>
      <p:pic>
        <p:nvPicPr>
          <p:cNvPr id="110" name="object 11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680964" y="4219949"/>
            <a:ext cx="64007" cy="91439"/>
          </a:xfrm>
          <a:prstGeom prst="rect">
            <a:avLst/>
          </a:prstGeom>
        </p:spPr>
      </p:pic>
      <p:pic>
        <p:nvPicPr>
          <p:cNvPr id="111" name="object 11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372860" y="4219949"/>
            <a:ext cx="57911" cy="91439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2781292" y="4219949"/>
            <a:ext cx="528828" cy="91439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630160" y="4218425"/>
            <a:ext cx="530351" cy="92963"/>
          </a:xfrm>
          <a:prstGeom prst="rect">
            <a:avLst/>
          </a:prstGeom>
        </p:spPr>
      </p:pic>
      <p:pic>
        <p:nvPicPr>
          <p:cNvPr id="114" name="object 114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335772" y="4219949"/>
            <a:ext cx="530351" cy="91439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86264" y="4219949"/>
            <a:ext cx="54863" cy="91439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6865612" y="4218425"/>
            <a:ext cx="32003" cy="92963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690108" y="4504937"/>
            <a:ext cx="38100" cy="91439"/>
          </a:xfrm>
          <a:prstGeom prst="rect">
            <a:avLst/>
          </a:prstGeom>
        </p:spPr>
      </p:pic>
      <p:pic>
        <p:nvPicPr>
          <p:cNvPr id="118" name="object 118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2382004" y="4504937"/>
            <a:ext cx="30480" cy="91439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2781292" y="4504937"/>
            <a:ext cx="530352" cy="92963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3677404" y="4504937"/>
            <a:ext cx="481584" cy="92963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4381492" y="4504937"/>
            <a:ext cx="483107" cy="92963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5993884" y="4504937"/>
            <a:ext cx="30479" cy="91439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6865612" y="4504937"/>
            <a:ext cx="32003" cy="91439"/>
          </a:xfrm>
          <a:prstGeom prst="rect">
            <a:avLst/>
          </a:prstGeom>
        </p:spPr>
      </p:pic>
      <p:pic>
        <p:nvPicPr>
          <p:cNvPr id="124" name="object 124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1680964" y="4792973"/>
            <a:ext cx="59436" cy="91439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2382004" y="4791449"/>
            <a:ext cx="30480" cy="92963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2827012" y="4792973"/>
            <a:ext cx="481583" cy="91439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3630160" y="4792973"/>
            <a:ext cx="533400" cy="91439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4381492" y="4792973"/>
            <a:ext cx="486155" cy="91439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5993884" y="4791449"/>
            <a:ext cx="30479" cy="92963"/>
          </a:xfrm>
          <a:prstGeom prst="rect">
            <a:avLst/>
          </a:prstGeom>
        </p:spPr>
      </p:pic>
      <p:pic>
        <p:nvPicPr>
          <p:cNvPr id="130" name="object 130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6857993" y="4792973"/>
            <a:ext cx="57911" cy="91439"/>
          </a:xfrm>
          <a:prstGeom prst="rect">
            <a:avLst/>
          </a:prstGeom>
        </p:spPr>
      </p:pic>
      <p:pic>
        <p:nvPicPr>
          <p:cNvPr id="131" name="object 131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1684012" y="5077961"/>
            <a:ext cx="56387" cy="92963"/>
          </a:xfrm>
          <a:prstGeom prst="rect">
            <a:avLst/>
          </a:prstGeom>
        </p:spPr>
      </p:pic>
      <p:pic>
        <p:nvPicPr>
          <p:cNvPr id="132" name="object 132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2372860" y="5077961"/>
            <a:ext cx="57911" cy="92963"/>
          </a:xfrm>
          <a:prstGeom prst="rect">
            <a:avLst/>
          </a:prstGeom>
        </p:spPr>
      </p:pic>
      <p:pic>
        <p:nvPicPr>
          <p:cNvPr id="133" name="object 133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2827012" y="5077961"/>
            <a:ext cx="467867" cy="92963"/>
          </a:xfrm>
          <a:prstGeom prst="rect">
            <a:avLst/>
          </a:prstGeom>
        </p:spPr>
      </p:pic>
      <p:pic>
        <p:nvPicPr>
          <p:cNvPr id="134" name="object 134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3630160" y="5077961"/>
            <a:ext cx="533400" cy="92963"/>
          </a:xfrm>
          <a:prstGeom prst="rect">
            <a:avLst/>
          </a:prstGeom>
        </p:spPr>
      </p:pic>
      <p:pic>
        <p:nvPicPr>
          <p:cNvPr id="135" name="object 135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4335772" y="5077961"/>
            <a:ext cx="515111" cy="92963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5993884" y="5077961"/>
            <a:ext cx="30479" cy="91439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6857993" y="5077961"/>
            <a:ext cx="57911" cy="92963"/>
          </a:xfrm>
          <a:prstGeom prst="rect">
            <a:avLst/>
          </a:prstGeom>
        </p:spPr>
      </p:pic>
      <p:pic>
        <p:nvPicPr>
          <p:cNvPr id="138" name="object 138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1679440" y="5365997"/>
            <a:ext cx="67056" cy="88391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374384" y="5364473"/>
            <a:ext cx="54863" cy="89915"/>
          </a:xfrm>
          <a:prstGeom prst="rect">
            <a:avLst/>
          </a:prstGeom>
        </p:spPr>
      </p:pic>
      <p:pic>
        <p:nvPicPr>
          <p:cNvPr id="140" name="object 140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2781292" y="5364473"/>
            <a:ext cx="530352" cy="91439"/>
          </a:xfrm>
          <a:prstGeom prst="rect">
            <a:avLst/>
          </a:prstGeom>
        </p:spPr>
      </p:pic>
      <p:pic>
        <p:nvPicPr>
          <p:cNvPr id="141" name="object 141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3630160" y="5364473"/>
            <a:ext cx="533400" cy="91439"/>
          </a:xfrm>
          <a:prstGeom prst="rect">
            <a:avLst/>
          </a:prstGeom>
        </p:spPr>
      </p:pic>
      <p:pic>
        <p:nvPicPr>
          <p:cNvPr id="142" name="object 142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4381492" y="5362949"/>
            <a:ext cx="486155" cy="92963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5984740" y="5364473"/>
            <a:ext cx="57911" cy="91439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6857993" y="5364473"/>
            <a:ext cx="57911" cy="91439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1652008" y="5721089"/>
            <a:ext cx="91439" cy="21335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2360668" y="5727185"/>
            <a:ext cx="68580" cy="15239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3243064" y="5727185"/>
            <a:ext cx="68580" cy="15239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4093456" y="5727185"/>
            <a:ext cx="68579" cy="15239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4799068" y="5727185"/>
            <a:ext cx="68579" cy="15239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5972548" y="5727185"/>
            <a:ext cx="68579" cy="15239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6845800" y="5727185"/>
            <a:ext cx="68579" cy="15239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1464556" y="5937497"/>
            <a:ext cx="275844" cy="91439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2372860" y="5937497"/>
            <a:ext cx="57911" cy="91439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2781292" y="5937497"/>
            <a:ext cx="530352" cy="91439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3630160" y="5935973"/>
            <a:ext cx="533400" cy="92963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4381492" y="5937497"/>
            <a:ext cx="486155" cy="91439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5986264" y="5937497"/>
            <a:ext cx="54863" cy="89915"/>
          </a:xfrm>
          <a:prstGeom prst="rect">
            <a:avLst/>
          </a:prstGeom>
        </p:spPr>
      </p:pic>
      <p:pic>
        <p:nvPicPr>
          <p:cNvPr id="158" name="object 158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6859516" y="5937497"/>
            <a:ext cx="54863" cy="89915"/>
          </a:xfrm>
          <a:prstGeom prst="rect">
            <a:avLst/>
          </a:prstGeom>
        </p:spPr>
      </p:pic>
      <p:pic>
        <p:nvPicPr>
          <p:cNvPr id="159" name="object 159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1464556" y="6222485"/>
            <a:ext cx="280415" cy="92963"/>
          </a:xfrm>
          <a:prstGeom prst="rect">
            <a:avLst/>
          </a:prstGeom>
        </p:spPr>
      </p:pic>
      <p:pic>
        <p:nvPicPr>
          <p:cNvPr id="160" name="object 160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2382004" y="6222485"/>
            <a:ext cx="30480" cy="91439"/>
          </a:xfrm>
          <a:prstGeom prst="rect">
            <a:avLst/>
          </a:prstGeom>
        </p:spPr>
      </p:pic>
      <p:pic>
        <p:nvPicPr>
          <p:cNvPr id="161" name="object 161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2781292" y="6222485"/>
            <a:ext cx="530352" cy="92963"/>
          </a:xfrm>
          <a:prstGeom prst="rect">
            <a:avLst/>
          </a:prstGeom>
        </p:spPr>
      </p:pic>
      <p:pic>
        <p:nvPicPr>
          <p:cNvPr id="162" name="object 162"/>
          <p:cNvPicPr/>
          <p:nvPr/>
        </p:nvPicPr>
        <p:blipFill>
          <a:blip r:embed="rId107" cstate="print"/>
          <a:stretch>
            <a:fillRect/>
          </a:stretch>
        </p:blipFill>
        <p:spPr>
          <a:xfrm>
            <a:off x="3630160" y="6222485"/>
            <a:ext cx="533400" cy="92963"/>
          </a:xfrm>
          <a:prstGeom prst="rect">
            <a:avLst/>
          </a:prstGeom>
        </p:spPr>
      </p:pic>
      <p:pic>
        <p:nvPicPr>
          <p:cNvPr id="163" name="object 163"/>
          <p:cNvPicPr/>
          <p:nvPr/>
        </p:nvPicPr>
        <p:blipFill>
          <a:blip r:embed="rId108" cstate="print"/>
          <a:stretch>
            <a:fillRect/>
          </a:stretch>
        </p:blipFill>
        <p:spPr>
          <a:xfrm>
            <a:off x="4381492" y="6222485"/>
            <a:ext cx="487679" cy="92963"/>
          </a:xfrm>
          <a:prstGeom prst="rect">
            <a:avLst/>
          </a:prstGeom>
        </p:spPr>
      </p:pic>
      <p:pic>
        <p:nvPicPr>
          <p:cNvPr id="164" name="object 164"/>
          <p:cNvPicPr/>
          <p:nvPr/>
        </p:nvPicPr>
        <p:blipFill>
          <a:blip r:embed="rId109" cstate="print"/>
          <a:stretch>
            <a:fillRect/>
          </a:stretch>
        </p:blipFill>
        <p:spPr>
          <a:xfrm>
            <a:off x="5984740" y="6222485"/>
            <a:ext cx="57911" cy="92963"/>
          </a:xfrm>
          <a:prstGeom prst="rect">
            <a:avLst/>
          </a:prstGeom>
        </p:spPr>
      </p:pic>
      <p:pic>
        <p:nvPicPr>
          <p:cNvPr id="165" name="object 165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6865612" y="6222485"/>
            <a:ext cx="32003" cy="91439"/>
          </a:xfrm>
          <a:prstGeom prst="rect">
            <a:avLst/>
          </a:prstGeom>
        </p:spPr>
      </p:pic>
      <p:pic>
        <p:nvPicPr>
          <p:cNvPr id="166" name="object 166"/>
          <p:cNvPicPr/>
          <p:nvPr/>
        </p:nvPicPr>
        <p:blipFill>
          <a:blip r:embed="rId111" cstate="print"/>
          <a:stretch>
            <a:fillRect/>
          </a:stretch>
        </p:blipFill>
        <p:spPr>
          <a:xfrm>
            <a:off x="1464556" y="6508997"/>
            <a:ext cx="278892" cy="91439"/>
          </a:xfrm>
          <a:prstGeom prst="rect">
            <a:avLst/>
          </a:prstGeom>
        </p:spPr>
      </p:pic>
      <p:pic>
        <p:nvPicPr>
          <p:cNvPr id="167" name="object 167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374384" y="6508997"/>
            <a:ext cx="54863" cy="89915"/>
          </a:xfrm>
          <a:prstGeom prst="rect">
            <a:avLst/>
          </a:prstGeom>
        </p:spPr>
      </p:pic>
      <p:pic>
        <p:nvPicPr>
          <p:cNvPr id="168" name="object 168"/>
          <p:cNvPicPr/>
          <p:nvPr/>
        </p:nvPicPr>
        <p:blipFill>
          <a:blip r:embed="rId112" cstate="print"/>
          <a:stretch>
            <a:fillRect/>
          </a:stretch>
        </p:blipFill>
        <p:spPr>
          <a:xfrm>
            <a:off x="2781292" y="6508997"/>
            <a:ext cx="530352" cy="91439"/>
          </a:xfrm>
          <a:prstGeom prst="rect">
            <a:avLst/>
          </a:prstGeom>
        </p:spPr>
      </p:pic>
      <p:pic>
        <p:nvPicPr>
          <p:cNvPr id="169" name="object 169"/>
          <p:cNvPicPr/>
          <p:nvPr/>
        </p:nvPicPr>
        <p:blipFill>
          <a:blip r:embed="rId113" cstate="print"/>
          <a:stretch>
            <a:fillRect/>
          </a:stretch>
        </p:blipFill>
        <p:spPr>
          <a:xfrm>
            <a:off x="3630160" y="6508997"/>
            <a:ext cx="528827" cy="91439"/>
          </a:xfrm>
          <a:prstGeom prst="rect">
            <a:avLst/>
          </a:prstGeom>
        </p:spPr>
      </p:pic>
      <p:pic>
        <p:nvPicPr>
          <p:cNvPr id="170" name="object 170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4390636" y="6507473"/>
            <a:ext cx="478536" cy="92963"/>
          </a:xfrm>
          <a:prstGeom prst="rect">
            <a:avLst/>
          </a:prstGeom>
        </p:spPr>
      </p:pic>
      <p:pic>
        <p:nvPicPr>
          <p:cNvPr id="171" name="object 171"/>
          <p:cNvPicPr/>
          <p:nvPr/>
        </p:nvPicPr>
        <p:blipFill>
          <a:blip r:embed="rId115" cstate="print"/>
          <a:stretch>
            <a:fillRect/>
          </a:stretch>
        </p:blipFill>
        <p:spPr>
          <a:xfrm>
            <a:off x="5993884" y="6507473"/>
            <a:ext cx="30479" cy="91439"/>
          </a:xfrm>
          <a:prstGeom prst="rect">
            <a:avLst/>
          </a:prstGeom>
        </p:spPr>
      </p:pic>
      <p:pic>
        <p:nvPicPr>
          <p:cNvPr id="172" name="object 172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6859516" y="6508997"/>
            <a:ext cx="54863" cy="89915"/>
          </a:xfrm>
          <a:prstGeom prst="rect">
            <a:avLst/>
          </a:prstGeom>
        </p:spPr>
      </p:pic>
      <p:pic>
        <p:nvPicPr>
          <p:cNvPr id="173" name="object 173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1464556" y="6793985"/>
            <a:ext cx="280415" cy="92963"/>
          </a:xfrm>
          <a:prstGeom prst="rect">
            <a:avLst/>
          </a:prstGeom>
        </p:spPr>
      </p:pic>
      <p:pic>
        <p:nvPicPr>
          <p:cNvPr id="174" name="object 174"/>
          <p:cNvPicPr/>
          <p:nvPr/>
        </p:nvPicPr>
        <p:blipFill>
          <a:blip r:embed="rId117" cstate="print"/>
          <a:stretch>
            <a:fillRect/>
          </a:stretch>
        </p:blipFill>
        <p:spPr>
          <a:xfrm>
            <a:off x="2372860" y="6793985"/>
            <a:ext cx="57911" cy="92963"/>
          </a:xfrm>
          <a:prstGeom prst="rect">
            <a:avLst/>
          </a:prstGeom>
        </p:spPr>
      </p:pic>
      <p:pic>
        <p:nvPicPr>
          <p:cNvPr id="175" name="object 175"/>
          <p:cNvPicPr/>
          <p:nvPr/>
        </p:nvPicPr>
        <p:blipFill>
          <a:blip r:embed="rId118" cstate="print"/>
          <a:stretch>
            <a:fillRect/>
          </a:stretch>
        </p:blipFill>
        <p:spPr>
          <a:xfrm>
            <a:off x="2827012" y="6793985"/>
            <a:ext cx="481583" cy="92963"/>
          </a:xfrm>
          <a:prstGeom prst="rect">
            <a:avLst/>
          </a:prstGeom>
        </p:spPr>
      </p:pic>
      <p:pic>
        <p:nvPicPr>
          <p:cNvPr id="176" name="object 176"/>
          <p:cNvPicPr/>
          <p:nvPr/>
        </p:nvPicPr>
        <p:blipFill>
          <a:blip r:embed="rId119" cstate="print"/>
          <a:stretch>
            <a:fillRect/>
          </a:stretch>
        </p:blipFill>
        <p:spPr>
          <a:xfrm>
            <a:off x="3677404" y="6793985"/>
            <a:ext cx="483108" cy="92963"/>
          </a:xfrm>
          <a:prstGeom prst="rect">
            <a:avLst/>
          </a:prstGeom>
        </p:spPr>
      </p:pic>
      <p:pic>
        <p:nvPicPr>
          <p:cNvPr id="177" name="object 177"/>
          <p:cNvPicPr/>
          <p:nvPr/>
        </p:nvPicPr>
        <p:blipFill>
          <a:blip r:embed="rId120" cstate="print"/>
          <a:stretch>
            <a:fillRect/>
          </a:stretch>
        </p:blipFill>
        <p:spPr>
          <a:xfrm>
            <a:off x="4335772" y="6793985"/>
            <a:ext cx="533400" cy="92963"/>
          </a:xfrm>
          <a:prstGeom prst="rect">
            <a:avLst/>
          </a:prstGeom>
        </p:spPr>
      </p:pic>
      <p:pic>
        <p:nvPicPr>
          <p:cNvPr id="178" name="object 178"/>
          <p:cNvPicPr/>
          <p:nvPr/>
        </p:nvPicPr>
        <p:blipFill>
          <a:blip r:embed="rId121" cstate="print"/>
          <a:stretch>
            <a:fillRect/>
          </a:stretch>
        </p:blipFill>
        <p:spPr>
          <a:xfrm>
            <a:off x="5986264" y="6793985"/>
            <a:ext cx="54863" cy="91439"/>
          </a:xfrm>
          <a:prstGeom prst="rect">
            <a:avLst/>
          </a:prstGeom>
        </p:spPr>
      </p:pic>
      <p:pic>
        <p:nvPicPr>
          <p:cNvPr id="179" name="object 179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6865612" y="6793985"/>
            <a:ext cx="32003" cy="91439"/>
          </a:xfrm>
          <a:prstGeom prst="rect">
            <a:avLst/>
          </a:prstGeom>
        </p:spPr>
      </p:pic>
      <p:pic>
        <p:nvPicPr>
          <p:cNvPr id="180" name="object 180"/>
          <p:cNvPicPr/>
          <p:nvPr/>
        </p:nvPicPr>
        <p:blipFill>
          <a:blip r:embed="rId122" cstate="print"/>
          <a:stretch>
            <a:fillRect/>
          </a:stretch>
        </p:blipFill>
        <p:spPr>
          <a:xfrm>
            <a:off x="1464556" y="7080497"/>
            <a:ext cx="278892" cy="92963"/>
          </a:xfrm>
          <a:prstGeom prst="rect">
            <a:avLst/>
          </a:prstGeom>
        </p:spPr>
      </p:pic>
      <p:pic>
        <p:nvPicPr>
          <p:cNvPr id="181" name="object 181"/>
          <p:cNvPicPr/>
          <p:nvPr/>
        </p:nvPicPr>
        <p:blipFill>
          <a:blip r:embed="rId123" cstate="print"/>
          <a:stretch>
            <a:fillRect/>
          </a:stretch>
        </p:blipFill>
        <p:spPr>
          <a:xfrm>
            <a:off x="2382004" y="7078973"/>
            <a:ext cx="30480" cy="92963"/>
          </a:xfrm>
          <a:prstGeom prst="rect">
            <a:avLst/>
          </a:prstGeom>
        </p:spPr>
      </p:pic>
      <p:pic>
        <p:nvPicPr>
          <p:cNvPr id="182" name="object 182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2827012" y="7080497"/>
            <a:ext cx="486156" cy="92963"/>
          </a:xfrm>
          <a:prstGeom prst="rect">
            <a:avLst/>
          </a:prstGeom>
        </p:spPr>
      </p:pic>
      <p:pic>
        <p:nvPicPr>
          <p:cNvPr id="183" name="object 183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3677404" y="7080497"/>
            <a:ext cx="486155" cy="92963"/>
          </a:xfrm>
          <a:prstGeom prst="rect">
            <a:avLst/>
          </a:prstGeom>
        </p:spPr>
      </p:pic>
      <p:pic>
        <p:nvPicPr>
          <p:cNvPr id="184" name="object 184"/>
          <p:cNvPicPr/>
          <p:nvPr/>
        </p:nvPicPr>
        <p:blipFill>
          <a:blip r:embed="rId126" cstate="print"/>
          <a:stretch>
            <a:fillRect/>
          </a:stretch>
        </p:blipFill>
        <p:spPr>
          <a:xfrm>
            <a:off x="4381492" y="7078973"/>
            <a:ext cx="487679" cy="94487"/>
          </a:xfrm>
          <a:prstGeom prst="rect">
            <a:avLst/>
          </a:prstGeom>
        </p:spPr>
      </p:pic>
      <p:pic>
        <p:nvPicPr>
          <p:cNvPr id="185" name="object 185"/>
          <p:cNvPicPr/>
          <p:nvPr/>
        </p:nvPicPr>
        <p:blipFill>
          <a:blip r:embed="rId127" cstate="print"/>
          <a:stretch>
            <a:fillRect/>
          </a:stretch>
        </p:blipFill>
        <p:spPr>
          <a:xfrm>
            <a:off x="5986264" y="7080497"/>
            <a:ext cx="54863" cy="91439"/>
          </a:xfrm>
          <a:prstGeom prst="rect">
            <a:avLst/>
          </a:prstGeom>
        </p:spPr>
      </p:pic>
      <p:pic>
        <p:nvPicPr>
          <p:cNvPr id="186" name="object 186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6857993" y="7080497"/>
            <a:ext cx="57911" cy="92963"/>
          </a:xfrm>
          <a:prstGeom prst="rect">
            <a:avLst/>
          </a:prstGeom>
        </p:spPr>
      </p:pic>
      <p:pic>
        <p:nvPicPr>
          <p:cNvPr id="187" name="object 187"/>
          <p:cNvPicPr/>
          <p:nvPr/>
        </p:nvPicPr>
        <p:blipFill>
          <a:blip r:embed="rId128" cstate="print"/>
          <a:stretch>
            <a:fillRect/>
          </a:stretch>
        </p:blipFill>
        <p:spPr>
          <a:xfrm>
            <a:off x="1411216" y="7443209"/>
            <a:ext cx="1427988" cy="102107"/>
          </a:xfrm>
          <a:prstGeom prst="rect">
            <a:avLst/>
          </a:prstGeom>
        </p:spPr>
      </p:pic>
      <p:grpSp>
        <p:nvGrpSpPr>
          <p:cNvPr id="188" name="object 188"/>
          <p:cNvGrpSpPr/>
          <p:nvPr/>
        </p:nvGrpSpPr>
        <p:grpSpPr>
          <a:xfrm>
            <a:off x="1464556" y="8150345"/>
            <a:ext cx="547370" cy="147955"/>
            <a:chOff x="1464556" y="8150345"/>
            <a:chExt cx="547370" cy="147955"/>
          </a:xfrm>
        </p:grpSpPr>
        <p:pic>
          <p:nvPicPr>
            <p:cNvPr id="189" name="object 189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1464556" y="8159489"/>
              <a:ext cx="146303" cy="137159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1633720" y="8194541"/>
              <a:ext cx="100583" cy="103631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1748020" y="8150345"/>
              <a:ext cx="97535" cy="147827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1865368" y="8150345"/>
              <a:ext cx="132587" cy="147828"/>
            </a:xfrm>
            <a:prstGeom prst="rect">
              <a:avLst/>
            </a:prstGeom>
          </p:spPr>
        </p:pic>
        <p:sp>
          <p:nvSpPr>
            <p:cNvPr id="193" name="object 193"/>
            <p:cNvSpPr/>
            <p:nvPr/>
          </p:nvSpPr>
          <p:spPr>
            <a:xfrm>
              <a:off x="2010910" y="8295125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4" name="object 194"/>
          <p:cNvGrpSpPr/>
          <p:nvPr/>
        </p:nvGrpSpPr>
        <p:grpSpPr>
          <a:xfrm>
            <a:off x="2066536" y="8151869"/>
            <a:ext cx="701040" cy="189230"/>
            <a:chOff x="2066536" y="8151869"/>
            <a:chExt cx="701040" cy="189230"/>
          </a:xfrm>
        </p:grpSpPr>
        <p:pic>
          <p:nvPicPr>
            <p:cNvPr id="195" name="object 195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2066536" y="8159489"/>
              <a:ext cx="158495" cy="137159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2231128" y="8151869"/>
              <a:ext cx="132587" cy="146304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2389624" y="8151869"/>
              <a:ext cx="137159" cy="144779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2551168" y="8194541"/>
              <a:ext cx="86867" cy="102107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2656324" y="8194541"/>
              <a:ext cx="97536" cy="146303"/>
            </a:xfrm>
            <a:prstGeom prst="rect">
              <a:avLst/>
            </a:prstGeom>
          </p:spPr>
        </p:pic>
        <p:sp>
          <p:nvSpPr>
            <p:cNvPr id="200" name="object 200"/>
            <p:cNvSpPr/>
            <p:nvPr/>
          </p:nvSpPr>
          <p:spPr>
            <a:xfrm>
              <a:off x="2766052" y="829588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5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1" name="object 201"/>
          <p:cNvGrpSpPr/>
          <p:nvPr/>
        </p:nvGrpSpPr>
        <p:grpSpPr>
          <a:xfrm>
            <a:off x="2831584" y="8151869"/>
            <a:ext cx="462280" cy="189230"/>
            <a:chOff x="2831584" y="8151869"/>
            <a:chExt cx="462280" cy="189230"/>
          </a:xfrm>
        </p:grpSpPr>
        <p:pic>
          <p:nvPicPr>
            <p:cNvPr id="202" name="object 202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2831584" y="8197589"/>
              <a:ext cx="86868" cy="100583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2939788" y="8151869"/>
              <a:ext cx="114300" cy="146304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3078472" y="8194541"/>
              <a:ext cx="86868" cy="102107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3183628" y="8194541"/>
              <a:ext cx="96011" cy="146303"/>
            </a:xfrm>
            <a:prstGeom prst="rect">
              <a:avLst/>
            </a:prstGeom>
          </p:spPr>
        </p:pic>
        <p:sp>
          <p:nvSpPr>
            <p:cNvPr id="206" name="object 206"/>
            <p:cNvSpPr/>
            <p:nvPr/>
          </p:nvSpPr>
          <p:spPr>
            <a:xfrm>
              <a:off x="3292594" y="8295125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7" name="object 207"/>
          <p:cNvGrpSpPr/>
          <p:nvPr/>
        </p:nvGrpSpPr>
        <p:grpSpPr>
          <a:xfrm>
            <a:off x="3360412" y="8150345"/>
            <a:ext cx="719455" cy="147955"/>
            <a:chOff x="3360412" y="8150345"/>
            <a:chExt cx="719455" cy="147955"/>
          </a:xfrm>
        </p:grpSpPr>
        <p:pic>
          <p:nvPicPr>
            <p:cNvPr id="208" name="object 208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3360412" y="8159489"/>
              <a:ext cx="193548" cy="138683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3578344" y="8194541"/>
              <a:ext cx="86867" cy="102107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3686548" y="8150345"/>
              <a:ext cx="94487" cy="147827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3800848" y="8194541"/>
              <a:ext cx="100584" cy="103631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3922768" y="8194541"/>
              <a:ext cx="144779" cy="102107"/>
            </a:xfrm>
            <a:prstGeom prst="rect">
              <a:avLst/>
            </a:prstGeom>
          </p:spPr>
        </p:pic>
        <p:sp>
          <p:nvSpPr>
            <p:cNvPr id="213" name="object 213"/>
            <p:cNvSpPr/>
            <p:nvPr/>
          </p:nvSpPr>
          <p:spPr>
            <a:xfrm>
              <a:off x="4078216" y="829588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4" name="object 214"/>
          <p:cNvGrpSpPr/>
          <p:nvPr/>
        </p:nvGrpSpPr>
        <p:grpSpPr>
          <a:xfrm>
            <a:off x="4148320" y="8159489"/>
            <a:ext cx="521334" cy="139065"/>
            <a:chOff x="4148320" y="8159489"/>
            <a:chExt cx="521334" cy="139065"/>
          </a:xfrm>
        </p:grpSpPr>
        <p:pic>
          <p:nvPicPr>
            <p:cNvPr id="215" name="object 215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4148320" y="8159489"/>
              <a:ext cx="73151" cy="137159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4235188" y="8194541"/>
              <a:ext cx="178307" cy="103631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4419592" y="8194541"/>
              <a:ext cx="88391" cy="103631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4521700" y="8168633"/>
              <a:ext cx="141732" cy="129539"/>
            </a:xfrm>
            <a:prstGeom prst="rect">
              <a:avLst/>
            </a:prstGeom>
          </p:spPr>
        </p:pic>
        <p:sp>
          <p:nvSpPr>
            <p:cNvPr id="219" name="object 219"/>
            <p:cNvSpPr/>
            <p:nvPr/>
          </p:nvSpPr>
          <p:spPr>
            <a:xfrm>
              <a:off x="4668004" y="829588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0" name="object 220"/>
          <p:cNvGrpSpPr/>
          <p:nvPr/>
        </p:nvGrpSpPr>
        <p:grpSpPr>
          <a:xfrm>
            <a:off x="4727440" y="8148821"/>
            <a:ext cx="768350" cy="149860"/>
            <a:chOff x="4727440" y="8148821"/>
            <a:chExt cx="768350" cy="149860"/>
          </a:xfrm>
        </p:grpSpPr>
        <p:pic>
          <p:nvPicPr>
            <p:cNvPr id="221" name="object 221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4727440" y="8150345"/>
              <a:ext cx="149351" cy="147828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4896604" y="8194541"/>
              <a:ext cx="82295" cy="103631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4997188" y="8194541"/>
              <a:ext cx="70103" cy="103631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5081008" y="8151869"/>
              <a:ext cx="114299" cy="146304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5210548" y="8148821"/>
              <a:ext cx="100584" cy="147827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5329420" y="8194541"/>
              <a:ext cx="166115" cy="103631"/>
            </a:xfrm>
            <a:prstGeom prst="rect">
              <a:avLst/>
            </a:prstGeom>
          </p:spPr>
        </p:pic>
      </p:grpSp>
      <p:grpSp>
        <p:nvGrpSpPr>
          <p:cNvPr id="227" name="object 227"/>
          <p:cNvGrpSpPr/>
          <p:nvPr/>
        </p:nvGrpSpPr>
        <p:grpSpPr>
          <a:xfrm>
            <a:off x="1463032" y="8604497"/>
            <a:ext cx="588645" cy="123825"/>
            <a:chOff x="1463032" y="8604497"/>
            <a:chExt cx="588645" cy="123825"/>
          </a:xfrm>
        </p:grpSpPr>
        <p:pic>
          <p:nvPicPr>
            <p:cNvPr id="228" name="object 228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1463032" y="8612117"/>
              <a:ext cx="86868" cy="114300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1554472" y="8642597"/>
              <a:ext cx="68580" cy="85343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1642864" y="8642597"/>
              <a:ext cx="73151" cy="83819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1731256" y="8604497"/>
              <a:ext cx="80772" cy="123443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1828792" y="8642597"/>
              <a:ext cx="83819" cy="85343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1929376" y="8642597"/>
              <a:ext cx="121919" cy="83819"/>
            </a:xfrm>
            <a:prstGeom prst="rect">
              <a:avLst/>
            </a:prstGeom>
          </p:spPr>
        </p:pic>
      </p:grpSp>
      <p:grpSp>
        <p:nvGrpSpPr>
          <p:cNvPr id="234" name="object 234"/>
          <p:cNvGrpSpPr/>
          <p:nvPr/>
        </p:nvGrpSpPr>
        <p:grpSpPr>
          <a:xfrm>
            <a:off x="2118352" y="8612117"/>
            <a:ext cx="433070" cy="116205"/>
            <a:chOff x="2118352" y="8612117"/>
            <a:chExt cx="433070" cy="116205"/>
          </a:xfrm>
        </p:grpSpPr>
        <p:pic>
          <p:nvPicPr>
            <p:cNvPr id="235" name="object 235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2118352" y="8612117"/>
              <a:ext cx="60960" cy="114300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2191504" y="8642597"/>
              <a:ext cx="147827" cy="85343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2343904" y="8619737"/>
              <a:ext cx="202692" cy="108203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2549644" y="8725655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5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9" name="object 239"/>
          <p:cNvGrpSpPr/>
          <p:nvPr/>
        </p:nvGrpSpPr>
        <p:grpSpPr>
          <a:xfrm>
            <a:off x="2599936" y="8602973"/>
            <a:ext cx="640080" cy="125095"/>
            <a:chOff x="2599936" y="8602973"/>
            <a:chExt cx="640080" cy="125095"/>
          </a:xfrm>
        </p:grpSpPr>
        <p:pic>
          <p:nvPicPr>
            <p:cNvPr id="240" name="object 240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2599936" y="8604497"/>
              <a:ext cx="123444" cy="123443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2741668" y="8602973"/>
              <a:ext cx="345948" cy="124967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168" cstate="print"/>
            <a:stretch>
              <a:fillRect/>
            </a:stretch>
          </p:blipFill>
          <p:spPr>
            <a:xfrm>
              <a:off x="3102856" y="8642597"/>
              <a:ext cx="137159" cy="85343"/>
            </a:xfrm>
            <a:prstGeom prst="rect">
              <a:avLst/>
            </a:prstGeom>
          </p:spPr>
        </p:pic>
      </p:grpSp>
      <p:pic>
        <p:nvPicPr>
          <p:cNvPr id="243" name="object 243"/>
          <p:cNvPicPr/>
          <p:nvPr/>
        </p:nvPicPr>
        <p:blipFill>
          <a:blip r:embed="rId169" cstate="print"/>
          <a:stretch>
            <a:fillRect/>
          </a:stretch>
        </p:blipFill>
        <p:spPr>
          <a:xfrm>
            <a:off x="1454092" y="9000649"/>
            <a:ext cx="264033" cy="88487"/>
          </a:xfrm>
          <a:prstGeom prst="rect">
            <a:avLst/>
          </a:prstGeom>
        </p:spPr>
      </p:pic>
      <p:pic>
        <p:nvPicPr>
          <p:cNvPr id="244" name="object 244"/>
          <p:cNvPicPr/>
          <p:nvPr/>
        </p:nvPicPr>
        <p:blipFill>
          <a:blip r:embed="rId170" cstate="print"/>
          <a:stretch>
            <a:fillRect/>
          </a:stretch>
        </p:blipFill>
        <p:spPr>
          <a:xfrm>
            <a:off x="1802136" y="9002172"/>
            <a:ext cx="863917" cy="86963"/>
          </a:xfrm>
          <a:prstGeom prst="rect">
            <a:avLst/>
          </a:prstGeom>
        </p:spPr>
      </p:pic>
      <p:sp>
        <p:nvSpPr>
          <p:cNvPr id="245" name="object 245"/>
          <p:cNvSpPr/>
          <p:nvPr/>
        </p:nvSpPr>
        <p:spPr>
          <a:xfrm>
            <a:off x="3908590" y="9002179"/>
            <a:ext cx="327025" cy="86995"/>
          </a:xfrm>
          <a:custGeom>
            <a:avLst/>
            <a:gdLst/>
            <a:ahLst/>
            <a:cxnLst/>
            <a:rect l="l" t="t" r="r" b="b"/>
            <a:pathLst>
              <a:path w="327025" h="86995">
                <a:moveTo>
                  <a:pt x="54952" y="24384"/>
                </a:moveTo>
                <a:lnTo>
                  <a:pt x="27520" y="24384"/>
                </a:lnTo>
                <a:lnTo>
                  <a:pt x="27520" y="6096"/>
                </a:lnTo>
                <a:lnTo>
                  <a:pt x="16852" y="7620"/>
                </a:lnTo>
                <a:lnTo>
                  <a:pt x="16852" y="24384"/>
                </a:lnTo>
                <a:lnTo>
                  <a:pt x="0" y="24384"/>
                </a:lnTo>
                <a:lnTo>
                  <a:pt x="0" y="33528"/>
                </a:lnTo>
                <a:lnTo>
                  <a:pt x="16852" y="33528"/>
                </a:lnTo>
                <a:lnTo>
                  <a:pt x="16852" y="73240"/>
                </a:lnTo>
                <a:lnTo>
                  <a:pt x="18376" y="77812"/>
                </a:lnTo>
                <a:lnTo>
                  <a:pt x="22948" y="80860"/>
                </a:lnTo>
                <a:lnTo>
                  <a:pt x="25996" y="85432"/>
                </a:lnTo>
                <a:lnTo>
                  <a:pt x="32092" y="86956"/>
                </a:lnTo>
                <a:lnTo>
                  <a:pt x="47332" y="86956"/>
                </a:lnTo>
                <a:lnTo>
                  <a:pt x="50380" y="85432"/>
                </a:lnTo>
                <a:lnTo>
                  <a:pt x="54952" y="85432"/>
                </a:lnTo>
                <a:lnTo>
                  <a:pt x="54952" y="76288"/>
                </a:lnTo>
                <a:lnTo>
                  <a:pt x="50380" y="76288"/>
                </a:lnTo>
                <a:lnTo>
                  <a:pt x="47332" y="77812"/>
                </a:lnTo>
                <a:lnTo>
                  <a:pt x="36664" y="77812"/>
                </a:lnTo>
                <a:lnTo>
                  <a:pt x="30568" y="74764"/>
                </a:lnTo>
                <a:lnTo>
                  <a:pt x="27520" y="68668"/>
                </a:lnTo>
                <a:lnTo>
                  <a:pt x="27520" y="33528"/>
                </a:lnTo>
                <a:lnTo>
                  <a:pt x="54952" y="33528"/>
                </a:lnTo>
                <a:lnTo>
                  <a:pt x="54952" y="24384"/>
                </a:lnTo>
                <a:close/>
              </a:path>
              <a:path w="327025" h="86995">
                <a:moveTo>
                  <a:pt x="126771" y="39712"/>
                </a:moveTo>
                <a:lnTo>
                  <a:pt x="125247" y="33616"/>
                </a:lnTo>
                <a:lnTo>
                  <a:pt x="122199" y="30568"/>
                </a:lnTo>
                <a:lnTo>
                  <a:pt x="119151" y="25996"/>
                </a:lnTo>
                <a:lnTo>
                  <a:pt x="114490" y="24472"/>
                </a:lnTo>
                <a:lnTo>
                  <a:pt x="100774" y="24472"/>
                </a:lnTo>
                <a:lnTo>
                  <a:pt x="97726" y="27520"/>
                </a:lnTo>
                <a:lnTo>
                  <a:pt x="93154" y="29044"/>
                </a:lnTo>
                <a:lnTo>
                  <a:pt x="90106" y="32092"/>
                </a:lnTo>
                <a:lnTo>
                  <a:pt x="87058" y="36664"/>
                </a:lnTo>
                <a:lnTo>
                  <a:pt x="85534" y="24472"/>
                </a:lnTo>
                <a:lnTo>
                  <a:pt x="76390" y="24472"/>
                </a:lnTo>
                <a:lnTo>
                  <a:pt x="76390" y="85432"/>
                </a:lnTo>
                <a:lnTo>
                  <a:pt x="87058" y="85432"/>
                </a:lnTo>
                <a:lnTo>
                  <a:pt x="87058" y="47332"/>
                </a:lnTo>
                <a:lnTo>
                  <a:pt x="88582" y="44284"/>
                </a:lnTo>
                <a:lnTo>
                  <a:pt x="91630" y="42760"/>
                </a:lnTo>
                <a:lnTo>
                  <a:pt x="93154" y="41236"/>
                </a:lnTo>
                <a:lnTo>
                  <a:pt x="94678" y="38188"/>
                </a:lnTo>
                <a:lnTo>
                  <a:pt x="96202" y="36664"/>
                </a:lnTo>
                <a:lnTo>
                  <a:pt x="97726" y="36664"/>
                </a:lnTo>
                <a:lnTo>
                  <a:pt x="100774" y="33616"/>
                </a:lnTo>
                <a:lnTo>
                  <a:pt x="111442" y="33616"/>
                </a:lnTo>
                <a:lnTo>
                  <a:pt x="116103" y="42760"/>
                </a:lnTo>
                <a:lnTo>
                  <a:pt x="116103" y="48856"/>
                </a:lnTo>
                <a:lnTo>
                  <a:pt x="126771" y="48856"/>
                </a:lnTo>
                <a:lnTo>
                  <a:pt x="126771" y="39712"/>
                </a:lnTo>
                <a:close/>
              </a:path>
              <a:path w="327025" h="86995">
                <a:moveTo>
                  <a:pt x="190881" y="41236"/>
                </a:moveTo>
                <a:lnTo>
                  <a:pt x="189357" y="38188"/>
                </a:lnTo>
                <a:lnTo>
                  <a:pt x="189357" y="35140"/>
                </a:lnTo>
                <a:lnTo>
                  <a:pt x="188595" y="33616"/>
                </a:lnTo>
                <a:lnTo>
                  <a:pt x="187833" y="32092"/>
                </a:lnTo>
                <a:lnTo>
                  <a:pt x="184785" y="29044"/>
                </a:lnTo>
                <a:lnTo>
                  <a:pt x="181737" y="27520"/>
                </a:lnTo>
                <a:lnTo>
                  <a:pt x="180213" y="25996"/>
                </a:lnTo>
                <a:lnTo>
                  <a:pt x="177165" y="24472"/>
                </a:lnTo>
                <a:lnTo>
                  <a:pt x="155727" y="24472"/>
                </a:lnTo>
                <a:lnTo>
                  <a:pt x="152679" y="25996"/>
                </a:lnTo>
                <a:lnTo>
                  <a:pt x="149631" y="25996"/>
                </a:lnTo>
                <a:lnTo>
                  <a:pt x="148107" y="27520"/>
                </a:lnTo>
                <a:lnTo>
                  <a:pt x="145059" y="27520"/>
                </a:lnTo>
                <a:lnTo>
                  <a:pt x="145059" y="36664"/>
                </a:lnTo>
                <a:lnTo>
                  <a:pt x="149631" y="36664"/>
                </a:lnTo>
                <a:lnTo>
                  <a:pt x="155727" y="33616"/>
                </a:lnTo>
                <a:lnTo>
                  <a:pt x="174015" y="33616"/>
                </a:lnTo>
                <a:lnTo>
                  <a:pt x="177165" y="36664"/>
                </a:lnTo>
                <a:lnTo>
                  <a:pt x="178689" y="38188"/>
                </a:lnTo>
                <a:lnTo>
                  <a:pt x="180213" y="41236"/>
                </a:lnTo>
                <a:lnTo>
                  <a:pt x="180213" y="50380"/>
                </a:lnTo>
                <a:lnTo>
                  <a:pt x="180213" y="58000"/>
                </a:lnTo>
                <a:lnTo>
                  <a:pt x="180213" y="68668"/>
                </a:lnTo>
                <a:lnTo>
                  <a:pt x="177165" y="71716"/>
                </a:lnTo>
                <a:lnTo>
                  <a:pt x="172491" y="74764"/>
                </a:lnTo>
                <a:lnTo>
                  <a:pt x="166395" y="77812"/>
                </a:lnTo>
                <a:lnTo>
                  <a:pt x="157251" y="77812"/>
                </a:lnTo>
                <a:lnTo>
                  <a:pt x="155727" y="76288"/>
                </a:lnTo>
                <a:lnTo>
                  <a:pt x="154203" y="76288"/>
                </a:lnTo>
                <a:lnTo>
                  <a:pt x="154203" y="74764"/>
                </a:lnTo>
                <a:lnTo>
                  <a:pt x="152679" y="74764"/>
                </a:lnTo>
                <a:lnTo>
                  <a:pt x="152679" y="73240"/>
                </a:lnTo>
                <a:lnTo>
                  <a:pt x="151155" y="71716"/>
                </a:lnTo>
                <a:lnTo>
                  <a:pt x="151155" y="65620"/>
                </a:lnTo>
                <a:lnTo>
                  <a:pt x="152679" y="64096"/>
                </a:lnTo>
                <a:lnTo>
                  <a:pt x="152679" y="62572"/>
                </a:lnTo>
                <a:lnTo>
                  <a:pt x="154203" y="62572"/>
                </a:lnTo>
                <a:lnTo>
                  <a:pt x="155727" y="61048"/>
                </a:lnTo>
                <a:lnTo>
                  <a:pt x="155727" y="59524"/>
                </a:lnTo>
                <a:lnTo>
                  <a:pt x="160299" y="59524"/>
                </a:lnTo>
                <a:lnTo>
                  <a:pt x="161823" y="58000"/>
                </a:lnTo>
                <a:lnTo>
                  <a:pt x="180213" y="58000"/>
                </a:lnTo>
                <a:lnTo>
                  <a:pt x="180213" y="50380"/>
                </a:lnTo>
                <a:lnTo>
                  <a:pt x="158775" y="50380"/>
                </a:lnTo>
                <a:lnTo>
                  <a:pt x="151155" y="51904"/>
                </a:lnTo>
                <a:lnTo>
                  <a:pt x="142011" y="58000"/>
                </a:lnTo>
                <a:lnTo>
                  <a:pt x="140487" y="64096"/>
                </a:lnTo>
                <a:lnTo>
                  <a:pt x="140487" y="74764"/>
                </a:lnTo>
                <a:lnTo>
                  <a:pt x="142011" y="76288"/>
                </a:lnTo>
                <a:lnTo>
                  <a:pt x="142011" y="77812"/>
                </a:lnTo>
                <a:lnTo>
                  <a:pt x="143535" y="80860"/>
                </a:lnTo>
                <a:lnTo>
                  <a:pt x="148107" y="85432"/>
                </a:lnTo>
                <a:lnTo>
                  <a:pt x="151155" y="85432"/>
                </a:lnTo>
                <a:lnTo>
                  <a:pt x="154203" y="86956"/>
                </a:lnTo>
                <a:lnTo>
                  <a:pt x="163347" y="86956"/>
                </a:lnTo>
                <a:lnTo>
                  <a:pt x="167919" y="85432"/>
                </a:lnTo>
                <a:lnTo>
                  <a:pt x="170967" y="85432"/>
                </a:lnTo>
                <a:lnTo>
                  <a:pt x="174015" y="83908"/>
                </a:lnTo>
                <a:lnTo>
                  <a:pt x="177165" y="80860"/>
                </a:lnTo>
                <a:lnTo>
                  <a:pt x="180213" y="77812"/>
                </a:lnTo>
                <a:lnTo>
                  <a:pt x="181737" y="85432"/>
                </a:lnTo>
                <a:lnTo>
                  <a:pt x="190881" y="85432"/>
                </a:lnTo>
                <a:lnTo>
                  <a:pt x="190881" y="58000"/>
                </a:lnTo>
                <a:lnTo>
                  <a:pt x="190881" y="41236"/>
                </a:lnTo>
                <a:close/>
              </a:path>
              <a:path w="327025" h="86995">
                <a:moveTo>
                  <a:pt x="242785" y="4572"/>
                </a:moveTo>
                <a:lnTo>
                  <a:pt x="241261" y="3048"/>
                </a:lnTo>
                <a:lnTo>
                  <a:pt x="241261" y="1524"/>
                </a:lnTo>
                <a:lnTo>
                  <a:pt x="239737" y="1524"/>
                </a:lnTo>
                <a:lnTo>
                  <a:pt x="238213" y="0"/>
                </a:lnTo>
                <a:lnTo>
                  <a:pt x="230505" y="0"/>
                </a:lnTo>
                <a:lnTo>
                  <a:pt x="227444" y="3048"/>
                </a:lnTo>
                <a:lnTo>
                  <a:pt x="227444" y="4572"/>
                </a:lnTo>
                <a:lnTo>
                  <a:pt x="225920" y="6096"/>
                </a:lnTo>
                <a:lnTo>
                  <a:pt x="225920" y="10756"/>
                </a:lnTo>
                <a:lnTo>
                  <a:pt x="227444" y="10756"/>
                </a:lnTo>
                <a:lnTo>
                  <a:pt x="227444" y="13804"/>
                </a:lnTo>
                <a:lnTo>
                  <a:pt x="228968" y="13804"/>
                </a:lnTo>
                <a:lnTo>
                  <a:pt x="228968" y="15328"/>
                </a:lnTo>
                <a:lnTo>
                  <a:pt x="232029" y="15328"/>
                </a:lnTo>
                <a:lnTo>
                  <a:pt x="233641" y="16852"/>
                </a:lnTo>
                <a:lnTo>
                  <a:pt x="235165" y="16852"/>
                </a:lnTo>
                <a:lnTo>
                  <a:pt x="236689" y="15328"/>
                </a:lnTo>
                <a:lnTo>
                  <a:pt x="238213" y="15328"/>
                </a:lnTo>
                <a:lnTo>
                  <a:pt x="239737" y="13804"/>
                </a:lnTo>
                <a:lnTo>
                  <a:pt x="241261" y="13804"/>
                </a:lnTo>
                <a:lnTo>
                  <a:pt x="241261" y="12280"/>
                </a:lnTo>
                <a:lnTo>
                  <a:pt x="242785" y="10756"/>
                </a:lnTo>
                <a:lnTo>
                  <a:pt x="242785" y="4572"/>
                </a:lnTo>
                <a:close/>
              </a:path>
              <a:path w="327025" h="86995">
                <a:moveTo>
                  <a:pt x="259549" y="76288"/>
                </a:moveTo>
                <a:lnTo>
                  <a:pt x="241261" y="76288"/>
                </a:lnTo>
                <a:lnTo>
                  <a:pt x="241261" y="24472"/>
                </a:lnTo>
                <a:lnTo>
                  <a:pt x="212204" y="24472"/>
                </a:lnTo>
                <a:lnTo>
                  <a:pt x="212204" y="33616"/>
                </a:lnTo>
                <a:lnTo>
                  <a:pt x="230505" y="33616"/>
                </a:lnTo>
                <a:lnTo>
                  <a:pt x="230505" y="76288"/>
                </a:lnTo>
                <a:lnTo>
                  <a:pt x="210680" y="76288"/>
                </a:lnTo>
                <a:lnTo>
                  <a:pt x="210680" y="85432"/>
                </a:lnTo>
                <a:lnTo>
                  <a:pt x="259549" y="85432"/>
                </a:lnTo>
                <a:lnTo>
                  <a:pt x="259549" y="76288"/>
                </a:lnTo>
                <a:close/>
              </a:path>
              <a:path w="327025" h="86995">
                <a:moveTo>
                  <a:pt x="326707" y="38188"/>
                </a:moveTo>
                <a:lnTo>
                  <a:pt x="325183" y="33616"/>
                </a:lnTo>
                <a:lnTo>
                  <a:pt x="322135" y="29044"/>
                </a:lnTo>
                <a:lnTo>
                  <a:pt x="318985" y="25996"/>
                </a:lnTo>
                <a:lnTo>
                  <a:pt x="314413" y="24472"/>
                </a:lnTo>
                <a:lnTo>
                  <a:pt x="300697" y="24472"/>
                </a:lnTo>
                <a:lnTo>
                  <a:pt x="299173" y="25996"/>
                </a:lnTo>
                <a:lnTo>
                  <a:pt x="297649" y="25996"/>
                </a:lnTo>
                <a:lnTo>
                  <a:pt x="294601" y="29044"/>
                </a:lnTo>
                <a:lnTo>
                  <a:pt x="293077" y="29044"/>
                </a:lnTo>
                <a:lnTo>
                  <a:pt x="290029" y="32092"/>
                </a:lnTo>
                <a:lnTo>
                  <a:pt x="288505" y="35140"/>
                </a:lnTo>
                <a:lnTo>
                  <a:pt x="286981" y="24472"/>
                </a:lnTo>
                <a:lnTo>
                  <a:pt x="277837" y="24472"/>
                </a:lnTo>
                <a:lnTo>
                  <a:pt x="277837" y="85534"/>
                </a:lnTo>
                <a:lnTo>
                  <a:pt x="288505" y="85534"/>
                </a:lnTo>
                <a:lnTo>
                  <a:pt x="288505" y="45910"/>
                </a:lnTo>
                <a:lnTo>
                  <a:pt x="290029" y="42760"/>
                </a:lnTo>
                <a:lnTo>
                  <a:pt x="293077" y="41236"/>
                </a:lnTo>
                <a:lnTo>
                  <a:pt x="297649" y="36664"/>
                </a:lnTo>
                <a:lnTo>
                  <a:pt x="297649" y="35140"/>
                </a:lnTo>
                <a:lnTo>
                  <a:pt x="299173" y="35140"/>
                </a:lnTo>
                <a:lnTo>
                  <a:pt x="300697" y="33616"/>
                </a:lnTo>
                <a:lnTo>
                  <a:pt x="311365" y="33616"/>
                </a:lnTo>
                <a:lnTo>
                  <a:pt x="315937" y="38188"/>
                </a:lnTo>
                <a:lnTo>
                  <a:pt x="315937" y="85534"/>
                </a:lnTo>
                <a:lnTo>
                  <a:pt x="326707" y="85534"/>
                </a:lnTo>
                <a:lnTo>
                  <a:pt x="326707" y="38188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6" name="object 246"/>
          <p:cNvGrpSpPr/>
          <p:nvPr/>
        </p:nvGrpSpPr>
        <p:grpSpPr>
          <a:xfrm>
            <a:off x="1451044" y="9163907"/>
            <a:ext cx="519430" cy="111760"/>
            <a:chOff x="1451044" y="9163907"/>
            <a:chExt cx="519430" cy="111760"/>
          </a:xfrm>
        </p:grpSpPr>
        <p:pic>
          <p:nvPicPr>
            <p:cNvPr id="247" name="object 247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1451044" y="9170098"/>
              <a:ext cx="193833" cy="104965"/>
            </a:xfrm>
            <a:prstGeom prst="rect">
              <a:avLst/>
            </a:prstGeom>
          </p:spPr>
        </p:pic>
        <p:sp>
          <p:nvSpPr>
            <p:cNvPr id="248" name="object 248"/>
            <p:cNvSpPr/>
            <p:nvPr/>
          </p:nvSpPr>
          <p:spPr>
            <a:xfrm>
              <a:off x="1666201" y="9188386"/>
              <a:ext cx="114935" cy="62865"/>
            </a:xfrm>
            <a:custGeom>
              <a:avLst/>
              <a:gdLst/>
              <a:ahLst/>
              <a:cxnLst/>
              <a:rect l="l" t="t" r="r" b="b"/>
              <a:pathLst>
                <a:path w="114935" h="62865">
                  <a:moveTo>
                    <a:pt x="50393" y="16764"/>
                  </a:moveTo>
                  <a:lnTo>
                    <a:pt x="48869" y="10668"/>
                  </a:lnTo>
                  <a:lnTo>
                    <a:pt x="45821" y="6096"/>
                  </a:lnTo>
                  <a:lnTo>
                    <a:pt x="41148" y="1524"/>
                  </a:lnTo>
                  <a:lnTo>
                    <a:pt x="36576" y="0"/>
                  </a:lnTo>
                  <a:lnTo>
                    <a:pt x="27432" y="0"/>
                  </a:lnTo>
                  <a:lnTo>
                    <a:pt x="24384" y="1524"/>
                  </a:lnTo>
                  <a:lnTo>
                    <a:pt x="19812" y="3048"/>
                  </a:lnTo>
                  <a:lnTo>
                    <a:pt x="16764" y="4572"/>
                  </a:lnTo>
                  <a:lnTo>
                    <a:pt x="9144" y="12192"/>
                  </a:lnTo>
                  <a:lnTo>
                    <a:pt x="9144" y="1524"/>
                  </a:lnTo>
                  <a:lnTo>
                    <a:pt x="0" y="1524"/>
                  </a:lnTo>
                  <a:lnTo>
                    <a:pt x="0" y="62484"/>
                  </a:lnTo>
                  <a:lnTo>
                    <a:pt x="10668" y="62484"/>
                  </a:lnTo>
                  <a:lnTo>
                    <a:pt x="10668" y="22860"/>
                  </a:lnTo>
                  <a:lnTo>
                    <a:pt x="12192" y="19812"/>
                  </a:lnTo>
                  <a:lnTo>
                    <a:pt x="16764" y="15240"/>
                  </a:lnTo>
                  <a:lnTo>
                    <a:pt x="19812" y="13716"/>
                  </a:lnTo>
                  <a:lnTo>
                    <a:pt x="21336" y="12192"/>
                  </a:lnTo>
                  <a:lnTo>
                    <a:pt x="21336" y="10668"/>
                  </a:lnTo>
                  <a:lnTo>
                    <a:pt x="22860" y="10668"/>
                  </a:lnTo>
                  <a:lnTo>
                    <a:pt x="24384" y="9144"/>
                  </a:lnTo>
                  <a:lnTo>
                    <a:pt x="32004" y="9144"/>
                  </a:lnTo>
                  <a:lnTo>
                    <a:pt x="35052" y="10668"/>
                  </a:lnTo>
                  <a:lnTo>
                    <a:pt x="36576" y="12192"/>
                  </a:lnTo>
                  <a:lnTo>
                    <a:pt x="39624" y="18288"/>
                  </a:lnTo>
                  <a:lnTo>
                    <a:pt x="39624" y="24384"/>
                  </a:lnTo>
                  <a:lnTo>
                    <a:pt x="50393" y="24384"/>
                  </a:lnTo>
                  <a:lnTo>
                    <a:pt x="50393" y="16764"/>
                  </a:lnTo>
                  <a:close/>
                </a:path>
                <a:path w="114935" h="62865">
                  <a:moveTo>
                    <a:pt x="114490" y="16764"/>
                  </a:moveTo>
                  <a:lnTo>
                    <a:pt x="111442" y="10668"/>
                  </a:lnTo>
                  <a:lnTo>
                    <a:pt x="111442" y="9144"/>
                  </a:lnTo>
                  <a:lnTo>
                    <a:pt x="109918" y="6096"/>
                  </a:lnTo>
                  <a:lnTo>
                    <a:pt x="106870" y="4572"/>
                  </a:lnTo>
                  <a:lnTo>
                    <a:pt x="105346" y="3048"/>
                  </a:lnTo>
                  <a:lnTo>
                    <a:pt x="102298" y="1524"/>
                  </a:lnTo>
                  <a:lnTo>
                    <a:pt x="100774" y="1524"/>
                  </a:lnTo>
                  <a:lnTo>
                    <a:pt x="97726" y="0"/>
                  </a:lnTo>
                  <a:lnTo>
                    <a:pt x="82486" y="0"/>
                  </a:lnTo>
                  <a:lnTo>
                    <a:pt x="80962" y="1524"/>
                  </a:lnTo>
                  <a:lnTo>
                    <a:pt x="74777" y="1524"/>
                  </a:lnTo>
                  <a:lnTo>
                    <a:pt x="73253" y="3048"/>
                  </a:lnTo>
                  <a:lnTo>
                    <a:pt x="68681" y="3048"/>
                  </a:lnTo>
                  <a:lnTo>
                    <a:pt x="68681" y="13716"/>
                  </a:lnTo>
                  <a:lnTo>
                    <a:pt x="71729" y="12192"/>
                  </a:lnTo>
                  <a:lnTo>
                    <a:pt x="76390" y="10668"/>
                  </a:lnTo>
                  <a:lnTo>
                    <a:pt x="79438" y="10668"/>
                  </a:lnTo>
                  <a:lnTo>
                    <a:pt x="82486" y="9144"/>
                  </a:lnTo>
                  <a:lnTo>
                    <a:pt x="94678" y="9144"/>
                  </a:lnTo>
                  <a:lnTo>
                    <a:pt x="97726" y="10668"/>
                  </a:lnTo>
                  <a:lnTo>
                    <a:pt x="99250" y="12192"/>
                  </a:lnTo>
                  <a:lnTo>
                    <a:pt x="102298" y="13716"/>
                  </a:lnTo>
                  <a:lnTo>
                    <a:pt x="103822" y="16764"/>
                  </a:lnTo>
                  <a:lnTo>
                    <a:pt x="103822" y="26009"/>
                  </a:lnTo>
                  <a:lnTo>
                    <a:pt x="103822" y="33629"/>
                  </a:lnTo>
                  <a:lnTo>
                    <a:pt x="103822" y="44297"/>
                  </a:lnTo>
                  <a:lnTo>
                    <a:pt x="99250" y="48869"/>
                  </a:lnTo>
                  <a:lnTo>
                    <a:pt x="90106" y="53441"/>
                  </a:lnTo>
                  <a:lnTo>
                    <a:pt x="79438" y="53441"/>
                  </a:lnTo>
                  <a:lnTo>
                    <a:pt x="76390" y="50393"/>
                  </a:lnTo>
                  <a:lnTo>
                    <a:pt x="74777" y="48869"/>
                  </a:lnTo>
                  <a:lnTo>
                    <a:pt x="74777" y="42773"/>
                  </a:lnTo>
                  <a:lnTo>
                    <a:pt x="76390" y="41249"/>
                  </a:lnTo>
                  <a:lnTo>
                    <a:pt x="76390" y="39725"/>
                  </a:lnTo>
                  <a:lnTo>
                    <a:pt x="77914" y="38201"/>
                  </a:lnTo>
                  <a:lnTo>
                    <a:pt x="77914" y="36677"/>
                  </a:lnTo>
                  <a:lnTo>
                    <a:pt x="79438" y="36677"/>
                  </a:lnTo>
                  <a:lnTo>
                    <a:pt x="80962" y="35153"/>
                  </a:lnTo>
                  <a:lnTo>
                    <a:pt x="85534" y="35153"/>
                  </a:lnTo>
                  <a:lnTo>
                    <a:pt x="87058" y="33629"/>
                  </a:lnTo>
                  <a:lnTo>
                    <a:pt x="103822" y="33629"/>
                  </a:lnTo>
                  <a:lnTo>
                    <a:pt x="103822" y="26009"/>
                  </a:lnTo>
                  <a:lnTo>
                    <a:pt x="82486" y="26009"/>
                  </a:lnTo>
                  <a:lnTo>
                    <a:pt x="74777" y="27533"/>
                  </a:lnTo>
                  <a:lnTo>
                    <a:pt x="70205" y="30581"/>
                  </a:lnTo>
                  <a:lnTo>
                    <a:pt x="65633" y="35153"/>
                  </a:lnTo>
                  <a:lnTo>
                    <a:pt x="64109" y="39725"/>
                  </a:lnTo>
                  <a:lnTo>
                    <a:pt x="64109" y="51917"/>
                  </a:lnTo>
                  <a:lnTo>
                    <a:pt x="65633" y="54965"/>
                  </a:lnTo>
                  <a:lnTo>
                    <a:pt x="71729" y="61061"/>
                  </a:lnTo>
                  <a:lnTo>
                    <a:pt x="74777" y="61061"/>
                  </a:lnTo>
                  <a:lnTo>
                    <a:pt x="76390" y="62585"/>
                  </a:lnTo>
                  <a:lnTo>
                    <a:pt x="90106" y="62585"/>
                  </a:lnTo>
                  <a:lnTo>
                    <a:pt x="94678" y="61061"/>
                  </a:lnTo>
                  <a:lnTo>
                    <a:pt x="97726" y="59537"/>
                  </a:lnTo>
                  <a:lnTo>
                    <a:pt x="103822" y="53441"/>
                  </a:lnTo>
                  <a:lnTo>
                    <a:pt x="103822" y="62585"/>
                  </a:lnTo>
                  <a:lnTo>
                    <a:pt x="114490" y="62585"/>
                  </a:lnTo>
                  <a:lnTo>
                    <a:pt x="114490" y="33629"/>
                  </a:lnTo>
                  <a:lnTo>
                    <a:pt x="114490" y="16764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9" name="object 249"/>
            <p:cNvPicPr/>
            <p:nvPr/>
          </p:nvPicPr>
          <p:blipFill>
            <a:blip r:embed="rId172" cstate="print"/>
            <a:stretch>
              <a:fillRect/>
            </a:stretch>
          </p:blipFill>
          <p:spPr>
            <a:xfrm>
              <a:off x="1800612" y="9163907"/>
              <a:ext cx="116014" cy="87058"/>
            </a:xfrm>
            <a:prstGeom prst="rect">
              <a:avLst/>
            </a:prstGeom>
          </p:spPr>
        </p:pic>
        <p:sp>
          <p:nvSpPr>
            <p:cNvPr id="250" name="object 250"/>
            <p:cNvSpPr/>
            <p:nvPr/>
          </p:nvSpPr>
          <p:spPr>
            <a:xfrm>
              <a:off x="1941010" y="9231058"/>
              <a:ext cx="29209" cy="40005"/>
            </a:xfrm>
            <a:custGeom>
              <a:avLst/>
              <a:gdLst/>
              <a:ahLst/>
              <a:cxnLst/>
              <a:rect l="l" t="t" r="r" b="b"/>
              <a:pathLst>
                <a:path w="29210" h="40004">
                  <a:moveTo>
                    <a:pt x="24384" y="1524"/>
                  </a:moveTo>
                  <a:lnTo>
                    <a:pt x="13716" y="1524"/>
                  </a:lnTo>
                  <a:lnTo>
                    <a:pt x="15240" y="0"/>
                  </a:lnTo>
                  <a:lnTo>
                    <a:pt x="22860" y="0"/>
                  </a:lnTo>
                  <a:lnTo>
                    <a:pt x="24384" y="1524"/>
                  </a:lnTo>
                  <a:close/>
                </a:path>
                <a:path w="29210" h="40004">
                  <a:moveTo>
                    <a:pt x="9144" y="39719"/>
                  </a:moveTo>
                  <a:lnTo>
                    <a:pt x="0" y="39719"/>
                  </a:lnTo>
                  <a:lnTo>
                    <a:pt x="0" y="32099"/>
                  </a:lnTo>
                  <a:lnTo>
                    <a:pt x="4572" y="32099"/>
                  </a:lnTo>
                  <a:lnTo>
                    <a:pt x="6096" y="30575"/>
                  </a:lnTo>
                  <a:lnTo>
                    <a:pt x="10668" y="30575"/>
                  </a:lnTo>
                  <a:lnTo>
                    <a:pt x="12192" y="29051"/>
                  </a:lnTo>
                  <a:lnTo>
                    <a:pt x="12192" y="27527"/>
                  </a:lnTo>
                  <a:lnTo>
                    <a:pt x="13716" y="27527"/>
                  </a:lnTo>
                  <a:lnTo>
                    <a:pt x="15240" y="26003"/>
                  </a:lnTo>
                  <a:lnTo>
                    <a:pt x="15240" y="24479"/>
                  </a:lnTo>
                  <a:lnTo>
                    <a:pt x="16764" y="22955"/>
                  </a:lnTo>
                  <a:lnTo>
                    <a:pt x="16764" y="18383"/>
                  </a:lnTo>
                  <a:lnTo>
                    <a:pt x="13716" y="15335"/>
                  </a:lnTo>
                  <a:lnTo>
                    <a:pt x="13716" y="13716"/>
                  </a:lnTo>
                  <a:lnTo>
                    <a:pt x="12192" y="13716"/>
                  </a:lnTo>
                  <a:lnTo>
                    <a:pt x="12192" y="12192"/>
                  </a:lnTo>
                  <a:lnTo>
                    <a:pt x="10668" y="10668"/>
                  </a:lnTo>
                  <a:lnTo>
                    <a:pt x="10668" y="4572"/>
                  </a:lnTo>
                  <a:lnTo>
                    <a:pt x="12192" y="3048"/>
                  </a:lnTo>
                  <a:lnTo>
                    <a:pt x="12192" y="1524"/>
                  </a:lnTo>
                  <a:lnTo>
                    <a:pt x="25908" y="1524"/>
                  </a:lnTo>
                  <a:lnTo>
                    <a:pt x="25908" y="3048"/>
                  </a:lnTo>
                  <a:lnTo>
                    <a:pt x="27527" y="4572"/>
                  </a:lnTo>
                  <a:lnTo>
                    <a:pt x="27527" y="6096"/>
                  </a:lnTo>
                  <a:lnTo>
                    <a:pt x="29051" y="7620"/>
                  </a:lnTo>
                  <a:lnTo>
                    <a:pt x="29051" y="21431"/>
                  </a:lnTo>
                  <a:lnTo>
                    <a:pt x="27527" y="24479"/>
                  </a:lnTo>
                  <a:lnTo>
                    <a:pt x="25908" y="27527"/>
                  </a:lnTo>
                  <a:lnTo>
                    <a:pt x="24384" y="29051"/>
                  </a:lnTo>
                  <a:lnTo>
                    <a:pt x="22860" y="32099"/>
                  </a:lnTo>
                  <a:lnTo>
                    <a:pt x="19812" y="33623"/>
                  </a:lnTo>
                  <a:lnTo>
                    <a:pt x="16764" y="36671"/>
                  </a:lnTo>
                  <a:lnTo>
                    <a:pt x="13716" y="38195"/>
                  </a:lnTo>
                  <a:lnTo>
                    <a:pt x="9144" y="39719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1" name="object 251"/>
          <p:cNvPicPr/>
          <p:nvPr/>
        </p:nvPicPr>
        <p:blipFill>
          <a:blip r:embed="rId173" cstate="print"/>
          <a:stretch>
            <a:fillRect/>
          </a:stretch>
        </p:blipFill>
        <p:spPr>
          <a:xfrm>
            <a:off x="2612618" y="9000648"/>
            <a:ext cx="2495740" cy="274700"/>
          </a:xfrm>
          <a:prstGeom prst="rect">
            <a:avLst/>
          </a:prstGeom>
        </p:spPr>
      </p:pic>
      <p:grpSp>
        <p:nvGrpSpPr>
          <p:cNvPr id="252" name="object 252"/>
          <p:cNvGrpSpPr/>
          <p:nvPr/>
        </p:nvGrpSpPr>
        <p:grpSpPr>
          <a:xfrm>
            <a:off x="2064645" y="9170097"/>
            <a:ext cx="452120" cy="105410"/>
            <a:chOff x="2064645" y="9170097"/>
            <a:chExt cx="452120" cy="105410"/>
          </a:xfrm>
        </p:grpSpPr>
        <p:pic>
          <p:nvPicPr>
            <p:cNvPr id="253" name="object 253"/>
            <p:cNvPicPr/>
            <p:nvPr/>
          </p:nvPicPr>
          <p:blipFill>
            <a:blip r:embed="rId174" cstate="print"/>
            <a:stretch>
              <a:fillRect/>
            </a:stretch>
          </p:blipFill>
          <p:spPr>
            <a:xfrm>
              <a:off x="2064645" y="9170097"/>
              <a:ext cx="398430" cy="104965"/>
            </a:xfrm>
            <a:prstGeom prst="rect">
              <a:avLst/>
            </a:prstGeom>
          </p:spPr>
        </p:pic>
        <p:sp>
          <p:nvSpPr>
            <p:cNvPr id="254" name="object 254"/>
            <p:cNvSpPr/>
            <p:nvPr/>
          </p:nvSpPr>
          <p:spPr>
            <a:xfrm>
              <a:off x="2487459" y="9231057"/>
              <a:ext cx="29209" cy="40005"/>
            </a:xfrm>
            <a:custGeom>
              <a:avLst/>
              <a:gdLst/>
              <a:ahLst/>
              <a:cxnLst/>
              <a:rect l="l" t="t" r="r" b="b"/>
              <a:pathLst>
                <a:path w="29210" h="40004">
                  <a:moveTo>
                    <a:pt x="22955" y="1524"/>
                  </a:moveTo>
                  <a:lnTo>
                    <a:pt x="13811" y="1524"/>
                  </a:lnTo>
                  <a:lnTo>
                    <a:pt x="13811" y="0"/>
                  </a:lnTo>
                  <a:lnTo>
                    <a:pt x="22955" y="0"/>
                  </a:lnTo>
                  <a:lnTo>
                    <a:pt x="22955" y="1524"/>
                  </a:lnTo>
                  <a:close/>
                </a:path>
                <a:path w="29210" h="40004">
                  <a:moveTo>
                    <a:pt x="9239" y="39719"/>
                  </a:moveTo>
                  <a:lnTo>
                    <a:pt x="0" y="39719"/>
                  </a:lnTo>
                  <a:lnTo>
                    <a:pt x="0" y="32099"/>
                  </a:lnTo>
                  <a:lnTo>
                    <a:pt x="3048" y="32099"/>
                  </a:lnTo>
                  <a:lnTo>
                    <a:pt x="6096" y="30575"/>
                  </a:lnTo>
                  <a:lnTo>
                    <a:pt x="9239" y="30575"/>
                  </a:lnTo>
                  <a:lnTo>
                    <a:pt x="12287" y="27527"/>
                  </a:lnTo>
                  <a:lnTo>
                    <a:pt x="13811" y="27527"/>
                  </a:lnTo>
                  <a:lnTo>
                    <a:pt x="13811" y="26003"/>
                  </a:lnTo>
                  <a:lnTo>
                    <a:pt x="15335" y="24479"/>
                  </a:lnTo>
                  <a:lnTo>
                    <a:pt x="15335" y="16859"/>
                  </a:lnTo>
                  <a:lnTo>
                    <a:pt x="13811" y="16859"/>
                  </a:lnTo>
                  <a:lnTo>
                    <a:pt x="13811" y="15335"/>
                  </a:lnTo>
                  <a:lnTo>
                    <a:pt x="12287" y="13716"/>
                  </a:lnTo>
                  <a:lnTo>
                    <a:pt x="10763" y="12192"/>
                  </a:lnTo>
                  <a:lnTo>
                    <a:pt x="10763" y="10668"/>
                  </a:lnTo>
                  <a:lnTo>
                    <a:pt x="9239" y="9144"/>
                  </a:lnTo>
                  <a:lnTo>
                    <a:pt x="9239" y="6096"/>
                  </a:lnTo>
                  <a:lnTo>
                    <a:pt x="10763" y="6096"/>
                  </a:lnTo>
                  <a:lnTo>
                    <a:pt x="10763" y="3048"/>
                  </a:lnTo>
                  <a:lnTo>
                    <a:pt x="12287" y="1524"/>
                  </a:lnTo>
                  <a:lnTo>
                    <a:pt x="24479" y="1524"/>
                  </a:lnTo>
                  <a:lnTo>
                    <a:pt x="26003" y="3048"/>
                  </a:lnTo>
                  <a:lnTo>
                    <a:pt x="26003" y="4572"/>
                  </a:lnTo>
                  <a:lnTo>
                    <a:pt x="27527" y="6096"/>
                  </a:lnTo>
                  <a:lnTo>
                    <a:pt x="27527" y="7620"/>
                  </a:lnTo>
                  <a:lnTo>
                    <a:pt x="29051" y="9144"/>
                  </a:lnTo>
                  <a:lnTo>
                    <a:pt x="29051" y="21431"/>
                  </a:lnTo>
                  <a:lnTo>
                    <a:pt x="26003" y="27527"/>
                  </a:lnTo>
                  <a:lnTo>
                    <a:pt x="16859" y="36671"/>
                  </a:lnTo>
                  <a:lnTo>
                    <a:pt x="12287" y="38195"/>
                  </a:lnTo>
                  <a:lnTo>
                    <a:pt x="9239" y="39719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5" name="object 255"/>
          <p:cNvPicPr/>
          <p:nvPr/>
        </p:nvPicPr>
        <p:blipFill>
          <a:blip r:embed="rId175" cstate="print"/>
          <a:stretch>
            <a:fillRect/>
          </a:stretch>
        </p:blipFill>
        <p:spPr>
          <a:xfrm>
            <a:off x="5204656" y="9189909"/>
            <a:ext cx="108299" cy="85439"/>
          </a:xfrm>
          <a:prstGeom prst="rect">
            <a:avLst/>
          </a:prstGeom>
        </p:spPr>
      </p:pic>
      <p:grpSp>
        <p:nvGrpSpPr>
          <p:cNvPr id="256" name="object 256"/>
          <p:cNvGrpSpPr/>
          <p:nvPr/>
        </p:nvGrpSpPr>
        <p:grpSpPr>
          <a:xfrm>
            <a:off x="5418302" y="9159333"/>
            <a:ext cx="1061085" cy="116205"/>
            <a:chOff x="5418302" y="9159333"/>
            <a:chExt cx="1061085" cy="116205"/>
          </a:xfrm>
        </p:grpSpPr>
        <p:sp>
          <p:nvSpPr>
            <p:cNvPr id="257" name="object 257"/>
            <p:cNvSpPr/>
            <p:nvPr/>
          </p:nvSpPr>
          <p:spPr>
            <a:xfrm>
              <a:off x="5418289" y="9163913"/>
              <a:ext cx="798830" cy="111760"/>
            </a:xfrm>
            <a:custGeom>
              <a:avLst/>
              <a:gdLst/>
              <a:ahLst/>
              <a:cxnLst/>
              <a:rect l="l" t="t" r="r" b="b"/>
              <a:pathLst>
                <a:path w="798829" h="111759">
                  <a:moveTo>
                    <a:pt x="50393" y="41236"/>
                  </a:moveTo>
                  <a:lnTo>
                    <a:pt x="48869" y="35140"/>
                  </a:lnTo>
                  <a:lnTo>
                    <a:pt x="42773" y="25996"/>
                  </a:lnTo>
                  <a:lnTo>
                    <a:pt x="38201" y="24472"/>
                  </a:lnTo>
                  <a:lnTo>
                    <a:pt x="27533" y="24472"/>
                  </a:lnTo>
                  <a:lnTo>
                    <a:pt x="21437" y="27520"/>
                  </a:lnTo>
                  <a:lnTo>
                    <a:pt x="16865" y="29044"/>
                  </a:lnTo>
                  <a:lnTo>
                    <a:pt x="13716" y="32092"/>
                  </a:lnTo>
                  <a:lnTo>
                    <a:pt x="10668" y="36664"/>
                  </a:lnTo>
                  <a:lnTo>
                    <a:pt x="9144" y="25996"/>
                  </a:lnTo>
                  <a:lnTo>
                    <a:pt x="0" y="25996"/>
                  </a:lnTo>
                  <a:lnTo>
                    <a:pt x="0" y="87058"/>
                  </a:lnTo>
                  <a:lnTo>
                    <a:pt x="10668" y="87058"/>
                  </a:lnTo>
                  <a:lnTo>
                    <a:pt x="10668" y="47332"/>
                  </a:lnTo>
                  <a:lnTo>
                    <a:pt x="12192" y="44284"/>
                  </a:lnTo>
                  <a:lnTo>
                    <a:pt x="15240" y="42760"/>
                  </a:lnTo>
                  <a:lnTo>
                    <a:pt x="22961" y="35140"/>
                  </a:lnTo>
                  <a:lnTo>
                    <a:pt x="24485" y="35140"/>
                  </a:lnTo>
                  <a:lnTo>
                    <a:pt x="26009" y="33616"/>
                  </a:lnTo>
                  <a:lnTo>
                    <a:pt x="33629" y="33616"/>
                  </a:lnTo>
                  <a:lnTo>
                    <a:pt x="36677" y="36664"/>
                  </a:lnTo>
                  <a:lnTo>
                    <a:pt x="39725" y="42760"/>
                  </a:lnTo>
                  <a:lnTo>
                    <a:pt x="39725" y="48856"/>
                  </a:lnTo>
                  <a:lnTo>
                    <a:pt x="50393" y="48856"/>
                  </a:lnTo>
                  <a:lnTo>
                    <a:pt x="50393" y="41236"/>
                  </a:lnTo>
                  <a:close/>
                </a:path>
                <a:path w="798829" h="111759">
                  <a:moveTo>
                    <a:pt x="114490" y="41236"/>
                  </a:moveTo>
                  <a:lnTo>
                    <a:pt x="112966" y="38188"/>
                  </a:lnTo>
                  <a:lnTo>
                    <a:pt x="112966" y="35140"/>
                  </a:lnTo>
                  <a:lnTo>
                    <a:pt x="111442" y="33616"/>
                  </a:lnTo>
                  <a:lnTo>
                    <a:pt x="109918" y="30568"/>
                  </a:lnTo>
                  <a:lnTo>
                    <a:pt x="108394" y="29044"/>
                  </a:lnTo>
                  <a:lnTo>
                    <a:pt x="105346" y="27520"/>
                  </a:lnTo>
                  <a:lnTo>
                    <a:pt x="103822" y="25996"/>
                  </a:lnTo>
                  <a:lnTo>
                    <a:pt x="100774" y="25996"/>
                  </a:lnTo>
                  <a:lnTo>
                    <a:pt x="97726" y="24472"/>
                  </a:lnTo>
                  <a:lnTo>
                    <a:pt x="82486" y="24472"/>
                  </a:lnTo>
                  <a:lnTo>
                    <a:pt x="80962" y="25996"/>
                  </a:lnTo>
                  <a:lnTo>
                    <a:pt x="74866" y="25996"/>
                  </a:lnTo>
                  <a:lnTo>
                    <a:pt x="73342" y="27520"/>
                  </a:lnTo>
                  <a:lnTo>
                    <a:pt x="68770" y="27520"/>
                  </a:lnTo>
                  <a:lnTo>
                    <a:pt x="68770" y="38188"/>
                  </a:lnTo>
                  <a:lnTo>
                    <a:pt x="73342" y="36664"/>
                  </a:lnTo>
                  <a:lnTo>
                    <a:pt x="76390" y="35140"/>
                  </a:lnTo>
                  <a:lnTo>
                    <a:pt x="79438" y="35140"/>
                  </a:lnTo>
                  <a:lnTo>
                    <a:pt x="82486" y="33616"/>
                  </a:lnTo>
                  <a:lnTo>
                    <a:pt x="94678" y="33616"/>
                  </a:lnTo>
                  <a:lnTo>
                    <a:pt x="100774" y="36664"/>
                  </a:lnTo>
                  <a:lnTo>
                    <a:pt x="102298" y="38188"/>
                  </a:lnTo>
                  <a:lnTo>
                    <a:pt x="103822" y="41236"/>
                  </a:lnTo>
                  <a:lnTo>
                    <a:pt x="103822" y="50380"/>
                  </a:lnTo>
                  <a:lnTo>
                    <a:pt x="103822" y="58000"/>
                  </a:lnTo>
                  <a:lnTo>
                    <a:pt x="103822" y="68770"/>
                  </a:lnTo>
                  <a:lnTo>
                    <a:pt x="100774" y="73342"/>
                  </a:lnTo>
                  <a:lnTo>
                    <a:pt x="96202" y="74866"/>
                  </a:lnTo>
                  <a:lnTo>
                    <a:pt x="90106" y="77914"/>
                  </a:lnTo>
                  <a:lnTo>
                    <a:pt x="79438" y="77914"/>
                  </a:lnTo>
                  <a:lnTo>
                    <a:pt x="76390" y="74866"/>
                  </a:lnTo>
                  <a:lnTo>
                    <a:pt x="76390" y="73342"/>
                  </a:lnTo>
                  <a:lnTo>
                    <a:pt x="74866" y="71818"/>
                  </a:lnTo>
                  <a:lnTo>
                    <a:pt x="74866" y="67246"/>
                  </a:lnTo>
                  <a:lnTo>
                    <a:pt x="76390" y="65722"/>
                  </a:lnTo>
                  <a:lnTo>
                    <a:pt x="76390" y="64198"/>
                  </a:lnTo>
                  <a:lnTo>
                    <a:pt x="77914" y="62572"/>
                  </a:lnTo>
                  <a:lnTo>
                    <a:pt x="80962" y="59524"/>
                  </a:lnTo>
                  <a:lnTo>
                    <a:pt x="85534" y="59524"/>
                  </a:lnTo>
                  <a:lnTo>
                    <a:pt x="87058" y="58000"/>
                  </a:lnTo>
                  <a:lnTo>
                    <a:pt x="103822" y="58000"/>
                  </a:lnTo>
                  <a:lnTo>
                    <a:pt x="103822" y="50380"/>
                  </a:lnTo>
                  <a:lnTo>
                    <a:pt x="82486" y="50380"/>
                  </a:lnTo>
                  <a:lnTo>
                    <a:pt x="74866" y="51904"/>
                  </a:lnTo>
                  <a:lnTo>
                    <a:pt x="70294" y="54952"/>
                  </a:lnTo>
                  <a:lnTo>
                    <a:pt x="65633" y="59524"/>
                  </a:lnTo>
                  <a:lnTo>
                    <a:pt x="64109" y="64198"/>
                  </a:lnTo>
                  <a:lnTo>
                    <a:pt x="64109" y="74866"/>
                  </a:lnTo>
                  <a:lnTo>
                    <a:pt x="65633" y="76390"/>
                  </a:lnTo>
                  <a:lnTo>
                    <a:pt x="65633" y="79438"/>
                  </a:lnTo>
                  <a:lnTo>
                    <a:pt x="67246" y="80962"/>
                  </a:lnTo>
                  <a:lnTo>
                    <a:pt x="71818" y="85534"/>
                  </a:lnTo>
                  <a:lnTo>
                    <a:pt x="74866" y="85534"/>
                  </a:lnTo>
                  <a:lnTo>
                    <a:pt x="77914" y="87058"/>
                  </a:lnTo>
                  <a:lnTo>
                    <a:pt x="91630" y="87058"/>
                  </a:lnTo>
                  <a:lnTo>
                    <a:pt x="97726" y="84010"/>
                  </a:lnTo>
                  <a:lnTo>
                    <a:pt x="103822" y="77914"/>
                  </a:lnTo>
                  <a:lnTo>
                    <a:pt x="105346" y="87058"/>
                  </a:lnTo>
                  <a:lnTo>
                    <a:pt x="114490" y="87058"/>
                  </a:lnTo>
                  <a:lnTo>
                    <a:pt x="114490" y="58000"/>
                  </a:lnTo>
                  <a:lnTo>
                    <a:pt x="114490" y="41236"/>
                  </a:lnTo>
                  <a:close/>
                </a:path>
                <a:path w="798829" h="111759">
                  <a:moveTo>
                    <a:pt x="183273" y="39712"/>
                  </a:moveTo>
                  <a:lnTo>
                    <a:pt x="181749" y="33616"/>
                  </a:lnTo>
                  <a:lnTo>
                    <a:pt x="174129" y="25996"/>
                  </a:lnTo>
                  <a:lnTo>
                    <a:pt x="169557" y="24472"/>
                  </a:lnTo>
                  <a:lnTo>
                    <a:pt x="158889" y="24472"/>
                  </a:lnTo>
                  <a:lnTo>
                    <a:pt x="157365" y="25996"/>
                  </a:lnTo>
                  <a:lnTo>
                    <a:pt x="154317" y="25996"/>
                  </a:lnTo>
                  <a:lnTo>
                    <a:pt x="151269" y="29044"/>
                  </a:lnTo>
                  <a:lnTo>
                    <a:pt x="148221" y="30568"/>
                  </a:lnTo>
                  <a:lnTo>
                    <a:pt x="143649" y="35140"/>
                  </a:lnTo>
                  <a:lnTo>
                    <a:pt x="143649" y="25996"/>
                  </a:lnTo>
                  <a:lnTo>
                    <a:pt x="134404" y="25996"/>
                  </a:lnTo>
                  <a:lnTo>
                    <a:pt x="134404" y="87058"/>
                  </a:lnTo>
                  <a:lnTo>
                    <a:pt x="145173" y="87058"/>
                  </a:lnTo>
                  <a:lnTo>
                    <a:pt x="145173" y="45808"/>
                  </a:lnTo>
                  <a:lnTo>
                    <a:pt x="146697" y="42760"/>
                  </a:lnTo>
                  <a:lnTo>
                    <a:pt x="152793" y="36664"/>
                  </a:lnTo>
                  <a:lnTo>
                    <a:pt x="154317" y="36664"/>
                  </a:lnTo>
                  <a:lnTo>
                    <a:pt x="155841" y="35140"/>
                  </a:lnTo>
                  <a:lnTo>
                    <a:pt x="157365" y="35140"/>
                  </a:lnTo>
                  <a:lnTo>
                    <a:pt x="157365" y="33616"/>
                  </a:lnTo>
                  <a:lnTo>
                    <a:pt x="164985" y="33616"/>
                  </a:lnTo>
                  <a:lnTo>
                    <a:pt x="168033" y="35140"/>
                  </a:lnTo>
                  <a:lnTo>
                    <a:pt x="169557" y="36664"/>
                  </a:lnTo>
                  <a:lnTo>
                    <a:pt x="172605" y="42760"/>
                  </a:lnTo>
                  <a:lnTo>
                    <a:pt x="172605" y="87058"/>
                  </a:lnTo>
                  <a:lnTo>
                    <a:pt x="183273" y="87058"/>
                  </a:lnTo>
                  <a:lnTo>
                    <a:pt x="183273" y="39712"/>
                  </a:lnTo>
                  <a:close/>
                </a:path>
                <a:path w="798829" h="111759">
                  <a:moveTo>
                    <a:pt x="250329" y="0"/>
                  </a:moveTo>
                  <a:lnTo>
                    <a:pt x="239661" y="0"/>
                  </a:lnTo>
                  <a:lnTo>
                    <a:pt x="239661" y="25996"/>
                  </a:lnTo>
                  <a:lnTo>
                    <a:pt x="239661" y="36664"/>
                  </a:lnTo>
                  <a:lnTo>
                    <a:pt x="239661" y="64096"/>
                  </a:lnTo>
                  <a:lnTo>
                    <a:pt x="236613" y="68668"/>
                  </a:lnTo>
                  <a:lnTo>
                    <a:pt x="227469" y="77812"/>
                  </a:lnTo>
                  <a:lnTo>
                    <a:pt x="218325" y="77812"/>
                  </a:lnTo>
                  <a:lnTo>
                    <a:pt x="215277" y="76288"/>
                  </a:lnTo>
                  <a:lnTo>
                    <a:pt x="212229" y="73240"/>
                  </a:lnTo>
                  <a:lnTo>
                    <a:pt x="209181" y="64096"/>
                  </a:lnTo>
                  <a:lnTo>
                    <a:pt x="209181" y="48856"/>
                  </a:lnTo>
                  <a:lnTo>
                    <a:pt x="210705" y="42760"/>
                  </a:lnTo>
                  <a:lnTo>
                    <a:pt x="218325" y="35140"/>
                  </a:lnTo>
                  <a:lnTo>
                    <a:pt x="221373" y="33616"/>
                  </a:lnTo>
                  <a:lnTo>
                    <a:pt x="233565" y="33616"/>
                  </a:lnTo>
                  <a:lnTo>
                    <a:pt x="236613" y="35140"/>
                  </a:lnTo>
                  <a:lnTo>
                    <a:pt x="238137" y="35140"/>
                  </a:lnTo>
                  <a:lnTo>
                    <a:pt x="239661" y="36664"/>
                  </a:lnTo>
                  <a:lnTo>
                    <a:pt x="239661" y="25996"/>
                  </a:lnTo>
                  <a:lnTo>
                    <a:pt x="236613" y="25996"/>
                  </a:lnTo>
                  <a:lnTo>
                    <a:pt x="233565" y="24472"/>
                  </a:lnTo>
                  <a:lnTo>
                    <a:pt x="224421" y="24472"/>
                  </a:lnTo>
                  <a:lnTo>
                    <a:pt x="219849" y="25996"/>
                  </a:lnTo>
                  <a:lnTo>
                    <a:pt x="216801" y="27520"/>
                  </a:lnTo>
                  <a:lnTo>
                    <a:pt x="212229" y="29044"/>
                  </a:lnTo>
                  <a:lnTo>
                    <a:pt x="209181" y="30568"/>
                  </a:lnTo>
                  <a:lnTo>
                    <a:pt x="207657" y="33616"/>
                  </a:lnTo>
                  <a:lnTo>
                    <a:pt x="204609" y="36664"/>
                  </a:lnTo>
                  <a:lnTo>
                    <a:pt x="201561" y="42760"/>
                  </a:lnTo>
                  <a:lnTo>
                    <a:pt x="198513" y="51904"/>
                  </a:lnTo>
                  <a:lnTo>
                    <a:pt x="198513" y="61048"/>
                  </a:lnTo>
                  <a:lnTo>
                    <a:pt x="200037" y="65620"/>
                  </a:lnTo>
                  <a:lnTo>
                    <a:pt x="200037" y="70192"/>
                  </a:lnTo>
                  <a:lnTo>
                    <a:pt x="204609" y="79336"/>
                  </a:lnTo>
                  <a:lnTo>
                    <a:pt x="206133" y="82486"/>
                  </a:lnTo>
                  <a:lnTo>
                    <a:pt x="207657" y="84010"/>
                  </a:lnTo>
                  <a:lnTo>
                    <a:pt x="213753" y="87058"/>
                  </a:lnTo>
                  <a:lnTo>
                    <a:pt x="227469" y="87058"/>
                  </a:lnTo>
                  <a:lnTo>
                    <a:pt x="230517" y="84010"/>
                  </a:lnTo>
                  <a:lnTo>
                    <a:pt x="235089" y="82486"/>
                  </a:lnTo>
                  <a:lnTo>
                    <a:pt x="238137" y="79336"/>
                  </a:lnTo>
                  <a:lnTo>
                    <a:pt x="239153" y="77812"/>
                  </a:lnTo>
                  <a:lnTo>
                    <a:pt x="241185" y="74764"/>
                  </a:lnTo>
                  <a:lnTo>
                    <a:pt x="241185" y="87058"/>
                  </a:lnTo>
                  <a:lnTo>
                    <a:pt x="250329" y="87058"/>
                  </a:lnTo>
                  <a:lnTo>
                    <a:pt x="250329" y="74764"/>
                  </a:lnTo>
                  <a:lnTo>
                    <a:pt x="250329" y="33616"/>
                  </a:lnTo>
                  <a:lnTo>
                    <a:pt x="250329" y="25996"/>
                  </a:lnTo>
                  <a:lnTo>
                    <a:pt x="250329" y="0"/>
                  </a:lnTo>
                  <a:close/>
                </a:path>
                <a:path w="798829" h="111759">
                  <a:moveTo>
                    <a:pt x="323672" y="50380"/>
                  </a:moveTo>
                  <a:lnTo>
                    <a:pt x="322148" y="45808"/>
                  </a:lnTo>
                  <a:lnTo>
                    <a:pt x="320624" y="42760"/>
                  </a:lnTo>
                  <a:lnTo>
                    <a:pt x="319100" y="38188"/>
                  </a:lnTo>
                  <a:lnTo>
                    <a:pt x="316814" y="33616"/>
                  </a:lnTo>
                  <a:lnTo>
                    <a:pt x="316052" y="32092"/>
                  </a:lnTo>
                  <a:lnTo>
                    <a:pt x="313004" y="29044"/>
                  </a:lnTo>
                  <a:lnTo>
                    <a:pt x="311480" y="28308"/>
                  </a:lnTo>
                  <a:lnTo>
                    <a:pt x="311480" y="45808"/>
                  </a:lnTo>
                  <a:lnTo>
                    <a:pt x="311480" y="64096"/>
                  </a:lnTo>
                  <a:lnTo>
                    <a:pt x="309854" y="67144"/>
                  </a:lnTo>
                  <a:lnTo>
                    <a:pt x="309854" y="70192"/>
                  </a:lnTo>
                  <a:lnTo>
                    <a:pt x="305282" y="74764"/>
                  </a:lnTo>
                  <a:lnTo>
                    <a:pt x="302234" y="76288"/>
                  </a:lnTo>
                  <a:lnTo>
                    <a:pt x="300710" y="77812"/>
                  </a:lnTo>
                  <a:lnTo>
                    <a:pt x="288518" y="77812"/>
                  </a:lnTo>
                  <a:lnTo>
                    <a:pt x="286994" y="76288"/>
                  </a:lnTo>
                  <a:lnTo>
                    <a:pt x="285470" y="76288"/>
                  </a:lnTo>
                  <a:lnTo>
                    <a:pt x="282422" y="74764"/>
                  </a:lnTo>
                  <a:lnTo>
                    <a:pt x="280898" y="73240"/>
                  </a:lnTo>
                  <a:lnTo>
                    <a:pt x="279374" y="70192"/>
                  </a:lnTo>
                  <a:lnTo>
                    <a:pt x="279374" y="68668"/>
                  </a:lnTo>
                  <a:lnTo>
                    <a:pt x="276326" y="62572"/>
                  </a:lnTo>
                  <a:lnTo>
                    <a:pt x="276326" y="50380"/>
                  </a:lnTo>
                  <a:lnTo>
                    <a:pt x="277850" y="47332"/>
                  </a:lnTo>
                  <a:lnTo>
                    <a:pt x="277850" y="44284"/>
                  </a:lnTo>
                  <a:lnTo>
                    <a:pt x="279374" y="42760"/>
                  </a:lnTo>
                  <a:lnTo>
                    <a:pt x="280898" y="39712"/>
                  </a:lnTo>
                  <a:lnTo>
                    <a:pt x="283946" y="36664"/>
                  </a:lnTo>
                  <a:lnTo>
                    <a:pt x="286994" y="35140"/>
                  </a:lnTo>
                  <a:lnTo>
                    <a:pt x="288518" y="33616"/>
                  </a:lnTo>
                  <a:lnTo>
                    <a:pt x="299186" y="33616"/>
                  </a:lnTo>
                  <a:lnTo>
                    <a:pt x="302234" y="35140"/>
                  </a:lnTo>
                  <a:lnTo>
                    <a:pt x="303758" y="35140"/>
                  </a:lnTo>
                  <a:lnTo>
                    <a:pt x="305282" y="36664"/>
                  </a:lnTo>
                  <a:lnTo>
                    <a:pt x="306806" y="39712"/>
                  </a:lnTo>
                  <a:lnTo>
                    <a:pt x="309854" y="42760"/>
                  </a:lnTo>
                  <a:lnTo>
                    <a:pt x="311480" y="45808"/>
                  </a:lnTo>
                  <a:lnTo>
                    <a:pt x="311480" y="28308"/>
                  </a:lnTo>
                  <a:lnTo>
                    <a:pt x="309854" y="27520"/>
                  </a:lnTo>
                  <a:lnTo>
                    <a:pt x="303758" y="24472"/>
                  </a:lnTo>
                  <a:lnTo>
                    <a:pt x="286994" y="24472"/>
                  </a:lnTo>
                  <a:lnTo>
                    <a:pt x="282422" y="25996"/>
                  </a:lnTo>
                  <a:lnTo>
                    <a:pt x="279374" y="29044"/>
                  </a:lnTo>
                  <a:lnTo>
                    <a:pt x="276326" y="30568"/>
                  </a:lnTo>
                  <a:lnTo>
                    <a:pt x="273278" y="33616"/>
                  </a:lnTo>
                  <a:lnTo>
                    <a:pt x="271754" y="36664"/>
                  </a:lnTo>
                  <a:lnTo>
                    <a:pt x="268706" y="39712"/>
                  </a:lnTo>
                  <a:lnTo>
                    <a:pt x="267182" y="42760"/>
                  </a:lnTo>
                  <a:lnTo>
                    <a:pt x="267182" y="47332"/>
                  </a:lnTo>
                  <a:lnTo>
                    <a:pt x="265658" y="51904"/>
                  </a:lnTo>
                  <a:lnTo>
                    <a:pt x="265658" y="61048"/>
                  </a:lnTo>
                  <a:lnTo>
                    <a:pt x="267182" y="65620"/>
                  </a:lnTo>
                  <a:lnTo>
                    <a:pt x="267182" y="70192"/>
                  </a:lnTo>
                  <a:lnTo>
                    <a:pt x="270230" y="76288"/>
                  </a:lnTo>
                  <a:lnTo>
                    <a:pt x="273278" y="79336"/>
                  </a:lnTo>
                  <a:lnTo>
                    <a:pt x="276326" y="82486"/>
                  </a:lnTo>
                  <a:lnTo>
                    <a:pt x="285470" y="87058"/>
                  </a:lnTo>
                  <a:lnTo>
                    <a:pt x="302234" y="87058"/>
                  </a:lnTo>
                  <a:lnTo>
                    <a:pt x="305282" y="85534"/>
                  </a:lnTo>
                  <a:lnTo>
                    <a:pt x="309854" y="84010"/>
                  </a:lnTo>
                  <a:lnTo>
                    <a:pt x="313004" y="80860"/>
                  </a:lnTo>
                  <a:lnTo>
                    <a:pt x="314528" y="77812"/>
                  </a:lnTo>
                  <a:lnTo>
                    <a:pt x="317576" y="76288"/>
                  </a:lnTo>
                  <a:lnTo>
                    <a:pt x="319100" y="71716"/>
                  </a:lnTo>
                  <a:lnTo>
                    <a:pt x="320624" y="68668"/>
                  </a:lnTo>
                  <a:lnTo>
                    <a:pt x="323672" y="59524"/>
                  </a:lnTo>
                  <a:lnTo>
                    <a:pt x="323672" y="50380"/>
                  </a:lnTo>
                  <a:close/>
                </a:path>
                <a:path w="798829" h="111759">
                  <a:moveTo>
                    <a:pt x="390817" y="30568"/>
                  </a:moveTo>
                  <a:lnTo>
                    <a:pt x="387769" y="24472"/>
                  </a:lnTo>
                  <a:lnTo>
                    <a:pt x="377101" y="24472"/>
                  </a:lnTo>
                  <a:lnTo>
                    <a:pt x="375577" y="25996"/>
                  </a:lnTo>
                  <a:lnTo>
                    <a:pt x="372529" y="25996"/>
                  </a:lnTo>
                  <a:lnTo>
                    <a:pt x="371005" y="27520"/>
                  </a:lnTo>
                  <a:lnTo>
                    <a:pt x="371005" y="29044"/>
                  </a:lnTo>
                  <a:lnTo>
                    <a:pt x="369481" y="30568"/>
                  </a:lnTo>
                  <a:lnTo>
                    <a:pt x="369481" y="32092"/>
                  </a:lnTo>
                  <a:lnTo>
                    <a:pt x="367855" y="33616"/>
                  </a:lnTo>
                  <a:lnTo>
                    <a:pt x="366331" y="35140"/>
                  </a:lnTo>
                  <a:lnTo>
                    <a:pt x="366331" y="33616"/>
                  </a:lnTo>
                  <a:lnTo>
                    <a:pt x="364807" y="29044"/>
                  </a:lnTo>
                  <a:lnTo>
                    <a:pt x="361759" y="25996"/>
                  </a:lnTo>
                  <a:lnTo>
                    <a:pt x="358711" y="24472"/>
                  </a:lnTo>
                  <a:lnTo>
                    <a:pt x="351091" y="24472"/>
                  </a:lnTo>
                  <a:lnTo>
                    <a:pt x="351091" y="25996"/>
                  </a:lnTo>
                  <a:lnTo>
                    <a:pt x="349567" y="25996"/>
                  </a:lnTo>
                  <a:lnTo>
                    <a:pt x="344995" y="30568"/>
                  </a:lnTo>
                  <a:lnTo>
                    <a:pt x="344995" y="32092"/>
                  </a:lnTo>
                  <a:lnTo>
                    <a:pt x="343471" y="35140"/>
                  </a:lnTo>
                  <a:lnTo>
                    <a:pt x="341947" y="36664"/>
                  </a:lnTo>
                  <a:lnTo>
                    <a:pt x="341947" y="25996"/>
                  </a:lnTo>
                  <a:lnTo>
                    <a:pt x="334327" y="25996"/>
                  </a:lnTo>
                  <a:lnTo>
                    <a:pt x="334327" y="87058"/>
                  </a:lnTo>
                  <a:lnTo>
                    <a:pt x="343471" y="87058"/>
                  </a:lnTo>
                  <a:lnTo>
                    <a:pt x="343471" y="47332"/>
                  </a:lnTo>
                  <a:lnTo>
                    <a:pt x="344995" y="44284"/>
                  </a:lnTo>
                  <a:lnTo>
                    <a:pt x="346519" y="42760"/>
                  </a:lnTo>
                  <a:lnTo>
                    <a:pt x="346519" y="39712"/>
                  </a:lnTo>
                  <a:lnTo>
                    <a:pt x="349567" y="36664"/>
                  </a:lnTo>
                  <a:lnTo>
                    <a:pt x="351091" y="35140"/>
                  </a:lnTo>
                  <a:lnTo>
                    <a:pt x="351091" y="33616"/>
                  </a:lnTo>
                  <a:lnTo>
                    <a:pt x="355663" y="33616"/>
                  </a:lnTo>
                  <a:lnTo>
                    <a:pt x="357187" y="35140"/>
                  </a:lnTo>
                  <a:lnTo>
                    <a:pt x="357187" y="87058"/>
                  </a:lnTo>
                  <a:lnTo>
                    <a:pt x="367855" y="87058"/>
                  </a:lnTo>
                  <a:lnTo>
                    <a:pt x="367855" y="44284"/>
                  </a:lnTo>
                  <a:lnTo>
                    <a:pt x="369481" y="42760"/>
                  </a:lnTo>
                  <a:lnTo>
                    <a:pt x="371005" y="41236"/>
                  </a:lnTo>
                  <a:lnTo>
                    <a:pt x="371005" y="38188"/>
                  </a:lnTo>
                  <a:lnTo>
                    <a:pt x="374053" y="35140"/>
                  </a:lnTo>
                  <a:lnTo>
                    <a:pt x="375577" y="35140"/>
                  </a:lnTo>
                  <a:lnTo>
                    <a:pt x="375577" y="33616"/>
                  </a:lnTo>
                  <a:lnTo>
                    <a:pt x="380149" y="33616"/>
                  </a:lnTo>
                  <a:lnTo>
                    <a:pt x="380149" y="35140"/>
                  </a:lnTo>
                  <a:lnTo>
                    <a:pt x="381673" y="36664"/>
                  </a:lnTo>
                  <a:lnTo>
                    <a:pt x="381673" y="87058"/>
                  </a:lnTo>
                  <a:lnTo>
                    <a:pt x="390817" y="87058"/>
                  </a:lnTo>
                  <a:lnTo>
                    <a:pt x="390817" y="33616"/>
                  </a:lnTo>
                  <a:lnTo>
                    <a:pt x="390817" y="30568"/>
                  </a:lnTo>
                  <a:close/>
                </a:path>
                <a:path w="798829" h="111759">
                  <a:moveTo>
                    <a:pt x="465874" y="102006"/>
                  </a:moveTo>
                  <a:lnTo>
                    <a:pt x="397294" y="102006"/>
                  </a:lnTo>
                  <a:lnTo>
                    <a:pt x="397294" y="111150"/>
                  </a:lnTo>
                  <a:lnTo>
                    <a:pt x="465874" y="111150"/>
                  </a:lnTo>
                  <a:lnTo>
                    <a:pt x="465874" y="102006"/>
                  </a:lnTo>
                  <a:close/>
                </a:path>
                <a:path w="798829" h="111759">
                  <a:moveTo>
                    <a:pt x="522071" y="64096"/>
                  </a:moveTo>
                  <a:lnTo>
                    <a:pt x="520547" y="61048"/>
                  </a:lnTo>
                  <a:lnTo>
                    <a:pt x="519023" y="59524"/>
                  </a:lnTo>
                  <a:lnTo>
                    <a:pt x="517499" y="59524"/>
                  </a:lnTo>
                  <a:lnTo>
                    <a:pt x="514451" y="56476"/>
                  </a:lnTo>
                  <a:lnTo>
                    <a:pt x="511403" y="54952"/>
                  </a:lnTo>
                  <a:lnTo>
                    <a:pt x="509879" y="53428"/>
                  </a:lnTo>
                  <a:lnTo>
                    <a:pt x="506831" y="53428"/>
                  </a:lnTo>
                  <a:lnTo>
                    <a:pt x="503783" y="51904"/>
                  </a:lnTo>
                  <a:lnTo>
                    <a:pt x="499211" y="50380"/>
                  </a:lnTo>
                  <a:lnTo>
                    <a:pt x="497687" y="50380"/>
                  </a:lnTo>
                  <a:lnTo>
                    <a:pt x="494639" y="48856"/>
                  </a:lnTo>
                  <a:lnTo>
                    <a:pt x="493115" y="48856"/>
                  </a:lnTo>
                  <a:lnTo>
                    <a:pt x="490067" y="45808"/>
                  </a:lnTo>
                  <a:lnTo>
                    <a:pt x="488543" y="45808"/>
                  </a:lnTo>
                  <a:lnTo>
                    <a:pt x="488543" y="44284"/>
                  </a:lnTo>
                  <a:lnTo>
                    <a:pt x="487019" y="42760"/>
                  </a:lnTo>
                  <a:lnTo>
                    <a:pt x="487019" y="38188"/>
                  </a:lnTo>
                  <a:lnTo>
                    <a:pt x="488543" y="38188"/>
                  </a:lnTo>
                  <a:lnTo>
                    <a:pt x="488543" y="36664"/>
                  </a:lnTo>
                  <a:lnTo>
                    <a:pt x="490067" y="35140"/>
                  </a:lnTo>
                  <a:lnTo>
                    <a:pt x="491591" y="35140"/>
                  </a:lnTo>
                  <a:lnTo>
                    <a:pt x="493115" y="33616"/>
                  </a:lnTo>
                  <a:lnTo>
                    <a:pt x="511403" y="33616"/>
                  </a:lnTo>
                  <a:lnTo>
                    <a:pt x="514451" y="35140"/>
                  </a:lnTo>
                  <a:lnTo>
                    <a:pt x="519023" y="35140"/>
                  </a:lnTo>
                  <a:lnTo>
                    <a:pt x="519023" y="33616"/>
                  </a:lnTo>
                  <a:lnTo>
                    <a:pt x="519023" y="25996"/>
                  </a:lnTo>
                  <a:lnTo>
                    <a:pt x="515975" y="25996"/>
                  </a:lnTo>
                  <a:lnTo>
                    <a:pt x="512927" y="24472"/>
                  </a:lnTo>
                  <a:lnTo>
                    <a:pt x="493115" y="24472"/>
                  </a:lnTo>
                  <a:lnTo>
                    <a:pt x="490067" y="25996"/>
                  </a:lnTo>
                  <a:lnTo>
                    <a:pt x="485394" y="27520"/>
                  </a:lnTo>
                  <a:lnTo>
                    <a:pt x="483870" y="29044"/>
                  </a:lnTo>
                  <a:lnTo>
                    <a:pt x="480822" y="30568"/>
                  </a:lnTo>
                  <a:lnTo>
                    <a:pt x="477774" y="33616"/>
                  </a:lnTo>
                  <a:lnTo>
                    <a:pt x="477774" y="36664"/>
                  </a:lnTo>
                  <a:lnTo>
                    <a:pt x="476250" y="38188"/>
                  </a:lnTo>
                  <a:lnTo>
                    <a:pt x="476250" y="45808"/>
                  </a:lnTo>
                  <a:lnTo>
                    <a:pt x="477774" y="48856"/>
                  </a:lnTo>
                  <a:lnTo>
                    <a:pt x="485394" y="56476"/>
                  </a:lnTo>
                  <a:lnTo>
                    <a:pt x="488543" y="56476"/>
                  </a:lnTo>
                  <a:lnTo>
                    <a:pt x="490067" y="58000"/>
                  </a:lnTo>
                  <a:lnTo>
                    <a:pt x="493115" y="59524"/>
                  </a:lnTo>
                  <a:lnTo>
                    <a:pt x="496163" y="59524"/>
                  </a:lnTo>
                  <a:lnTo>
                    <a:pt x="499211" y="61048"/>
                  </a:lnTo>
                  <a:lnTo>
                    <a:pt x="502259" y="61048"/>
                  </a:lnTo>
                  <a:lnTo>
                    <a:pt x="503783" y="62572"/>
                  </a:lnTo>
                  <a:lnTo>
                    <a:pt x="506831" y="64096"/>
                  </a:lnTo>
                  <a:lnTo>
                    <a:pt x="508355" y="64096"/>
                  </a:lnTo>
                  <a:lnTo>
                    <a:pt x="508355" y="65620"/>
                  </a:lnTo>
                  <a:lnTo>
                    <a:pt x="509879" y="65620"/>
                  </a:lnTo>
                  <a:lnTo>
                    <a:pt x="509879" y="67144"/>
                  </a:lnTo>
                  <a:lnTo>
                    <a:pt x="511403" y="67144"/>
                  </a:lnTo>
                  <a:lnTo>
                    <a:pt x="511403" y="73240"/>
                  </a:lnTo>
                  <a:lnTo>
                    <a:pt x="508355" y="76288"/>
                  </a:lnTo>
                  <a:lnTo>
                    <a:pt x="505307" y="77812"/>
                  </a:lnTo>
                  <a:lnTo>
                    <a:pt x="482346" y="77812"/>
                  </a:lnTo>
                  <a:lnTo>
                    <a:pt x="476250" y="74764"/>
                  </a:lnTo>
                  <a:lnTo>
                    <a:pt x="476250" y="85534"/>
                  </a:lnTo>
                  <a:lnTo>
                    <a:pt x="479298" y="85534"/>
                  </a:lnTo>
                  <a:lnTo>
                    <a:pt x="482346" y="87058"/>
                  </a:lnTo>
                  <a:lnTo>
                    <a:pt x="505307" y="87058"/>
                  </a:lnTo>
                  <a:lnTo>
                    <a:pt x="506831" y="85534"/>
                  </a:lnTo>
                  <a:lnTo>
                    <a:pt x="509879" y="85534"/>
                  </a:lnTo>
                  <a:lnTo>
                    <a:pt x="512927" y="84010"/>
                  </a:lnTo>
                  <a:lnTo>
                    <a:pt x="514451" y="84010"/>
                  </a:lnTo>
                  <a:lnTo>
                    <a:pt x="515975" y="82486"/>
                  </a:lnTo>
                  <a:lnTo>
                    <a:pt x="517499" y="80860"/>
                  </a:lnTo>
                  <a:lnTo>
                    <a:pt x="519023" y="79336"/>
                  </a:lnTo>
                  <a:lnTo>
                    <a:pt x="519023" y="77812"/>
                  </a:lnTo>
                  <a:lnTo>
                    <a:pt x="520547" y="77812"/>
                  </a:lnTo>
                  <a:lnTo>
                    <a:pt x="522071" y="74764"/>
                  </a:lnTo>
                  <a:lnTo>
                    <a:pt x="522071" y="64096"/>
                  </a:lnTo>
                  <a:close/>
                </a:path>
                <a:path w="798829" h="111759">
                  <a:moveTo>
                    <a:pt x="590753" y="25996"/>
                  </a:moveTo>
                  <a:lnTo>
                    <a:pt x="563321" y="25996"/>
                  </a:lnTo>
                  <a:lnTo>
                    <a:pt x="563321" y="6184"/>
                  </a:lnTo>
                  <a:lnTo>
                    <a:pt x="554177" y="9232"/>
                  </a:lnTo>
                  <a:lnTo>
                    <a:pt x="554177" y="25996"/>
                  </a:lnTo>
                  <a:lnTo>
                    <a:pt x="535787" y="25996"/>
                  </a:lnTo>
                  <a:lnTo>
                    <a:pt x="535787" y="33616"/>
                  </a:lnTo>
                  <a:lnTo>
                    <a:pt x="554177" y="33616"/>
                  </a:lnTo>
                  <a:lnTo>
                    <a:pt x="554177" y="73240"/>
                  </a:lnTo>
                  <a:lnTo>
                    <a:pt x="555701" y="77812"/>
                  </a:lnTo>
                  <a:lnTo>
                    <a:pt x="558749" y="82486"/>
                  </a:lnTo>
                  <a:lnTo>
                    <a:pt x="563321" y="85534"/>
                  </a:lnTo>
                  <a:lnTo>
                    <a:pt x="567893" y="87058"/>
                  </a:lnTo>
                  <a:lnTo>
                    <a:pt x="586181" y="87058"/>
                  </a:lnTo>
                  <a:lnTo>
                    <a:pt x="589229" y="85534"/>
                  </a:lnTo>
                  <a:lnTo>
                    <a:pt x="590753" y="85534"/>
                  </a:lnTo>
                  <a:lnTo>
                    <a:pt x="590753" y="76288"/>
                  </a:lnTo>
                  <a:lnTo>
                    <a:pt x="589229" y="76288"/>
                  </a:lnTo>
                  <a:lnTo>
                    <a:pt x="586181" y="77812"/>
                  </a:lnTo>
                  <a:lnTo>
                    <a:pt x="569417" y="77812"/>
                  </a:lnTo>
                  <a:lnTo>
                    <a:pt x="567893" y="74764"/>
                  </a:lnTo>
                  <a:lnTo>
                    <a:pt x="564845" y="73240"/>
                  </a:lnTo>
                  <a:lnTo>
                    <a:pt x="563321" y="70192"/>
                  </a:lnTo>
                  <a:lnTo>
                    <a:pt x="563321" y="33616"/>
                  </a:lnTo>
                  <a:lnTo>
                    <a:pt x="590753" y="33616"/>
                  </a:lnTo>
                  <a:lnTo>
                    <a:pt x="590753" y="25996"/>
                  </a:lnTo>
                  <a:close/>
                </a:path>
                <a:path w="798829" h="111759">
                  <a:moveTo>
                    <a:pt x="659422" y="41236"/>
                  </a:moveTo>
                  <a:lnTo>
                    <a:pt x="657898" y="38188"/>
                  </a:lnTo>
                  <a:lnTo>
                    <a:pt x="657898" y="35140"/>
                  </a:lnTo>
                  <a:lnTo>
                    <a:pt x="656374" y="33616"/>
                  </a:lnTo>
                  <a:lnTo>
                    <a:pt x="654850" y="30568"/>
                  </a:lnTo>
                  <a:lnTo>
                    <a:pt x="653326" y="29044"/>
                  </a:lnTo>
                  <a:lnTo>
                    <a:pt x="650278" y="27520"/>
                  </a:lnTo>
                  <a:lnTo>
                    <a:pt x="648754" y="25996"/>
                  </a:lnTo>
                  <a:lnTo>
                    <a:pt x="645706" y="25996"/>
                  </a:lnTo>
                  <a:lnTo>
                    <a:pt x="642658" y="24472"/>
                  </a:lnTo>
                  <a:lnTo>
                    <a:pt x="627418" y="24472"/>
                  </a:lnTo>
                  <a:lnTo>
                    <a:pt x="625894" y="25996"/>
                  </a:lnTo>
                  <a:lnTo>
                    <a:pt x="619798" y="25996"/>
                  </a:lnTo>
                  <a:lnTo>
                    <a:pt x="618274" y="27520"/>
                  </a:lnTo>
                  <a:lnTo>
                    <a:pt x="613702" y="27520"/>
                  </a:lnTo>
                  <a:lnTo>
                    <a:pt x="613702" y="38188"/>
                  </a:lnTo>
                  <a:lnTo>
                    <a:pt x="616750" y="36664"/>
                  </a:lnTo>
                  <a:lnTo>
                    <a:pt x="621322" y="35140"/>
                  </a:lnTo>
                  <a:lnTo>
                    <a:pt x="624370" y="35140"/>
                  </a:lnTo>
                  <a:lnTo>
                    <a:pt x="627418" y="33616"/>
                  </a:lnTo>
                  <a:lnTo>
                    <a:pt x="639610" y="33616"/>
                  </a:lnTo>
                  <a:lnTo>
                    <a:pt x="642658" y="35140"/>
                  </a:lnTo>
                  <a:lnTo>
                    <a:pt x="644182" y="36664"/>
                  </a:lnTo>
                  <a:lnTo>
                    <a:pt x="647230" y="38188"/>
                  </a:lnTo>
                  <a:lnTo>
                    <a:pt x="648754" y="41236"/>
                  </a:lnTo>
                  <a:lnTo>
                    <a:pt x="648754" y="50380"/>
                  </a:lnTo>
                  <a:lnTo>
                    <a:pt x="648754" y="58000"/>
                  </a:lnTo>
                  <a:lnTo>
                    <a:pt x="648754" y="68668"/>
                  </a:lnTo>
                  <a:lnTo>
                    <a:pt x="644182" y="73240"/>
                  </a:lnTo>
                  <a:lnTo>
                    <a:pt x="635038" y="77812"/>
                  </a:lnTo>
                  <a:lnTo>
                    <a:pt x="624370" y="77812"/>
                  </a:lnTo>
                  <a:lnTo>
                    <a:pt x="619798" y="73240"/>
                  </a:lnTo>
                  <a:lnTo>
                    <a:pt x="619798" y="67144"/>
                  </a:lnTo>
                  <a:lnTo>
                    <a:pt x="621322" y="65620"/>
                  </a:lnTo>
                  <a:lnTo>
                    <a:pt x="621322" y="64096"/>
                  </a:lnTo>
                  <a:lnTo>
                    <a:pt x="622846" y="62572"/>
                  </a:lnTo>
                  <a:lnTo>
                    <a:pt x="622846" y="61048"/>
                  </a:lnTo>
                  <a:lnTo>
                    <a:pt x="624370" y="61048"/>
                  </a:lnTo>
                  <a:lnTo>
                    <a:pt x="625894" y="59524"/>
                  </a:lnTo>
                  <a:lnTo>
                    <a:pt x="630466" y="59524"/>
                  </a:lnTo>
                  <a:lnTo>
                    <a:pt x="631990" y="58000"/>
                  </a:lnTo>
                  <a:lnTo>
                    <a:pt x="648754" y="58000"/>
                  </a:lnTo>
                  <a:lnTo>
                    <a:pt x="648754" y="50380"/>
                  </a:lnTo>
                  <a:lnTo>
                    <a:pt x="627418" y="50380"/>
                  </a:lnTo>
                  <a:lnTo>
                    <a:pt x="619798" y="51904"/>
                  </a:lnTo>
                  <a:lnTo>
                    <a:pt x="615226" y="54952"/>
                  </a:lnTo>
                  <a:lnTo>
                    <a:pt x="610654" y="59524"/>
                  </a:lnTo>
                  <a:lnTo>
                    <a:pt x="609130" y="64096"/>
                  </a:lnTo>
                  <a:lnTo>
                    <a:pt x="609130" y="74764"/>
                  </a:lnTo>
                  <a:lnTo>
                    <a:pt x="610654" y="76288"/>
                  </a:lnTo>
                  <a:lnTo>
                    <a:pt x="610654" y="79336"/>
                  </a:lnTo>
                  <a:lnTo>
                    <a:pt x="612178" y="80860"/>
                  </a:lnTo>
                  <a:lnTo>
                    <a:pt x="613702" y="82486"/>
                  </a:lnTo>
                  <a:lnTo>
                    <a:pt x="616750" y="85534"/>
                  </a:lnTo>
                  <a:lnTo>
                    <a:pt x="619798" y="85534"/>
                  </a:lnTo>
                  <a:lnTo>
                    <a:pt x="621322" y="87058"/>
                  </a:lnTo>
                  <a:lnTo>
                    <a:pt x="635038" y="87058"/>
                  </a:lnTo>
                  <a:lnTo>
                    <a:pt x="639610" y="85534"/>
                  </a:lnTo>
                  <a:lnTo>
                    <a:pt x="642658" y="84010"/>
                  </a:lnTo>
                  <a:lnTo>
                    <a:pt x="645706" y="80860"/>
                  </a:lnTo>
                  <a:lnTo>
                    <a:pt x="648754" y="77812"/>
                  </a:lnTo>
                  <a:lnTo>
                    <a:pt x="648754" y="87058"/>
                  </a:lnTo>
                  <a:lnTo>
                    <a:pt x="659422" y="87058"/>
                  </a:lnTo>
                  <a:lnTo>
                    <a:pt x="659422" y="58000"/>
                  </a:lnTo>
                  <a:lnTo>
                    <a:pt x="659422" y="41236"/>
                  </a:lnTo>
                  <a:close/>
                </a:path>
                <a:path w="798829" h="111759">
                  <a:moveTo>
                    <a:pt x="728192" y="25996"/>
                  </a:moveTo>
                  <a:lnTo>
                    <a:pt x="700760" y="25996"/>
                  </a:lnTo>
                  <a:lnTo>
                    <a:pt x="700760" y="6184"/>
                  </a:lnTo>
                  <a:lnTo>
                    <a:pt x="690003" y="9232"/>
                  </a:lnTo>
                  <a:lnTo>
                    <a:pt x="690003" y="25996"/>
                  </a:lnTo>
                  <a:lnTo>
                    <a:pt x="673239" y="25996"/>
                  </a:lnTo>
                  <a:lnTo>
                    <a:pt x="673239" y="33616"/>
                  </a:lnTo>
                  <a:lnTo>
                    <a:pt x="690003" y="33616"/>
                  </a:lnTo>
                  <a:lnTo>
                    <a:pt x="690003" y="73342"/>
                  </a:lnTo>
                  <a:lnTo>
                    <a:pt x="691527" y="77914"/>
                  </a:lnTo>
                  <a:lnTo>
                    <a:pt x="694575" y="82486"/>
                  </a:lnTo>
                  <a:lnTo>
                    <a:pt x="699236" y="85534"/>
                  </a:lnTo>
                  <a:lnTo>
                    <a:pt x="705332" y="87058"/>
                  </a:lnTo>
                  <a:lnTo>
                    <a:pt x="722096" y="87058"/>
                  </a:lnTo>
                  <a:lnTo>
                    <a:pt x="725144" y="85534"/>
                  </a:lnTo>
                  <a:lnTo>
                    <a:pt x="728192" y="85534"/>
                  </a:lnTo>
                  <a:lnTo>
                    <a:pt x="728192" y="76390"/>
                  </a:lnTo>
                  <a:lnTo>
                    <a:pt x="725144" y="76390"/>
                  </a:lnTo>
                  <a:lnTo>
                    <a:pt x="722096" y="77914"/>
                  </a:lnTo>
                  <a:lnTo>
                    <a:pt x="705332" y="77914"/>
                  </a:lnTo>
                  <a:lnTo>
                    <a:pt x="703808" y="74866"/>
                  </a:lnTo>
                  <a:lnTo>
                    <a:pt x="700760" y="73342"/>
                  </a:lnTo>
                  <a:lnTo>
                    <a:pt x="700760" y="33616"/>
                  </a:lnTo>
                  <a:lnTo>
                    <a:pt x="728192" y="33616"/>
                  </a:lnTo>
                  <a:lnTo>
                    <a:pt x="728192" y="25996"/>
                  </a:lnTo>
                  <a:close/>
                </a:path>
                <a:path w="798829" h="111759">
                  <a:moveTo>
                    <a:pt x="798385" y="48856"/>
                  </a:moveTo>
                  <a:lnTo>
                    <a:pt x="796861" y="44284"/>
                  </a:lnTo>
                  <a:lnTo>
                    <a:pt x="796861" y="41236"/>
                  </a:lnTo>
                  <a:lnTo>
                    <a:pt x="793813" y="35140"/>
                  </a:lnTo>
                  <a:lnTo>
                    <a:pt x="790765" y="32092"/>
                  </a:lnTo>
                  <a:lnTo>
                    <a:pt x="789241" y="29044"/>
                  </a:lnTo>
                  <a:lnTo>
                    <a:pt x="787717" y="28282"/>
                  </a:lnTo>
                  <a:lnTo>
                    <a:pt x="787717" y="48856"/>
                  </a:lnTo>
                  <a:lnTo>
                    <a:pt x="787717" y="50380"/>
                  </a:lnTo>
                  <a:lnTo>
                    <a:pt x="755624" y="50380"/>
                  </a:lnTo>
                  <a:lnTo>
                    <a:pt x="755624" y="45808"/>
                  </a:lnTo>
                  <a:lnTo>
                    <a:pt x="757148" y="44284"/>
                  </a:lnTo>
                  <a:lnTo>
                    <a:pt x="757148" y="41236"/>
                  </a:lnTo>
                  <a:lnTo>
                    <a:pt x="764768" y="33616"/>
                  </a:lnTo>
                  <a:lnTo>
                    <a:pt x="766292" y="33616"/>
                  </a:lnTo>
                  <a:lnTo>
                    <a:pt x="769340" y="32092"/>
                  </a:lnTo>
                  <a:lnTo>
                    <a:pt x="773912" y="32092"/>
                  </a:lnTo>
                  <a:lnTo>
                    <a:pt x="775436" y="33616"/>
                  </a:lnTo>
                  <a:lnTo>
                    <a:pt x="778484" y="33616"/>
                  </a:lnTo>
                  <a:lnTo>
                    <a:pt x="780008" y="35140"/>
                  </a:lnTo>
                  <a:lnTo>
                    <a:pt x="781621" y="36664"/>
                  </a:lnTo>
                  <a:lnTo>
                    <a:pt x="786193" y="41236"/>
                  </a:lnTo>
                  <a:lnTo>
                    <a:pt x="786193" y="45808"/>
                  </a:lnTo>
                  <a:lnTo>
                    <a:pt x="787717" y="48856"/>
                  </a:lnTo>
                  <a:lnTo>
                    <a:pt x="787717" y="28282"/>
                  </a:lnTo>
                  <a:lnTo>
                    <a:pt x="783145" y="25996"/>
                  </a:lnTo>
                  <a:lnTo>
                    <a:pt x="780008" y="24472"/>
                  </a:lnTo>
                  <a:lnTo>
                    <a:pt x="767816" y="24472"/>
                  </a:lnTo>
                  <a:lnTo>
                    <a:pt x="763244" y="25996"/>
                  </a:lnTo>
                  <a:lnTo>
                    <a:pt x="754100" y="30568"/>
                  </a:lnTo>
                  <a:lnTo>
                    <a:pt x="751052" y="33616"/>
                  </a:lnTo>
                  <a:lnTo>
                    <a:pt x="749528" y="36664"/>
                  </a:lnTo>
                  <a:lnTo>
                    <a:pt x="746480" y="39712"/>
                  </a:lnTo>
                  <a:lnTo>
                    <a:pt x="746480" y="44284"/>
                  </a:lnTo>
                  <a:lnTo>
                    <a:pt x="744956" y="47332"/>
                  </a:lnTo>
                  <a:lnTo>
                    <a:pt x="743432" y="51904"/>
                  </a:lnTo>
                  <a:lnTo>
                    <a:pt x="743432" y="61048"/>
                  </a:lnTo>
                  <a:lnTo>
                    <a:pt x="744956" y="65620"/>
                  </a:lnTo>
                  <a:lnTo>
                    <a:pt x="746480" y="68668"/>
                  </a:lnTo>
                  <a:lnTo>
                    <a:pt x="746480" y="73240"/>
                  </a:lnTo>
                  <a:lnTo>
                    <a:pt x="748004" y="76288"/>
                  </a:lnTo>
                  <a:lnTo>
                    <a:pt x="751052" y="79336"/>
                  </a:lnTo>
                  <a:lnTo>
                    <a:pt x="754100" y="82486"/>
                  </a:lnTo>
                  <a:lnTo>
                    <a:pt x="760196" y="85534"/>
                  </a:lnTo>
                  <a:lnTo>
                    <a:pt x="764768" y="87058"/>
                  </a:lnTo>
                  <a:lnTo>
                    <a:pt x="784669" y="87058"/>
                  </a:lnTo>
                  <a:lnTo>
                    <a:pt x="789241" y="85534"/>
                  </a:lnTo>
                  <a:lnTo>
                    <a:pt x="792289" y="85534"/>
                  </a:lnTo>
                  <a:lnTo>
                    <a:pt x="795337" y="84010"/>
                  </a:lnTo>
                  <a:lnTo>
                    <a:pt x="795337" y="77812"/>
                  </a:lnTo>
                  <a:lnTo>
                    <a:pt x="795337" y="76288"/>
                  </a:lnTo>
                  <a:lnTo>
                    <a:pt x="790765" y="76288"/>
                  </a:lnTo>
                  <a:lnTo>
                    <a:pt x="789241" y="77812"/>
                  </a:lnTo>
                  <a:lnTo>
                    <a:pt x="769340" y="77812"/>
                  </a:lnTo>
                  <a:lnTo>
                    <a:pt x="763244" y="76288"/>
                  </a:lnTo>
                  <a:lnTo>
                    <a:pt x="757148" y="70192"/>
                  </a:lnTo>
                  <a:lnTo>
                    <a:pt x="755624" y="65620"/>
                  </a:lnTo>
                  <a:lnTo>
                    <a:pt x="755624" y="59524"/>
                  </a:lnTo>
                  <a:lnTo>
                    <a:pt x="798385" y="59524"/>
                  </a:lnTo>
                  <a:lnTo>
                    <a:pt x="798385" y="50380"/>
                  </a:lnTo>
                  <a:lnTo>
                    <a:pt x="798385" y="48856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6231928" y="9199053"/>
              <a:ext cx="53975" cy="36830"/>
            </a:xfrm>
            <a:custGeom>
              <a:avLst/>
              <a:gdLst/>
              <a:ahLst/>
              <a:cxnLst/>
              <a:rect l="l" t="t" r="r" b="b"/>
              <a:pathLst>
                <a:path w="53975" h="36829">
                  <a:moveTo>
                    <a:pt x="53435" y="12192"/>
                  </a:moveTo>
                  <a:lnTo>
                    <a:pt x="0" y="12192"/>
                  </a:lnTo>
                  <a:lnTo>
                    <a:pt x="0" y="0"/>
                  </a:lnTo>
                  <a:lnTo>
                    <a:pt x="53435" y="0"/>
                  </a:lnTo>
                  <a:lnTo>
                    <a:pt x="53435" y="12192"/>
                  </a:lnTo>
                  <a:close/>
                </a:path>
                <a:path w="53975" h="36829">
                  <a:moveTo>
                    <a:pt x="53435" y="36576"/>
                  </a:moveTo>
                  <a:lnTo>
                    <a:pt x="0" y="36576"/>
                  </a:lnTo>
                  <a:lnTo>
                    <a:pt x="0" y="24384"/>
                  </a:lnTo>
                  <a:lnTo>
                    <a:pt x="53435" y="24384"/>
                  </a:lnTo>
                  <a:lnTo>
                    <a:pt x="53435" y="36576"/>
                  </a:lnTo>
                  <a:close/>
                </a:path>
              </a:pathLst>
            </a:custGeom>
            <a:solidFill>
              <a:srgbClr val="AA2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6296025" y="9170098"/>
              <a:ext cx="127000" cy="81280"/>
            </a:xfrm>
            <a:custGeom>
              <a:avLst/>
              <a:gdLst/>
              <a:ahLst/>
              <a:cxnLst/>
              <a:rect l="l" t="t" r="r" b="b"/>
              <a:pathLst>
                <a:path w="127000" h="81279">
                  <a:moveTo>
                    <a:pt x="62585" y="53340"/>
                  </a:moveTo>
                  <a:lnTo>
                    <a:pt x="48869" y="53340"/>
                  </a:lnTo>
                  <a:lnTo>
                    <a:pt x="48869" y="10668"/>
                  </a:lnTo>
                  <a:lnTo>
                    <a:pt x="48869" y="1524"/>
                  </a:lnTo>
                  <a:lnTo>
                    <a:pt x="38201" y="1524"/>
                  </a:lnTo>
                  <a:lnTo>
                    <a:pt x="38201" y="10668"/>
                  </a:lnTo>
                  <a:lnTo>
                    <a:pt x="38201" y="53340"/>
                  </a:lnTo>
                  <a:lnTo>
                    <a:pt x="10668" y="53340"/>
                  </a:lnTo>
                  <a:lnTo>
                    <a:pt x="38201" y="10668"/>
                  </a:lnTo>
                  <a:lnTo>
                    <a:pt x="38201" y="1524"/>
                  </a:lnTo>
                  <a:lnTo>
                    <a:pt x="33629" y="1524"/>
                  </a:lnTo>
                  <a:lnTo>
                    <a:pt x="0" y="53340"/>
                  </a:lnTo>
                  <a:lnTo>
                    <a:pt x="0" y="62484"/>
                  </a:lnTo>
                  <a:lnTo>
                    <a:pt x="38201" y="62484"/>
                  </a:lnTo>
                  <a:lnTo>
                    <a:pt x="38201" y="80873"/>
                  </a:lnTo>
                  <a:lnTo>
                    <a:pt x="48869" y="80873"/>
                  </a:lnTo>
                  <a:lnTo>
                    <a:pt x="48869" y="62484"/>
                  </a:lnTo>
                  <a:lnTo>
                    <a:pt x="62585" y="62484"/>
                  </a:lnTo>
                  <a:lnTo>
                    <a:pt x="62585" y="53340"/>
                  </a:lnTo>
                  <a:close/>
                </a:path>
                <a:path w="127000" h="81279">
                  <a:moveTo>
                    <a:pt x="126682" y="70104"/>
                  </a:moveTo>
                  <a:lnTo>
                    <a:pt x="87058" y="70104"/>
                  </a:lnTo>
                  <a:lnTo>
                    <a:pt x="102298" y="56388"/>
                  </a:lnTo>
                  <a:lnTo>
                    <a:pt x="111442" y="47244"/>
                  </a:lnTo>
                  <a:lnTo>
                    <a:pt x="112966" y="44196"/>
                  </a:lnTo>
                  <a:lnTo>
                    <a:pt x="117538" y="39624"/>
                  </a:lnTo>
                  <a:lnTo>
                    <a:pt x="119062" y="36576"/>
                  </a:lnTo>
                  <a:lnTo>
                    <a:pt x="119062" y="33528"/>
                  </a:lnTo>
                  <a:lnTo>
                    <a:pt x="120586" y="32004"/>
                  </a:lnTo>
                  <a:lnTo>
                    <a:pt x="122110" y="28956"/>
                  </a:lnTo>
                  <a:lnTo>
                    <a:pt x="122110" y="19812"/>
                  </a:lnTo>
                  <a:lnTo>
                    <a:pt x="120586" y="16764"/>
                  </a:lnTo>
                  <a:lnTo>
                    <a:pt x="120586" y="13716"/>
                  </a:lnTo>
                  <a:lnTo>
                    <a:pt x="117538" y="7620"/>
                  </a:lnTo>
                  <a:lnTo>
                    <a:pt x="114490" y="6096"/>
                  </a:lnTo>
                  <a:lnTo>
                    <a:pt x="112966" y="4572"/>
                  </a:lnTo>
                  <a:lnTo>
                    <a:pt x="109918" y="3048"/>
                  </a:lnTo>
                  <a:lnTo>
                    <a:pt x="108394" y="1524"/>
                  </a:lnTo>
                  <a:lnTo>
                    <a:pt x="105346" y="0"/>
                  </a:lnTo>
                  <a:lnTo>
                    <a:pt x="93154" y="0"/>
                  </a:lnTo>
                  <a:lnTo>
                    <a:pt x="84010" y="3048"/>
                  </a:lnTo>
                  <a:lnTo>
                    <a:pt x="80962" y="4572"/>
                  </a:lnTo>
                  <a:lnTo>
                    <a:pt x="74777" y="10668"/>
                  </a:lnTo>
                  <a:lnTo>
                    <a:pt x="79438" y="16764"/>
                  </a:lnTo>
                  <a:lnTo>
                    <a:pt x="82486" y="15240"/>
                  </a:lnTo>
                  <a:lnTo>
                    <a:pt x="85534" y="12192"/>
                  </a:lnTo>
                  <a:lnTo>
                    <a:pt x="87058" y="12192"/>
                  </a:lnTo>
                  <a:lnTo>
                    <a:pt x="93154" y="9144"/>
                  </a:lnTo>
                  <a:lnTo>
                    <a:pt x="100774" y="9144"/>
                  </a:lnTo>
                  <a:lnTo>
                    <a:pt x="102298" y="10668"/>
                  </a:lnTo>
                  <a:lnTo>
                    <a:pt x="105346" y="10668"/>
                  </a:lnTo>
                  <a:lnTo>
                    <a:pt x="105346" y="12192"/>
                  </a:lnTo>
                  <a:lnTo>
                    <a:pt x="108394" y="15240"/>
                  </a:lnTo>
                  <a:lnTo>
                    <a:pt x="108394" y="16764"/>
                  </a:lnTo>
                  <a:lnTo>
                    <a:pt x="109918" y="18288"/>
                  </a:lnTo>
                  <a:lnTo>
                    <a:pt x="109918" y="30480"/>
                  </a:lnTo>
                  <a:lnTo>
                    <a:pt x="108394" y="33528"/>
                  </a:lnTo>
                  <a:lnTo>
                    <a:pt x="106870" y="35052"/>
                  </a:lnTo>
                  <a:lnTo>
                    <a:pt x="106870" y="36576"/>
                  </a:lnTo>
                  <a:lnTo>
                    <a:pt x="105346" y="39624"/>
                  </a:lnTo>
                  <a:lnTo>
                    <a:pt x="102298" y="41148"/>
                  </a:lnTo>
                  <a:lnTo>
                    <a:pt x="100774" y="44196"/>
                  </a:lnTo>
                  <a:lnTo>
                    <a:pt x="94678" y="50292"/>
                  </a:lnTo>
                  <a:lnTo>
                    <a:pt x="73253" y="70104"/>
                  </a:lnTo>
                  <a:lnTo>
                    <a:pt x="73253" y="80873"/>
                  </a:lnTo>
                  <a:lnTo>
                    <a:pt x="126682" y="80873"/>
                  </a:lnTo>
                  <a:lnTo>
                    <a:pt x="126682" y="70104"/>
                  </a:lnTo>
                  <a:close/>
                </a:path>
              </a:pathLst>
            </a:custGeom>
            <a:solidFill>
              <a:srgbClr val="00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6445573" y="9159333"/>
              <a:ext cx="33655" cy="116205"/>
            </a:xfrm>
            <a:custGeom>
              <a:avLst/>
              <a:gdLst/>
              <a:ahLst/>
              <a:cxnLst/>
              <a:rect l="l" t="t" r="r" b="b"/>
              <a:pathLst>
                <a:path w="33654" h="116204">
                  <a:moveTo>
                    <a:pt x="6191" y="116014"/>
                  </a:moveTo>
                  <a:lnTo>
                    <a:pt x="0" y="109918"/>
                  </a:lnTo>
                  <a:lnTo>
                    <a:pt x="5460" y="104124"/>
                  </a:lnTo>
                  <a:lnTo>
                    <a:pt x="10179" y="98214"/>
                  </a:lnTo>
                  <a:lnTo>
                    <a:pt x="14024" y="92036"/>
                  </a:lnTo>
                  <a:lnTo>
                    <a:pt x="16859" y="85439"/>
                  </a:lnTo>
                  <a:lnTo>
                    <a:pt x="19740" y="79462"/>
                  </a:lnTo>
                  <a:lnTo>
                    <a:pt x="21621" y="73056"/>
                  </a:lnTo>
                  <a:lnTo>
                    <a:pt x="22645" y="66365"/>
                  </a:lnTo>
                  <a:lnTo>
                    <a:pt x="22955" y="59531"/>
                  </a:lnTo>
                  <a:lnTo>
                    <a:pt x="21525" y="45205"/>
                  </a:lnTo>
                  <a:lnTo>
                    <a:pt x="17228" y="31861"/>
                  </a:lnTo>
                  <a:lnTo>
                    <a:pt x="10056" y="19374"/>
                  </a:lnTo>
                  <a:lnTo>
                    <a:pt x="0" y="7619"/>
                  </a:lnTo>
                  <a:lnTo>
                    <a:pt x="6191" y="0"/>
                  </a:lnTo>
                  <a:lnTo>
                    <a:pt x="18192" y="13778"/>
                  </a:lnTo>
                  <a:lnTo>
                    <a:pt x="26765" y="27860"/>
                  </a:lnTo>
                  <a:lnTo>
                    <a:pt x="31908" y="42514"/>
                  </a:lnTo>
                  <a:lnTo>
                    <a:pt x="33623" y="58007"/>
                  </a:lnTo>
                  <a:lnTo>
                    <a:pt x="33623" y="67151"/>
                  </a:lnTo>
                  <a:lnTo>
                    <a:pt x="32099" y="71723"/>
                  </a:lnTo>
                  <a:lnTo>
                    <a:pt x="32099" y="76295"/>
                  </a:lnTo>
                  <a:lnTo>
                    <a:pt x="30575" y="80867"/>
                  </a:lnTo>
                  <a:lnTo>
                    <a:pt x="27527" y="85439"/>
                  </a:lnTo>
                  <a:lnTo>
                    <a:pt x="26003" y="91535"/>
                  </a:lnTo>
                  <a:lnTo>
                    <a:pt x="19907" y="100679"/>
                  </a:lnTo>
                  <a:lnTo>
                    <a:pt x="15335" y="105346"/>
                  </a:lnTo>
                  <a:lnTo>
                    <a:pt x="10763" y="111442"/>
                  </a:lnTo>
                  <a:lnTo>
                    <a:pt x="6191" y="116014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1" name="object 261"/>
          <p:cNvPicPr/>
          <p:nvPr/>
        </p:nvPicPr>
        <p:blipFill>
          <a:blip r:embed="rId176" cstate="print"/>
          <a:stretch>
            <a:fillRect/>
          </a:stretch>
        </p:blipFill>
        <p:spPr>
          <a:xfrm>
            <a:off x="801630" y="548638"/>
            <a:ext cx="518159" cy="114300"/>
          </a:xfrm>
          <a:prstGeom prst="rect">
            <a:avLst/>
          </a:prstGeom>
        </p:spPr>
      </p:pic>
      <p:pic>
        <p:nvPicPr>
          <p:cNvPr id="262" name="object 262"/>
          <p:cNvPicPr/>
          <p:nvPr/>
        </p:nvPicPr>
        <p:blipFill>
          <a:blip r:embed="rId177" cstate="print"/>
          <a:stretch>
            <a:fillRect/>
          </a:stretch>
        </p:blipFill>
        <p:spPr>
          <a:xfrm>
            <a:off x="807726" y="922018"/>
            <a:ext cx="512063" cy="114300"/>
          </a:xfrm>
          <a:prstGeom prst="rect">
            <a:avLst/>
          </a:prstGeom>
        </p:spPr>
      </p:pic>
      <p:pic>
        <p:nvPicPr>
          <p:cNvPr id="263" name="object 263"/>
          <p:cNvPicPr/>
          <p:nvPr/>
        </p:nvPicPr>
        <p:blipFill>
          <a:blip r:embed="rId178" cstate="print"/>
          <a:stretch>
            <a:fillRect/>
          </a:stretch>
        </p:blipFill>
        <p:spPr>
          <a:xfrm>
            <a:off x="801630" y="1245106"/>
            <a:ext cx="518159" cy="115824"/>
          </a:xfrm>
          <a:prstGeom prst="rect">
            <a:avLst/>
          </a:prstGeom>
        </p:spPr>
      </p:pic>
      <p:pic>
        <p:nvPicPr>
          <p:cNvPr id="264" name="object 264"/>
          <p:cNvPicPr/>
          <p:nvPr/>
        </p:nvPicPr>
        <p:blipFill>
          <a:blip r:embed="rId179" cstate="print"/>
          <a:stretch>
            <a:fillRect/>
          </a:stretch>
        </p:blipFill>
        <p:spPr>
          <a:xfrm>
            <a:off x="807726" y="2036062"/>
            <a:ext cx="512063" cy="115823"/>
          </a:xfrm>
          <a:prstGeom prst="rect">
            <a:avLst/>
          </a:prstGeom>
        </p:spPr>
      </p:pic>
      <p:pic>
        <p:nvPicPr>
          <p:cNvPr id="265" name="object 265"/>
          <p:cNvPicPr/>
          <p:nvPr/>
        </p:nvPicPr>
        <p:blipFill>
          <a:blip r:embed="rId180" cstate="print"/>
          <a:stretch>
            <a:fillRect/>
          </a:stretch>
        </p:blipFill>
        <p:spPr>
          <a:xfrm>
            <a:off x="807726" y="2570986"/>
            <a:ext cx="512063" cy="114300"/>
          </a:xfrm>
          <a:prstGeom prst="rect">
            <a:avLst/>
          </a:prstGeom>
        </p:spPr>
      </p:pic>
      <p:pic>
        <p:nvPicPr>
          <p:cNvPr id="266" name="object 266"/>
          <p:cNvPicPr/>
          <p:nvPr/>
        </p:nvPicPr>
        <p:blipFill>
          <a:blip r:embed="rId181" cstate="print"/>
          <a:stretch>
            <a:fillRect/>
          </a:stretch>
        </p:blipFill>
        <p:spPr>
          <a:xfrm>
            <a:off x="807726" y="3428998"/>
            <a:ext cx="512063" cy="115824"/>
          </a:xfrm>
          <a:prstGeom prst="rect">
            <a:avLst/>
          </a:prstGeom>
        </p:spPr>
      </p:pic>
      <p:pic>
        <p:nvPicPr>
          <p:cNvPr id="267" name="object 267"/>
          <p:cNvPicPr/>
          <p:nvPr/>
        </p:nvPicPr>
        <p:blipFill>
          <a:blip r:embed="rId182" cstate="print"/>
          <a:stretch>
            <a:fillRect/>
          </a:stretch>
        </p:blipFill>
        <p:spPr>
          <a:xfrm>
            <a:off x="801630" y="3915154"/>
            <a:ext cx="518159" cy="115823"/>
          </a:xfrm>
          <a:prstGeom prst="rect">
            <a:avLst/>
          </a:prstGeom>
        </p:spPr>
      </p:pic>
      <p:pic>
        <p:nvPicPr>
          <p:cNvPr id="268" name="object 268"/>
          <p:cNvPicPr/>
          <p:nvPr/>
        </p:nvPicPr>
        <p:blipFill>
          <a:blip r:embed="rId183" cstate="print"/>
          <a:stretch>
            <a:fillRect/>
          </a:stretch>
        </p:blipFill>
        <p:spPr>
          <a:xfrm>
            <a:off x="807726" y="8997694"/>
            <a:ext cx="512063" cy="1158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1403" y="503958"/>
            <a:ext cx="5706110" cy="441325"/>
            <a:chOff x="1401403" y="503958"/>
            <a:chExt cx="5706110" cy="441325"/>
          </a:xfrm>
        </p:grpSpPr>
        <p:sp>
          <p:nvSpPr>
            <p:cNvPr id="3" name="object 3"/>
            <p:cNvSpPr/>
            <p:nvPr/>
          </p:nvSpPr>
          <p:spPr>
            <a:xfrm>
              <a:off x="1406747" y="509301"/>
              <a:ext cx="5695315" cy="430530"/>
            </a:xfrm>
            <a:custGeom>
              <a:avLst/>
              <a:gdLst/>
              <a:ahLst/>
              <a:cxnLst/>
              <a:rect l="l" t="t" r="r" b="b"/>
              <a:pathLst>
                <a:path w="5695315" h="430530">
                  <a:moveTo>
                    <a:pt x="0" y="0"/>
                  </a:moveTo>
                  <a:lnTo>
                    <a:pt x="5695283" y="0"/>
                  </a:lnTo>
                  <a:lnTo>
                    <a:pt x="5695283" y="430244"/>
                  </a:lnTo>
                  <a:lnTo>
                    <a:pt x="0" y="430244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1223" y="513588"/>
              <a:ext cx="5686425" cy="421005"/>
            </a:xfrm>
            <a:custGeom>
              <a:avLst/>
              <a:gdLst/>
              <a:ahLst/>
              <a:cxnLst/>
              <a:rect l="l" t="t" r="r" b="b"/>
              <a:pathLst>
                <a:path w="5686425" h="421005">
                  <a:moveTo>
                    <a:pt x="5686044" y="420623"/>
                  </a:moveTo>
                  <a:lnTo>
                    <a:pt x="0" y="420623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42062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01403" y="1037929"/>
            <a:ext cx="5706110" cy="278130"/>
            <a:chOff x="1401403" y="1037929"/>
            <a:chExt cx="5706110" cy="278130"/>
          </a:xfrm>
        </p:grpSpPr>
        <p:sp>
          <p:nvSpPr>
            <p:cNvPr id="6" name="object 6"/>
            <p:cNvSpPr/>
            <p:nvPr/>
          </p:nvSpPr>
          <p:spPr>
            <a:xfrm>
              <a:off x="1406747" y="1043273"/>
              <a:ext cx="5695315" cy="267335"/>
            </a:xfrm>
            <a:custGeom>
              <a:avLst/>
              <a:gdLst/>
              <a:ahLst/>
              <a:cxnLst/>
              <a:rect l="l" t="t" r="r" b="b"/>
              <a:pathLst>
                <a:path w="5695315" h="267334">
                  <a:moveTo>
                    <a:pt x="0" y="0"/>
                  </a:moveTo>
                  <a:lnTo>
                    <a:pt x="5695283" y="0"/>
                  </a:lnTo>
                  <a:lnTo>
                    <a:pt x="5695283" y="267080"/>
                  </a:lnTo>
                  <a:lnTo>
                    <a:pt x="0" y="267080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1223" y="1048512"/>
              <a:ext cx="5686425" cy="257810"/>
            </a:xfrm>
            <a:custGeom>
              <a:avLst/>
              <a:gdLst/>
              <a:ahLst/>
              <a:cxnLst/>
              <a:rect l="l" t="t" r="r" b="b"/>
              <a:pathLst>
                <a:path w="5686425" h="257809">
                  <a:moveTo>
                    <a:pt x="5686044" y="257556"/>
                  </a:moveTo>
                  <a:lnTo>
                    <a:pt x="0" y="257556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25755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01403" y="2173214"/>
            <a:ext cx="5706110" cy="278130"/>
            <a:chOff x="1401403" y="2173214"/>
            <a:chExt cx="5706110" cy="278130"/>
          </a:xfrm>
        </p:grpSpPr>
        <p:sp>
          <p:nvSpPr>
            <p:cNvPr id="9" name="object 9"/>
            <p:cNvSpPr/>
            <p:nvPr/>
          </p:nvSpPr>
          <p:spPr>
            <a:xfrm>
              <a:off x="1406747" y="2178557"/>
              <a:ext cx="5695315" cy="267335"/>
            </a:xfrm>
            <a:custGeom>
              <a:avLst/>
              <a:gdLst/>
              <a:ahLst/>
              <a:cxnLst/>
              <a:rect l="l" t="t" r="r" b="b"/>
              <a:pathLst>
                <a:path w="5695315" h="267335">
                  <a:moveTo>
                    <a:pt x="0" y="0"/>
                  </a:moveTo>
                  <a:lnTo>
                    <a:pt x="5695283" y="0"/>
                  </a:lnTo>
                  <a:lnTo>
                    <a:pt x="5695283" y="266985"/>
                  </a:lnTo>
                  <a:lnTo>
                    <a:pt x="0" y="266985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1223" y="2183891"/>
              <a:ext cx="5686425" cy="257810"/>
            </a:xfrm>
            <a:custGeom>
              <a:avLst/>
              <a:gdLst/>
              <a:ahLst/>
              <a:cxnLst/>
              <a:rect l="l" t="t" r="r" b="b"/>
              <a:pathLst>
                <a:path w="5686425" h="257810">
                  <a:moveTo>
                    <a:pt x="5686044" y="257555"/>
                  </a:moveTo>
                  <a:lnTo>
                    <a:pt x="0" y="257555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25755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401403" y="2955979"/>
            <a:ext cx="5706110" cy="601345"/>
            <a:chOff x="1401403" y="2955979"/>
            <a:chExt cx="5706110" cy="601345"/>
          </a:xfrm>
        </p:grpSpPr>
        <p:sp>
          <p:nvSpPr>
            <p:cNvPr id="12" name="object 12"/>
            <p:cNvSpPr/>
            <p:nvPr/>
          </p:nvSpPr>
          <p:spPr>
            <a:xfrm>
              <a:off x="1406747" y="2961322"/>
              <a:ext cx="5695315" cy="590550"/>
            </a:xfrm>
            <a:custGeom>
              <a:avLst/>
              <a:gdLst/>
              <a:ahLst/>
              <a:cxnLst/>
              <a:rect l="l" t="t" r="r" b="b"/>
              <a:pathLst>
                <a:path w="5695315" h="590550">
                  <a:moveTo>
                    <a:pt x="0" y="0"/>
                  </a:moveTo>
                  <a:lnTo>
                    <a:pt x="5695283" y="0"/>
                  </a:lnTo>
                  <a:lnTo>
                    <a:pt x="5695283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1223" y="2964180"/>
              <a:ext cx="5686425" cy="584200"/>
            </a:xfrm>
            <a:custGeom>
              <a:avLst/>
              <a:gdLst/>
              <a:ahLst/>
              <a:cxnLst/>
              <a:rect l="l" t="t" r="r" b="b"/>
              <a:pathLst>
                <a:path w="5686425" h="584200">
                  <a:moveTo>
                    <a:pt x="5686044" y="583692"/>
                  </a:moveTo>
                  <a:lnTo>
                    <a:pt x="0" y="583692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58369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402080" y="4184903"/>
            <a:ext cx="1973580" cy="2575560"/>
            <a:chOff x="1402080" y="4184903"/>
            <a:chExt cx="1973580" cy="257556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80" y="4184903"/>
              <a:ext cx="1973579" cy="22905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02080" y="6473951"/>
              <a:ext cx="1973580" cy="287020"/>
            </a:xfrm>
            <a:custGeom>
              <a:avLst/>
              <a:gdLst/>
              <a:ahLst/>
              <a:cxnLst/>
              <a:rect l="l" t="t" r="r" b="b"/>
              <a:pathLst>
                <a:path w="1973579" h="287020">
                  <a:moveTo>
                    <a:pt x="1973579" y="286511"/>
                  </a:moveTo>
                  <a:lnTo>
                    <a:pt x="0" y="286511"/>
                  </a:lnTo>
                  <a:lnTo>
                    <a:pt x="0" y="0"/>
                  </a:lnTo>
                  <a:lnTo>
                    <a:pt x="1973579" y="0"/>
                  </a:lnTo>
                  <a:lnTo>
                    <a:pt x="1973579" y="28651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402080" y="3890771"/>
            <a:ext cx="1973580" cy="10795"/>
          </a:xfrm>
          <a:custGeom>
            <a:avLst/>
            <a:gdLst/>
            <a:ahLst/>
            <a:cxnLst/>
            <a:rect l="l" t="t" r="r" b="b"/>
            <a:pathLst>
              <a:path w="1973579" h="10795">
                <a:moveTo>
                  <a:pt x="1973579" y="10668"/>
                </a:moveTo>
                <a:lnTo>
                  <a:pt x="0" y="10668"/>
                </a:lnTo>
                <a:lnTo>
                  <a:pt x="0" y="0"/>
                </a:lnTo>
                <a:lnTo>
                  <a:pt x="1973579" y="0"/>
                </a:lnTo>
                <a:lnTo>
                  <a:pt x="1973579" y="10668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401403" y="8639832"/>
            <a:ext cx="5706110" cy="439420"/>
            <a:chOff x="1401403" y="8639832"/>
            <a:chExt cx="5706110" cy="439420"/>
          </a:xfrm>
        </p:grpSpPr>
        <p:sp>
          <p:nvSpPr>
            <p:cNvPr id="19" name="object 19"/>
            <p:cNvSpPr/>
            <p:nvPr/>
          </p:nvSpPr>
          <p:spPr>
            <a:xfrm>
              <a:off x="1406747" y="8645175"/>
              <a:ext cx="5695315" cy="429259"/>
            </a:xfrm>
            <a:custGeom>
              <a:avLst/>
              <a:gdLst/>
              <a:ahLst/>
              <a:cxnLst/>
              <a:rect l="l" t="t" r="r" b="b"/>
              <a:pathLst>
                <a:path w="5695315" h="429259">
                  <a:moveTo>
                    <a:pt x="0" y="0"/>
                  </a:moveTo>
                  <a:lnTo>
                    <a:pt x="5695283" y="0"/>
                  </a:lnTo>
                  <a:lnTo>
                    <a:pt x="5695283" y="428720"/>
                  </a:lnTo>
                  <a:lnTo>
                    <a:pt x="0" y="428720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1223" y="8650224"/>
              <a:ext cx="5686425" cy="419100"/>
            </a:xfrm>
            <a:custGeom>
              <a:avLst/>
              <a:gdLst/>
              <a:ahLst/>
              <a:cxnLst/>
              <a:rect l="l" t="t" r="r" b="b"/>
              <a:pathLst>
                <a:path w="5686425" h="419100">
                  <a:moveTo>
                    <a:pt x="5686044" y="419100"/>
                  </a:moveTo>
                  <a:lnTo>
                    <a:pt x="0" y="419100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41910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4086" y="599312"/>
            <a:ext cx="264033" cy="8839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2034" y="600741"/>
            <a:ext cx="1071657" cy="8705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7001" y="599313"/>
            <a:ext cx="1482185" cy="88487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1458658" y="762571"/>
            <a:ext cx="191135" cy="86995"/>
            <a:chOff x="1458658" y="762571"/>
            <a:chExt cx="191135" cy="86995"/>
          </a:xfrm>
        </p:grpSpPr>
        <p:sp>
          <p:nvSpPr>
            <p:cNvPr id="25" name="object 25"/>
            <p:cNvSpPr/>
            <p:nvPr/>
          </p:nvSpPr>
          <p:spPr>
            <a:xfrm>
              <a:off x="1458658" y="786955"/>
              <a:ext cx="47625" cy="62865"/>
            </a:xfrm>
            <a:custGeom>
              <a:avLst/>
              <a:gdLst/>
              <a:ahLst/>
              <a:cxnLst/>
              <a:rect l="l" t="t" r="r" b="b"/>
              <a:pathLst>
                <a:path w="47625" h="62865">
                  <a:moveTo>
                    <a:pt x="36576" y="62579"/>
                  </a:moveTo>
                  <a:lnTo>
                    <a:pt x="21336" y="62579"/>
                  </a:lnTo>
                  <a:lnTo>
                    <a:pt x="13716" y="59531"/>
                  </a:lnTo>
                  <a:lnTo>
                    <a:pt x="7620" y="54959"/>
                  </a:lnTo>
                  <a:lnTo>
                    <a:pt x="3048" y="48863"/>
                  </a:lnTo>
                  <a:lnTo>
                    <a:pt x="0" y="41243"/>
                  </a:lnTo>
                  <a:lnTo>
                    <a:pt x="0" y="27432"/>
                  </a:lnTo>
                  <a:lnTo>
                    <a:pt x="3048" y="18288"/>
                  </a:lnTo>
                  <a:lnTo>
                    <a:pt x="4572" y="15239"/>
                  </a:lnTo>
                  <a:lnTo>
                    <a:pt x="6096" y="10667"/>
                  </a:lnTo>
                  <a:lnTo>
                    <a:pt x="9144" y="9143"/>
                  </a:lnTo>
                  <a:lnTo>
                    <a:pt x="15240" y="3048"/>
                  </a:lnTo>
                  <a:lnTo>
                    <a:pt x="18288" y="1524"/>
                  </a:lnTo>
                  <a:lnTo>
                    <a:pt x="22860" y="0"/>
                  </a:lnTo>
                  <a:lnTo>
                    <a:pt x="39719" y="0"/>
                  </a:lnTo>
                  <a:lnTo>
                    <a:pt x="42767" y="1524"/>
                  </a:lnTo>
                  <a:lnTo>
                    <a:pt x="45815" y="1524"/>
                  </a:lnTo>
                  <a:lnTo>
                    <a:pt x="47339" y="3048"/>
                  </a:lnTo>
                  <a:lnTo>
                    <a:pt x="47339" y="12192"/>
                  </a:lnTo>
                  <a:lnTo>
                    <a:pt x="45815" y="10667"/>
                  </a:lnTo>
                  <a:lnTo>
                    <a:pt x="42767" y="10667"/>
                  </a:lnTo>
                  <a:lnTo>
                    <a:pt x="39719" y="9143"/>
                  </a:lnTo>
                  <a:lnTo>
                    <a:pt x="25908" y="9143"/>
                  </a:lnTo>
                  <a:lnTo>
                    <a:pt x="22860" y="10667"/>
                  </a:lnTo>
                  <a:lnTo>
                    <a:pt x="21336" y="10667"/>
                  </a:lnTo>
                  <a:lnTo>
                    <a:pt x="13716" y="18288"/>
                  </a:lnTo>
                  <a:lnTo>
                    <a:pt x="13716" y="21336"/>
                  </a:lnTo>
                  <a:lnTo>
                    <a:pt x="10668" y="27432"/>
                  </a:lnTo>
                  <a:lnTo>
                    <a:pt x="10668" y="38195"/>
                  </a:lnTo>
                  <a:lnTo>
                    <a:pt x="13716" y="44291"/>
                  </a:lnTo>
                  <a:lnTo>
                    <a:pt x="16764" y="47339"/>
                  </a:lnTo>
                  <a:lnTo>
                    <a:pt x="19812" y="51911"/>
                  </a:lnTo>
                  <a:lnTo>
                    <a:pt x="25908" y="53435"/>
                  </a:lnTo>
                  <a:lnTo>
                    <a:pt x="36576" y="53435"/>
                  </a:lnTo>
                  <a:lnTo>
                    <a:pt x="39719" y="51911"/>
                  </a:lnTo>
                  <a:lnTo>
                    <a:pt x="42767" y="51911"/>
                  </a:lnTo>
                  <a:lnTo>
                    <a:pt x="45815" y="50387"/>
                  </a:lnTo>
                  <a:lnTo>
                    <a:pt x="47339" y="48863"/>
                  </a:lnTo>
                  <a:lnTo>
                    <a:pt x="47339" y="59531"/>
                  </a:lnTo>
                  <a:lnTo>
                    <a:pt x="45815" y="59531"/>
                  </a:lnTo>
                  <a:lnTo>
                    <a:pt x="42767" y="61055"/>
                  </a:lnTo>
                  <a:lnTo>
                    <a:pt x="39719" y="61055"/>
                  </a:lnTo>
                  <a:lnTo>
                    <a:pt x="36576" y="6257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762" y="762571"/>
              <a:ext cx="120681" cy="85439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1730311" y="797528"/>
            <a:ext cx="52069" cy="36830"/>
          </a:xfrm>
          <a:custGeom>
            <a:avLst/>
            <a:gdLst/>
            <a:ahLst/>
            <a:cxnLst/>
            <a:rect l="l" t="t" r="r" b="b"/>
            <a:pathLst>
              <a:path w="52069" h="36830">
                <a:moveTo>
                  <a:pt x="51911" y="12287"/>
                </a:moveTo>
                <a:lnTo>
                  <a:pt x="0" y="12287"/>
                </a:lnTo>
                <a:lnTo>
                  <a:pt x="0" y="0"/>
                </a:lnTo>
                <a:lnTo>
                  <a:pt x="51911" y="0"/>
                </a:lnTo>
                <a:lnTo>
                  <a:pt x="51911" y="12287"/>
                </a:lnTo>
                <a:close/>
              </a:path>
              <a:path w="52069" h="36830">
                <a:moveTo>
                  <a:pt x="51911" y="36671"/>
                </a:moveTo>
                <a:lnTo>
                  <a:pt x="0" y="36671"/>
                </a:lnTo>
                <a:lnTo>
                  <a:pt x="0" y="24479"/>
                </a:lnTo>
                <a:lnTo>
                  <a:pt x="51911" y="24479"/>
                </a:lnTo>
                <a:lnTo>
                  <a:pt x="51911" y="36671"/>
                </a:lnTo>
                <a:close/>
              </a:path>
            </a:pathLst>
          </a:custGeom>
          <a:solidFill>
            <a:srgbClr val="AA2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69281" y="597789"/>
            <a:ext cx="1607343" cy="276129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458658" y="1130332"/>
            <a:ext cx="1057910" cy="116205"/>
            <a:chOff x="1458658" y="1130332"/>
            <a:chExt cx="1057910" cy="116205"/>
          </a:xfrm>
        </p:grpSpPr>
        <p:sp>
          <p:nvSpPr>
            <p:cNvPr id="30" name="object 30"/>
            <p:cNvSpPr/>
            <p:nvPr/>
          </p:nvSpPr>
          <p:spPr>
            <a:xfrm>
              <a:off x="1458658" y="1159383"/>
              <a:ext cx="47625" cy="62865"/>
            </a:xfrm>
            <a:custGeom>
              <a:avLst/>
              <a:gdLst/>
              <a:ahLst/>
              <a:cxnLst/>
              <a:rect l="l" t="t" r="r" b="b"/>
              <a:pathLst>
                <a:path w="47625" h="62865">
                  <a:moveTo>
                    <a:pt x="33528" y="62483"/>
                  </a:moveTo>
                  <a:lnTo>
                    <a:pt x="21336" y="62483"/>
                  </a:lnTo>
                  <a:lnTo>
                    <a:pt x="13716" y="59435"/>
                  </a:lnTo>
                  <a:lnTo>
                    <a:pt x="3048" y="48767"/>
                  </a:lnTo>
                  <a:lnTo>
                    <a:pt x="0" y="41147"/>
                  </a:lnTo>
                  <a:lnTo>
                    <a:pt x="0" y="25907"/>
                  </a:lnTo>
                  <a:lnTo>
                    <a:pt x="1524" y="21335"/>
                  </a:lnTo>
                  <a:lnTo>
                    <a:pt x="3048" y="18287"/>
                  </a:lnTo>
                  <a:lnTo>
                    <a:pt x="4572" y="13715"/>
                  </a:lnTo>
                  <a:lnTo>
                    <a:pt x="6096" y="10667"/>
                  </a:lnTo>
                  <a:lnTo>
                    <a:pt x="9144" y="7619"/>
                  </a:lnTo>
                  <a:lnTo>
                    <a:pt x="12192" y="6095"/>
                  </a:lnTo>
                  <a:lnTo>
                    <a:pt x="15240" y="3047"/>
                  </a:lnTo>
                  <a:lnTo>
                    <a:pt x="18288" y="1523"/>
                  </a:lnTo>
                  <a:lnTo>
                    <a:pt x="22860" y="0"/>
                  </a:lnTo>
                  <a:lnTo>
                    <a:pt x="42767" y="0"/>
                  </a:lnTo>
                  <a:lnTo>
                    <a:pt x="45815" y="1523"/>
                  </a:lnTo>
                  <a:lnTo>
                    <a:pt x="47339" y="1523"/>
                  </a:lnTo>
                  <a:lnTo>
                    <a:pt x="47339" y="12191"/>
                  </a:lnTo>
                  <a:lnTo>
                    <a:pt x="45815" y="10667"/>
                  </a:lnTo>
                  <a:lnTo>
                    <a:pt x="42767" y="10667"/>
                  </a:lnTo>
                  <a:lnTo>
                    <a:pt x="39719" y="9143"/>
                  </a:lnTo>
                  <a:lnTo>
                    <a:pt x="36576" y="9143"/>
                  </a:lnTo>
                  <a:lnTo>
                    <a:pt x="33528" y="7619"/>
                  </a:lnTo>
                  <a:lnTo>
                    <a:pt x="28956" y="7619"/>
                  </a:lnTo>
                  <a:lnTo>
                    <a:pt x="25908" y="9143"/>
                  </a:lnTo>
                  <a:lnTo>
                    <a:pt x="22860" y="9143"/>
                  </a:lnTo>
                  <a:lnTo>
                    <a:pt x="19812" y="12191"/>
                  </a:lnTo>
                  <a:lnTo>
                    <a:pt x="16764" y="13715"/>
                  </a:lnTo>
                  <a:lnTo>
                    <a:pt x="15240" y="16763"/>
                  </a:lnTo>
                  <a:lnTo>
                    <a:pt x="13716" y="18287"/>
                  </a:lnTo>
                  <a:lnTo>
                    <a:pt x="13716" y="21335"/>
                  </a:lnTo>
                  <a:lnTo>
                    <a:pt x="10668" y="27431"/>
                  </a:lnTo>
                  <a:lnTo>
                    <a:pt x="10668" y="38099"/>
                  </a:lnTo>
                  <a:lnTo>
                    <a:pt x="13716" y="44195"/>
                  </a:lnTo>
                  <a:lnTo>
                    <a:pt x="19812" y="50291"/>
                  </a:lnTo>
                  <a:lnTo>
                    <a:pt x="25908" y="53339"/>
                  </a:lnTo>
                  <a:lnTo>
                    <a:pt x="35052" y="53339"/>
                  </a:lnTo>
                  <a:lnTo>
                    <a:pt x="36576" y="51815"/>
                  </a:lnTo>
                  <a:lnTo>
                    <a:pt x="42767" y="51815"/>
                  </a:lnTo>
                  <a:lnTo>
                    <a:pt x="45815" y="50291"/>
                  </a:lnTo>
                  <a:lnTo>
                    <a:pt x="47339" y="48767"/>
                  </a:lnTo>
                  <a:lnTo>
                    <a:pt x="47339" y="59435"/>
                  </a:lnTo>
                  <a:lnTo>
                    <a:pt x="45815" y="59435"/>
                  </a:lnTo>
                  <a:lnTo>
                    <a:pt x="42767" y="60959"/>
                  </a:lnTo>
                  <a:lnTo>
                    <a:pt x="36576" y="60959"/>
                  </a:lnTo>
                  <a:lnTo>
                    <a:pt x="33528" y="62483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8762" y="1133380"/>
              <a:ext cx="120681" cy="8696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676971" y="1197388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60" h="24765">
                  <a:moveTo>
                    <a:pt x="13716" y="1524"/>
                  </a:moveTo>
                  <a:lnTo>
                    <a:pt x="7620" y="1524"/>
                  </a:lnTo>
                  <a:lnTo>
                    <a:pt x="9144" y="0"/>
                  </a:lnTo>
                  <a:lnTo>
                    <a:pt x="12192" y="0"/>
                  </a:lnTo>
                  <a:lnTo>
                    <a:pt x="13716" y="1524"/>
                  </a:lnTo>
                  <a:close/>
                </a:path>
                <a:path w="22860" h="24765">
                  <a:moveTo>
                    <a:pt x="16764" y="22955"/>
                  </a:moveTo>
                  <a:lnTo>
                    <a:pt x="4572" y="22955"/>
                  </a:lnTo>
                  <a:lnTo>
                    <a:pt x="1524" y="19907"/>
                  </a:lnTo>
                  <a:lnTo>
                    <a:pt x="1524" y="18383"/>
                  </a:lnTo>
                  <a:lnTo>
                    <a:pt x="0" y="16859"/>
                  </a:lnTo>
                  <a:lnTo>
                    <a:pt x="0" y="7620"/>
                  </a:lnTo>
                  <a:lnTo>
                    <a:pt x="1524" y="6096"/>
                  </a:lnTo>
                  <a:lnTo>
                    <a:pt x="1524" y="4572"/>
                  </a:lnTo>
                  <a:lnTo>
                    <a:pt x="3048" y="4572"/>
                  </a:lnTo>
                  <a:lnTo>
                    <a:pt x="3048" y="3048"/>
                  </a:lnTo>
                  <a:lnTo>
                    <a:pt x="4572" y="1524"/>
                  </a:lnTo>
                  <a:lnTo>
                    <a:pt x="16764" y="1524"/>
                  </a:lnTo>
                  <a:lnTo>
                    <a:pt x="21336" y="6096"/>
                  </a:lnTo>
                  <a:lnTo>
                    <a:pt x="21336" y="7620"/>
                  </a:lnTo>
                  <a:lnTo>
                    <a:pt x="22860" y="9144"/>
                  </a:lnTo>
                  <a:lnTo>
                    <a:pt x="22860" y="15335"/>
                  </a:lnTo>
                  <a:lnTo>
                    <a:pt x="21336" y="16859"/>
                  </a:lnTo>
                  <a:lnTo>
                    <a:pt x="21336" y="18383"/>
                  </a:lnTo>
                  <a:lnTo>
                    <a:pt x="19812" y="19907"/>
                  </a:lnTo>
                  <a:lnTo>
                    <a:pt x="19812" y="21431"/>
                  </a:lnTo>
                  <a:lnTo>
                    <a:pt x="18288" y="21431"/>
                  </a:lnTo>
                  <a:lnTo>
                    <a:pt x="16764" y="22955"/>
                  </a:lnTo>
                  <a:close/>
                </a:path>
                <a:path w="22860" h="24765">
                  <a:moveTo>
                    <a:pt x="13716" y="24479"/>
                  </a:moveTo>
                  <a:lnTo>
                    <a:pt x="7620" y="24479"/>
                  </a:lnTo>
                  <a:lnTo>
                    <a:pt x="6096" y="22955"/>
                  </a:lnTo>
                  <a:lnTo>
                    <a:pt x="15240" y="22955"/>
                  </a:lnTo>
                  <a:lnTo>
                    <a:pt x="13716" y="24479"/>
                  </a:lnTo>
                  <a:close/>
                </a:path>
              </a:pathLst>
            </a:custGeom>
            <a:solidFill>
              <a:srgbClr val="AA2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7263" y="1133380"/>
              <a:ext cx="189356" cy="8848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45576" y="1130332"/>
              <a:ext cx="244221" cy="11591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11228" y="1157764"/>
              <a:ext cx="114490" cy="6410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345525" y="1133385"/>
              <a:ext cx="118110" cy="86995"/>
            </a:xfrm>
            <a:custGeom>
              <a:avLst/>
              <a:gdLst/>
              <a:ahLst/>
              <a:cxnLst/>
              <a:rect l="l" t="t" r="r" b="b"/>
              <a:pathLst>
                <a:path w="118110" h="86994">
                  <a:moveTo>
                    <a:pt x="32004" y="4572"/>
                  </a:moveTo>
                  <a:lnTo>
                    <a:pt x="30480" y="4572"/>
                  </a:lnTo>
                  <a:lnTo>
                    <a:pt x="30480" y="3048"/>
                  </a:lnTo>
                  <a:lnTo>
                    <a:pt x="28956" y="3048"/>
                  </a:lnTo>
                  <a:lnTo>
                    <a:pt x="28956" y="1524"/>
                  </a:lnTo>
                  <a:lnTo>
                    <a:pt x="25908" y="1524"/>
                  </a:lnTo>
                  <a:lnTo>
                    <a:pt x="25908" y="0"/>
                  </a:lnTo>
                  <a:lnTo>
                    <a:pt x="22860" y="0"/>
                  </a:lnTo>
                  <a:lnTo>
                    <a:pt x="21336" y="1524"/>
                  </a:lnTo>
                  <a:lnTo>
                    <a:pt x="19812" y="1524"/>
                  </a:lnTo>
                  <a:lnTo>
                    <a:pt x="19812" y="3048"/>
                  </a:lnTo>
                  <a:lnTo>
                    <a:pt x="18288" y="3048"/>
                  </a:lnTo>
                  <a:lnTo>
                    <a:pt x="18288" y="4572"/>
                  </a:lnTo>
                  <a:lnTo>
                    <a:pt x="16764" y="4572"/>
                  </a:lnTo>
                  <a:lnTo>
                    <a:pt x="16764" y="13716"/>
                  </a:lnTo>
                  <a:lnTo>
                    <a:pt x="18288" y="13716"/>
                  </a:lnTo>
                  <a:lnTo>
                    <a:pt x="18288" y="15240"/>
                  </a:lnTo>
                  <a:lnTo>
                    <a:pt x="19812" y="15240"/>
                  </a:lnTo>
                  <a:lnTo>
                    <a:pt x="19812" y="16764"/>
                  </a:lnTo>
                  <a:lnTo>
                    <a:pt x="28956" y="16764"/>
                  </a:lnTo>
                  <a:lnTo>
                    <a:pt x="28956" y="15240"/>
                  </a:lnTo>
                  <a:lnTo>
                    <a:pt x="30480" y="15240"/>
                  </a:lnTo>
                  <a:lnTo>
                    <a:pt x="30480" y="13716"/>
                  </a:lnTo>
                  <a:lnTo>
                    <a:pt x="32004" y="13716"/>
                  </a:lnTo>
                  <a:lnTo>
                    <a:pt x="32004" y="4572"/>
                  </a:lnTo>
                  <a:close/>
                </a:path>
                <a:path w="118110" h="86994">
                  <a:moveTo>
                    <a:pt x="48869" y="77825"/>
                  </a:moveTo>
                  <a:lnTo>
                    <a:pt x="32004" y="77825"/>
                  </a:lnTo>
                  <a:lnTo>
                    <a:pt x="32004" y="25908"/>
                  </a:lnTo>
                  <a:lnTo>
                    <a:pt x="3048" y="25908"/>
                  </a:lnTo>
                  <a:lnTo>
                    <a:pt x="3048" y="35052"/>
                  </a:lnTo>
                  <a:lnTo>
                    <a:pt x="21336" y="35052"/>
                  </a:lnTo>
                  <a:lnTo>
                    <a:pt x="21336" y="77825"/>
                  </a:lnTo>
                  <a:lnTo>
                    <a:pt x="0" y="77825"/>
                  </a:lnTo>
                  <a:lnTo>
                    <a:pt x="0" y="86969"/>
                  </a:lnTo>
                  <a:lnTo>
                    <a:pt x="48869" y="86969"/>
                  </a:lnTo>
                  <a:lnTo>
                    <a:pt x="48869" y="77825"/>
                  </a:lnTo>
                  <a:close/>
                </a:path>
                <a:path w="118110" h="86994">
                  <a:moveTo>
                    <a:pt x="117538" y="39624"/>
                  </a:moveTo>
                  <a:lnTo>
                    <a:pt x="116014" y="35052"/>
                  </a:lnTo>
                  <a:lnTo>
                    <a:pt x="114490" y="33528"/>
                  </a:lnTo>
                  <a:lnTo>
                    <a:pt x="108394" y="27432"/>
                  </a:lnTo>
                  <a:lnTo>
                    <a:pt x="103822" y="24384"/>
                  </a:lnTo>
                  <a:lnTo>
                    <a:pt x="96202" y="24384"/>
                  </a:lnTo>
                  <a:lnTo>
                    <a:pt x="94678" y="25908"/>
                  </a:lnTo>
                  <a:lnTo>
                    <a:pt x="90017" y="25908"/>
                  </a:lnTo>
                  <a:lnTo>
                    <a:pt x="86969" y="28956"/>
                  </a:lnTo>
                  <a:lnTo>
                    <a:pt x="83921" y="28956"/>
                  </a:lnTo>
                  <a:lnTo>
                    <a:pt x="79349" y="33528"/>
                  </a:lnTo>
                  <a:lnTo>
                    <a:pt x="77825" y="36576"/>
                  </a:lnTo>
                  <a:lnTo>
                    <a:pt x="77825" y="25908"/>
                  </a:lnTo>
                  <a:lnTo>
                    <a:pt x="68681" y="25908"/>
                  </a:lnTo>
                  <a:lnTo>
                    <a:pt x="68681" y="86969"/>
                  </a:lnTo>
                  <a:lnTo>
                    <a:pt x="79349" y="86969"/>
                  </a:lnTo>
                  <a:lnTo>
                    <a:pt x="79349" y="47244"/>
                  </a:lnTo>
                  <a:lnTo>
                    <a:pt x="80873" y="44196"/>
                  </a:lnTo>
                  <a:lnTo>
                    <a:pt x="88493" y="36576"/>
                  </a:lnTo>
                  <a:lnTo>
                    <a:pt x="90017" y="35052"/>
                  </a:lnTo>
                  <a:lnTo>
                    <a:pt x="93154" y="35052"/>
                  </a:lnTo>
                  <a:lnTo>
                    <a:pt x="94678" y="33528"/>
                  </a:lnTo>
                  <a:lnTo>
                    <a:pt x="99250" y="33528"/>
                  </a:lnTo>
                  <a:lnTo>
                    <a:pt x="102298" y="35052"/>
                  </a:lnTo>
                  <a:lnTo>
                    <a:pt x="103822" y="38100"/>
                  </a:lnTo>
                  <a:lnTo>
                    <a:pt x="105346" y="39624"/>
                  </a:lnTo>
                  <a:lnTo>
                    <a:pt x="106870" y="42672"/>
                  </a:lnTo>
                  <a:lnTo>
                    <a:pt x="106870" y="86969"/>
                  </a:lnTo>
                  <a:lnTo>
                    <a:pt x="117538" y="86969"/>
                  </a:lnTo>
                  <a:lnTo>
                    <a:pt x="117538" y="39624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87453" y="1200436"/>
              <a:ext cx="29209" cy="41275"/>
            </a:xfrm>
            <a:custGeom>
              <a:avLst/>
              <a:gdLst/>
              <a:ahLst/>
              <a:cxnLst/>
              <a:rect l="l" t="t" r="r" b="b"/>
              <a:pathLst>
                <a:path w="29210" h="41275">
                  <a:moveTo>
                    <a:pt x="4572" y="41243"/>
                  </a:moveTo>
                  <a:lnTo>
                    <a:pt x="0" y="41243"/>
                  </a:lnTo>
                  <a:lnTo>
                    <a:pt x="0" y="32099"/>
                  </a:lnTo>
                  <a:lnTo>
                    <a:pt x="6096" y="32099"/>
                  </a:lnTo>
                  <a:lnTo>
                    <a:pt x="7620" y="30575"/>
                  </a:lnTo>
                  <a:lnTo>
                    <a:pt x="9239" y="30575"/>
                  </a:lnTo>
                  <a:lnTo>
                    <a:pt x="10763" y="29051"/>
                  </a:lnTo>
                  <a:lnTo>
                    <a:pt x="12287" y="29051"/>
                  </a:lnTo>
                  <a:lnTo>
                    <a:pt x="13811" y="27527"/>
                  </a:lnTo>
                  <a:lnTo>
                    <a:pt x="13811" y="26003"/>
                  </a:lnTo>
                  <a:lnTo>
                    <a:pt x="15335" y="26003"/>
                  </a:lnTo>
                  <a:lnTo>
                    <a:pt x="15335" y="18383"/>
                  </a:lnTo>
                  <a:lnTo>
                    <a:pt x="13811" y="16859"/>
                  </a:lnTo>
                  <a:lnTo>
                    <a:pt x="13811" y="15335"/>
                  </a:lnTo>
                  <a:lnTo>
                    <a:pt x="12287" y="15335"/>
                  </a:lnTo>
                  <a:lnTo>
                    <a:pt x="12287" y="13811"/>
                  </a:lnTo>
                  <a:lnTo>
                    <a:pt x="10763" y="12287"/>
                  </a:lnTo>
                  <a:lnTo>
                    <a:pt x="10763" y="3048"/>
                  </a:lnTo>
                  <a:lnTo>
                    <a:pt x="12287" y="3048"/>
                  </a:lnTo>
                  <a:lnTo>
                    <a:pt x="12287" y="1524"/>
                  </a:lnTo>
                  <a:lnTo>
                    <a:pt x="15335" y="1524"/>
                  </a:lnTo>
                  <a:lnTo>
                    <a:pt x="15335" y="0"/>
                  </a:lnTo>
                  <a:lnTo>
                    <a:pt x="21431" y="0"/>
                  </a:lnTo>
                  <a:lnTo>
                    <a:pt x="26003" y="4572"/>
                  </a:lnTo>
                  <a:lnTo>
                    <a:pt x="27527" y="4572"/>
                  </a:lnTo>
                  <a:lnTo>
                    <a:pt x="27527" y="9239"/>
                  </a:lnTo>
                  <a:lnTo>
                    <a:pt x="29051" y="10763"/>
                  </a:lnTo>
                  <a:lnTo>
                    <a:pt x="29051" y="21431"/>
                  </a:lnTo>
                  <a:lnTo>
                    <a:pt x="24479" y="30575"/>
                  </a:lnTo>
                  <a:lnTo>
                    <a:pt x="21431" y="32099"/>
                  </a:lnTo>
                  <a:lnTo>
                    <a:pt x="19907" y="35147"/>
                  </a:lnTo>
                  <a:lnTo>
                    <a:pt x="16859" y="36671"/>
                  </a:lnTo>
                  <a:lnTo>
                    <a:pt x="12287" y="38195"/>
                  </a:lnTo>
                  <a:lnTo>
                    <a:pt x="9239" y="39719"/>
                  </a:lnTo>
                  <a:lnTo>
                    <a:pt x="4572" y="41243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2612612" y="1130237"/>
            <a:ext cx="523875" cy="116205"/>
            <a:chOff x="2612612" y="1130237"/>
            <a:chExt cx="523875" cy="116205"/>
          </a:xfrm>
        </p:grpSpPr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12612" y="1139476"/>
              <a:ext cx="192405" cy="1067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26353" y="1157764"/>
              <a:ext cx="112966" cy="6410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60656" y="1133380"/>
              <a:ext cx="116014" cy="8696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102673" y="1130237"/>
              <a:ext cx="33655" cy="116205"/>
            </a:xfrm>
            <a:custGeom>
              <a:avLst/>
              <a:gdLst/>
              <a:ahLst/>
              <a:cxnLst/>
              <a:rect l="l" t="t" r="r" b="b"/>
              <a:pathLst>
                <a:path w="33655" h="116205">
                  <a:moveTo>
                    <a:pt x="6095" y="116014"/>
                  </a:moveTo>
                  <a:lnTo>
                    <a:pt x="0" y="109918"/>
                  </a:lnTo>
                  <a:lnTo>
                    <a:pt x="10286" y="97155"/>
                  </a:lnTo>
                  <a:lnTo>
                    <a:pt x="14573" y="91273"/>
                  </a:lnTo>
                  <a:lnTo>
                    <a:pt x="22859" y="58007"/>
                  </a:lnTo>
                  <a:lnTo>
                    <a:pt x="21431" y="44338"/>
                  </a:lnTo>
                  <a:lnTo>
                    <a:pt x="17144" y="30956"/>
                  </a:lnTo>
                  <a:lnTo>
                    <a:pt x="10001" y="18145"/>
                  </a:lnTo>
                  <a:lnTo>
                    <a:pt x="0" y="6191"/>
                  </a:lnTo>
                  <a:lnTo>
                    <a:pt x="6095" y="0"/>
                  </a:lnTo>
                  <a:lnTo>
                    <a:pt x="18097" y="13175"/>
                  </a:lnTo>
                  <a:lnTo>
                    <a:pt x="26669" y="27324"/>
                  </a:lnTo>
                  <a:lnTo>
                    <a:pt x="31813" y="42313"/>
                  </a:lnTo>
                  <a:lnTo>
                    <a:pt x="33527" y="58007"/>
                  </a:lnTo>
                  <a:lnTo>
                    <a:pt x="33527" y="71723"/>
                  </a:lnTo>
                  <a:lnTo>
                    <a:pt x="28955" y="85534"/>
                  </a:lnTo>
                  <a:lnTo>
                    <a:pt x="22859" y="94678"/>
                  </a:lnTo>
                  <a:lnTo>
                    <a:pt x="19811" y="100774"/>
                  </a:lnTo>
                  <a:lnTo>
                    <a:pt x="16763" y="105346"/>
                  </a:lnTo>
                  <a:lnTo>
                    <a:pt x="6095" y="116014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52562" y="2270093"/>
            <a:ext cx="395382" cy="110394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934908" y="2303621"/>
            <a:ext cx="52069" cy="36830"/>
          </a:xfrm>
          <a:custGeom>
            <a:avLst/>
            <a:gdLst/>
            <a:ahLst/>
            <a:cxnLst/>
            <a:rect l="l" t="t" r="r" b="b"/>
            <a:pathLst>
              <a:path w="52069" h="36830">
                <a:moveTo>
                  <a:pt x="51911" y="12287"/>
                </a:moveTo>
                <a:lnTo>
                  <a:pt x="0" y="12287"/>
                </a:lnTo>
                <a:lnTo>
                  <a:pt x="0" y="0"/>
                </a:lnTo>
                <a:lnTo>
                  <a:pt x="51911" y="0"/>
                </a:lnTo>
                <a:lnTo>
                  <a:pt x="51911" y="12287"/>
                </a:lnTo>
                <a:close/>
              </a:path>
              <a:path w="52069" h="36830">
                <a:moveTo>
                  <a:pt x="51911" y="36671"/>
                </a:moveTo>
                <a:lnTo>
                  <a:pt x="0" y="36671"/>
                </a:lnTo>
                <a:lnTo>
                  <a:pt x="0" y="24479"/>
                </a:lnTo>
                <a:lnTo>
                  <a:pt x="51911" y="24479"/>
                </a:lnTo>
                <a:lnTo>
                  <a:pt x="51911" y="36671"/>
                </a:lnTo>
                <a:close/>
              </a:path>
            </a:pathLst>
          </a:custGeom>
          <a:solidFill>
            <a:srgbClr val="AA2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073783" y="2265521"/>
            <a:ext cx="1267015" cy="114966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463040" y="2670048"/>
            <a:ext cx="525780" cy="117475"/>
            <a:chOff x="1463040" y="2670048"/>
            <a:chExt cx="525780" cy="117475"/>
          </a:xfrm>
        </p:grpSpPr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63040" y="2670048"/>
              <a:ext cx="60959" cy="1143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36192" y="2700528"/>
              <a:ext cx="73151" cy="8686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20012" y="2677668"/>
              <a:ext cx="132587" cy="10972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64792" y="2700528"/>
              <a:ext cx="144779" cy="868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14144" y="2700528"/>
              <a:ext cx="74675" cy="86868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2046732" y="2663952"/>
            <a:ext cx="821690" cy="158750"/>
            <a:chOff x="2046732" y="2663952"/>
            <a:chExt cx="821690" cy="158750"/>
          </a:xfrm>
        </p:grpSpPr>
        <p:pic>
          <p:nvPicPr>
            <p:cNvPr id="53" name="object 5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46732" y="2663952"/>
              <a:ext cx="22860" cy="12039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90928" y="2700528"/>
              <a:ext cx="219455" cy="12192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22576" y="2677668"/>
              <a:ext cx="208787" cy="10972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538984" y="2700528"/>
              <a:ext cx="70103" cy="8686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28900" y="2700528"/>
              <a:ext cx="73151" cy="8382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17292" y="2700528"/>
              <a:ext cx="65531" cy="8686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93492" y="2700528"/>
              <a:ext cx="74675" cy="86868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1458652" y="3046856"/>
            <a:ext cx="4194810" cy="440055"/>
            <a:chOff x="1458652" y="3046856"/>
            <a:chExt cx="4194810" cy="440055"/>
          </a:xfrm>
        </p:grpSpPr>
        <p:sp>
          <p:nvSpPr>
            <p:cNvPr id="61" name="object 61"/>
            <p:cNvSpPr/>
            <p:nvPr/>
          </p:nvSpPr>
          <p:spPr>
            <a:xfrm>
              <a:off x="3902957" y="3153155"/>
              <a:ext cx="68580" cy="9525"/>
            </a:xfrm>
            <a:custGeom>
              <a:avLst/>
              <a:gdLst/>
              <a:ahLst/>
              <a:cxnLst/>
              <a:rect l="l" t="t" r="r" b="b"/>
              <a:pathLst>
                <a:path w="68579" h="9525">
                  <a:moveTo>
                    <a:pt x="68579" y="9144"/>
                  </a:moveTo>
                  <a:lnTo>
                    <a:pt x="0" y="9144"/>
                  </a:lnTo>
                  <a:lnTo>
                    <a:pt x="0" y="0"/>
                  </a:lnTo>
                  <a:lnTo>
                    <a:pt x="68579" y="0"/>
                  </a:lnTo>
                  <a:lnTo>
                    <a:pt x="68579" y="9144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88015" y="3116960"/>
              <a:ext cx="29209" cy="41275"/>
            </a:xfrm>
            <a:custGeom>
              <a:avLst/>
              <a:gdLst/>
              <a:ahLst/>
              <a:cxnLst/>
              <a:rect l="l" t="t" r="r" b="b"/>
              <a:pathLst>
                <a:path w="29210" h="41275">
                  <a:moveTo>
                    <a:pt x="19812" y="1524"/>
                  </a:moveTo>
                  <a:lnTo>
                    <a:pt x="15240" y="1524"/>
                  </a:lnTo>
                  <a:lnTo>
                    <a:pt x="16764" y="0"/>
                  </a:lnTo>
                  <a:lnTo>
                    <a:pt x="19812" y="0"/>
                  </a:lnTo>
                  <a:lnTo>
                    <a:pt x="19812" y="1524"/>
                  </a:lnTo>
                  <a:close/>
                </a:path>
                <a:path w="29210" h="41275">
                  <a:moveTo>
                    <a:pt x="4572" y="41148"/>
                  </a:moveTo>
                  <a:lnTo>
                    <a:pt x="0" y="41148"/>
                  </a:lnTo>
                  <a:lnTo>
                    <a:pt x="0" y="32004"/>
                  </a:lnTo>
                  <a:lnTo>
                    <a:pt x="7620" y="32004"/>
                  </a:lnTo>
                  <a:lnTo>
                    <a:pt x="9144" y="30480"/>
                  </a:lnTo>
                  <a:lnTo>
                    <a:pt x="10668" y="30480"/>
                  </a:lnTo>
                  <a:lnTo>
                    <a:pt x="15240" y="25908"/>
                  </a:lnTo>
                  <a:lnTo>
                    <a:pt x="15240" y="19812"/>
                  </a:lnTo>
                  <a:lnTo>
                    <a:pt x="13716" y="18288"/>
                  </a:lnTo>
                  <a:lnTo>
                    <a:pt x="13716" y="16764"/>
                  </a:lnTo>
                  <a:lnTo>
                    <a:pt x="10668" y="13716"/>
                  </a:lnTo>
                  <a:lnTo>
                    <a:pt x="10668" y="12192"/>
                  </a:lnTo>
                  <a:lnTo>
                    <a:pt x="9144" y="10668"/>
                  </a:lnTo>
                  <a:lnTo>
                    <a:pt x="9144" y="6096"/>
                  </a:lnTo>
                  <a:lnTo>
                    <a:pt x="10668" y="6096"/>
                  </a:lnTo>
                  <a:lnTo>
                    <a:pt x="10668" y="4572"/>
                  </a:lnTo>
                  <a:lnTo>
                    <a:pt x="13716" y="1524"/>
                  </a:lnTo>
                  <a:lnTo>
                    <a:pt x="22860" y="1524"/>
                  </a:lnTo>
                  <a:lnTo>
                    <a:pt x="25908" y="4572"/>
                  </a:lnTo>
                  <a:lnTo>
                    <a:pt x="25908" y="6096"/>
                  </a:lnTo>
                  <a:lnTo>
                    <a:pt x="27432" y="7620"/>
                  </a:lnTo>
                  <a:lnTo>
                    <a:pt x="27432" y="9144"/>
                  </a:lnTo>
                  <a:lnTo>
                    <a:pt x="28956" y="10668"/>
                  </a:lnTo>
                  <a:lnTo>
                    <a:pt x="28956" y="18288"/>
                  </a:lnTo>
                  <a:lnTo>
                    <a:pt x="27432" y="21336"/>
                  </a:lnTo>
                  <a:lnTo>
                    <a:pt x="27432" y="24384"/>
                  </a:lnTo>
                  <a:lnTo>
                    <a:pt x="24384" y="30480"/>
                  </a:lnTo>
                  <a:lnTo>
                    <a:pt x="21336" y="33528"/>
                  </a:lnTo>
                  <a:lnTo>
                    <a:pt x="9144" y="39624"/>
                  </a:lnTo>
                  <a:lnTo>
                    <a:pt x="4572" y="41148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58652" y="3046856"/>
              <a:ext cx="2776632" cy="439388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244327" y="3399294"/>
              <a:ext cx="195580" cy="87630"/>
            </a:xfrm>
            <a:custGeom>
              <a:avLst/>
              <a:gdLst/>
              <a:ahLst/>
              <a:cxnLst/>
              <a:rect l="l" t="t" r="r" b="b"/>
              <a:pathLst>
                <a:path w="195579" h="87629">
                  <a:moveTo>
                    <a:pt x="68580" y="78486"/>
                  </a:moveTo>
                  <a:lnTo>
                    <a:pt x="0" y="78486"/>
                  </a:lnTo>
                  <a:lnTo>
                    <a:pt x="0" y="87630"/>
                  </a:lnTo>
                  <a:lnTo>
                    <a:pt x="68580" y="87630"/>
                  </a:lnTo>
                  <a:lnTo>
                    <a:pt x="68580" y="78486"/>
                  </a:lnTo>
                  <a:close/>
                </a:path>
                <a:path w="195579" h="87629">
                  <a:moveTo>
                    <a:pt x="132969" y="1524"/>
                  </a:moveTo>
                  <a:lnTo>
                    <a:pt x="120675" y="1524"/>
                  </a:lnTo>
                  <a:lnTo>
                    <a:pt x="106959" y="41148"/>
                  </a:lnTo>
                  <a:lnTo>
                    <a:pt x="103911" y="51816"/>
                  </a:lnTo>
                  <a:lnTo>
                    <a:pt x="99339" y="41148"/>
                  </a:lnTo>
                  <a:lnTo>
                    <a:pt x="85623" y="1524"/>
                  </a:lnTo>
                  <a:lnTo>
                    <a:pt x="73342" y="1524"/>
                  </a:lnTo>
                  <a:lnTo>
                    <a:pt x="96291" y="62484"/>
                  </a:lnTo>
                  <a:lnTo>
                    <a:pt x="108483" y="62484"/>
                  </a:lnTo>
                  <a:lnTo>
                    <a:pt x="132969" y="1524"/>
                  </a:lnTo>
                  <a:close/>
                </a:path>
                <a:path w="195579" h="87629">
                  <a:moveTo>
                    <a:pt x="195541" y="13716"/>
                  </a:moveTo>
                  <a:lnTo>
                    <a:pt x="194017" y="12192"/>
                  </a:lnTo>
                  <a:lnTo>
                    <a:pt x="192493" y="9144"/>
                  </a:lnTo>
                  <a:lnTo>
                    <a:pt x="190881" y="6096"/>
                  </a:lnTo>
                  <a:lnTo>
                    <a:pt x="189357" y="4572"/>
                  </a:lnTo>
                  <a:lnTo>
                    <a:pt x="186309" y="3048"/>
                  </a:lnTo>
                  <a:lnTo>
                    <a:pt x="184785" y="3048"/>
                  </a:lnTo>
                  <a:lnTo>
                    <a:pt x="178689" y="0"/>
                  </a:lnTo>
                  <a:lnTo>
                    <a:pt x="166497" y="0"/>
                  </a:lnTo>
                  <a:lnTo>
                    <a:pt x="163449" y="1524"/>
                  </a:lnTo>
                  <a:lnTo>
                    <a:pt x="158877" y="1524"/>
                  </a:lnTo>
                  <a:lnTo>
                    <a:pt x="155829" y="3048"/>
                  </a:lnTo>
                  <a:lnTo>
                    <a:pt x="151257" y="3048"/>
                  </a:lnTo>
                  <a:lnTo>
                    <a:pt x="149733" y="4572"/>
                  </a:lnTo>
                  <a:lnTo>
                    <a:pt x="149733" y="13716"/>
                  </a:lnTo>
                  <a:lnTo>
                    <a:pt x="154305" y="12192"/>
                  </a:lnTo>
                  <a:lnTo>
                    <a:pt x="157353" y="10668"/>
                  </a:lnTo>
                  <a:lnTo>
                    <a:pt x="160401" y="10668"/>
                  </a:lnTo>
                  <a:lnTo>
                    <a:pt x="163449" y="9144"/>
                  </a:lnTo>
                  <a:lnTo>
                    <a:pt x="175641" y="9144"/>
                  </a:lnTo>
                  <a:lnTo>
                    <a:pt x="181737" y="12192"/>
                  </a:lnTo>
                  <a:lnTo>
                    <a:pt x="184785" y="18288"/>
                  </a:lnTo>
                  <a:lnTo>
                    <a:pt x="184785" y="25908"/>
                  </a:lnTo>
                  <a:lnTo>
                    <a:pt x="184785" y="35052"/>
                  </a:lnTo>
                  <a:lnTo>
                    <a:pt x="184785" y="45720"/>
                  </a:lnTo>
                  <a:lnTo>
                    <a:pt x="181737" y="48768"/>
                  </a:lnTo>
                  <a:lnTo>
                    <a:pt x="175641" y="51816"/>
                  </a:lnTo>
                  <a:lnTo>
                    <a:pt x="171069" y="53340"/>
                  </a:lnTo>
                  <a:lnTo>
                    <a:pt x="169545" y="54864"/>
                  </a:lnTo>
                  <a:lnTo>
                    <a:pt x="163449" y="54864"/>
                  </a:lnTo>
                  <a:lnTo>
                    <a:pt x="161925" y="53340"/>
                  </a:lnTo>
                  <a:lnTo>
                    <a:pt x="160401" y="53340"/>
                  </a:lnTo>
                  <a:lnTo>
                    <a:pt x="157353" y="50292"/>
                  </a:lnTo>
                  <a:lnTo>
                    <a:pt x="157353" y="47244"/>
                  </a:lnTo>
                  <a:lnTo>
                    <a:pt x="155829" y="47244"/>
                  </a:lnTo>
                  <a:lnTo>
                    <a:pt x="155829" y="44196"/>
                  </a:lnTo>
                  <a:lnTo>
                    <a:pt x="157353" y="42672"/>
                  </a:lnTo>
                  <a:lnTo>
                    <a:pt x="157353" y="39624"/>
                  </a:lnTo>
                  <a:lnTo>
                    <a:pt x="158877" y="38100"/>
                  </a:lnTo>
                  <a:lnTo>
                    <a:pt x="160401" y="38100"/>
                  </a:lnTo>
                  <a:lnTo>
                    <a:pt x="163449" y="35052"/>
                  </a:lnTo>
                  <a:lnTo>
                    <a:pt x="184785" y="35052"/>
                  </a:lnTo>
                  <a:lnTo>
                    <a:pt x="184785" y="25908"/>
                  </a:lnTo>
                  <a:lnTo>
                    <a:pt x="163449" y="25908"/>
                  </a:lnTo>
                  <a:lnTo>
                    <a:pt x="157353" y="27432"/>
                  </a:lnTo>
                  <a:lnTo>
                    <a:pt x="152781" y="32004"/>
                  </a:lnTo>
                  <a:lnTo>
                    <a:pt x="148209" y="35052"/>
                  </a:lnTo>
                  <a:lnTo>
                    <a:pt x="145161" y="39624"/>
                  </a:lnTo>
                  <a:lnTo>
                    <a:pt x="145161" y="50292"/>
                  </a:lnTo>
                  <a:lnTo>
                    <a:pt x="146685" y="53340"/>
                  </a:lnTo>
                  <a:lnTo>
                    <a:pt x="146685" y="54864"/>
                  </a:lnTo>
                  <a:lnTo>
                    <a:pt x="151257" y="59436"/>
                  </a:lnTo>
                  <a:lnTo>
                    <a:pt x="154305" y="60960"/>
                  </a:lnTo>
                  <a:lnTo>
                    <a:pt x="155829" y="62484"/>
                  </a:lnTo>
                  <a:lnTo>
                    <a:pt x="172593" y="62484"/>
                  </a:lnTo>
                  <a:lnTo>
                    <a:pt x="181737" y="57912"/>
                  </a:lnTo>
                  <a:lnTo>
                    <a:pt x="184785" y="54864"/>
                  </a:lnTo>
                  <a:lnTo>
                    <a:pt x="186309" y="53340"/>
                  </a:lnTo>
                  <a:lnTo>
                    <a:pt x="186309" y="62484"/>
                  </a:lnTo>
                  <a:lnTo>
                    <a:pt x="195541" y="62484"/>
                  </a:lnTo>
                  <a:lnTo>
                    <a:pt x="195541" y="53340"/>
                  </a:lnTo>
                  <a:lnTo>
                    <a:pt x="195541" y="35052"/>
                  </a:lnTo>
                  <a:lnTo>
                    <a:pt x="195541" y="13716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459693" y="3376326"/>
              <a:ext cx="251840" cy="85439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742109" y="3371754"/>
              <a:ext cx="33655" cy="114935"/>
            </a:xfrm>
            <a:custGeom>
              <a:avLst/>
              <a:gdLst/>
              <a:ahLst/>
              <a:cxnLst/>
              <a:rect l="l" t="t" r="r" b="b"/>
              <a:pathLst>
                <a:path w="33654" h="114935">
                  <a:moveTo>
                    <a:pt x="27432" y="114490"/>
                  </a:moveTo>
                  <a:lnTo>
                    <a:pt x="15430" y="101552"/>
                  </a:lnTo>
                  <a:lnTo>
                    <a:pt x="6858" y="87927"/>
                  </a:lnTo>
                  <a:lnTo>
                    <a:pt x="1714" y="73463"/>
                  </a:lnTo>
                  <a:lnTo>
                    <a:pt x="0" y="58007"/>
                  </a:lnTo>
                  <a:lnTo>
                    <a:pt x="0" y="48863"/>
                  </a:lnTo>
                  <a:lnTo>
                    <a:pt x="1524" y="42767"/>
                  </a:lnTo>
                  <a:lnTo>
                    <a:pt x="1524" y="38195"/>
                  </a:lnTo>
                  <a:lnTo>
                    <a:pt x="3048" y="33623"/>
                  </a:lnTo>
                  <a:lnTo>
                    <a:pt x="6096" y="29051"/>
                  </a:lnTo>
                  <a:lnTo>
                    <a:pt x="7620" y="24479"/>
                  </a:lnTo>
                  <a:lnTo>
                    <a:pt x="10668" y="18287"/>
                  </a:lnTo>
                  <a:lnTo>
                    <a:pt x="13716" y="13715"/>
                  </a:lnTo>
                  <a:lnTo>
                    <a:pt x="27432" y="0"/>
                  </a:lnTo>
                  <a:lnTo>
                    <a:pt x="33528" y="6095"/>
                  </a:lnTo>
                  <a:lnTo>
                    <a:pt x="23526" y="17826"/>
                  </a:lnTo>
                  <a:lnTo>
                    <a:pt x="16383" y="30146"/>
                  </a:lnTo>
                  <a:lnTo>
                    <a:pt x="12096" y="43038"/>
                  </a:lnTo>
                  <a:lnTo>
                    <a:pt x="10668" y="56483"/>
                  </a:lnTo>
                  <a:lnTo>
                    <a:pt x="10953" y="63984"/>
                  </a:lnTo>
                  <a:lnTo>
                    <a:pt x="28098" y="102640"/>
                  </a:lnTo>
                  <a:lnTo>
                    <a:pt x="33528" y="108394"/>
                  </a:lnTo>
                  <a:lnTo>
                    <a:pt x="27432" y="114490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818405" y="3376326"/>
              <a:ext cx="714374" cy="109918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567926" y="3376327"/>
              <a:ext cx="13970" cy="27940"/>
            </a:xfrm>
            <a:custGeom>
              <a:avLst/>
              <a:gdLst/>
              <a:ahLst/>
              <a:cxnLst/>
              <a:rect l="l" t="t" r="r" b="b"/>
              <a:pathLst>
                <a:path w="13970" h="27939">
                  <a:moveTo>
                    <a:pt x="12192" y="27527"/>
                  </a:moveTo>
                  <a:lnTo>
                    <a:pt x="1524" y="27527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2192" y="27527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624410" y="3442049"/>
              <a:ext cx="29209" cy="40005"/>
            </a:xfrm>
            <a:custGeom>
              <a:avLst/>
              <a:gdLst/>
              <a:ahLst/>
              <a:cxnLst/>
              <a:rect l="l" t="t" r="r" b="b"/>
              <a:pathLst>
                <a:path w="29210" h="40004">
                  <a:moveTo>
                    <a:pt x="22860" y="1524"/>
                  </a:moveTo>
                  <a:lnTo>
                    <a:pt x="13716" y="1524"/>
                  </a:lnTo>
                  <a:lnTo>
                    <a:pt x="15240" y="0"/>
                  </a:lnTo>
                  <a:lnTo>
                    <a:pt x="21336" y="0"/>
                  </a:lnTo>
                  <a:lnTo>
                    <a:pt x="22860" y="1524"/>
                  </a:lnTo>
                  <a:close/>
                </a:path>
                <a:path w="29210" h="40004">
                  <a:moveTo>
                    <a:pt x="9144" y="39624"/>
                  </a:moveTo>
                  <a:lnTo>
                    <a:pt x="0" y="39624"/>
                  </a:lnTo>
                  <a:lnTo>
                    <a:pt x="0" y="32004"/>
                  </a:lnTo>
                  <a:lnTo>
                    <a:pt x="6096" y="32004"/>
                  </a:lnTo>
                  <a:lnTo>
                    <a:pt x="7620" y="30480"/>
                  </a:lnTo>
                  <a:lnTo>
                    <a:pt x="9144" y="30480"/>
                  </a:lnTo>
                  <a:lnTo>
                    <a:pt x="10668" y="28956"/>
                  </a:lnTo>
                  <a:lnTo>
                    <a:pt x="12192" y="28956"/>
                  </a:lnTo>
                  <a:lnTo>
                    <a:pt x="15240" y="25908"/>
                  </a:lnTo>
                  <a:lnTo>
                    <a:pt x="15240" y="18288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2192" y="13716"/>
                  </a:lnTo>
                  <a:lnTo>
                    <a:pt x="12192" y="12192"/>
                  </a:lnTo>
                  <a:lnTo>
                    <a:pt x="10668" y="12192"/>
                  </a:lnTo>
                  <a:lnTo>
                    <a:pt x="10668" y="4572"/>
                  </a:lnTo>
                  <a:lnTo>
                    <a:pt x="12192" y="3048"/>
                  </a:lnTo>
                  <a:lnTo>
                    <a:pt x="12192" y="1524"/>
                  </a:lnTo>
                  <a:lnTo>
                    <a:pt x="24384" y="1524"/>
                  </a:lnTo>
                  <a:lnTo>
                    <a:pt x="24384" y="3048"/>
                  </a:lnTo>
                  <a:lnTo>
                    <a:pt x="25908" y="3048"/>
                  </a:lnTo>
                  <a:lnTo>
                    <a:pt x="27432" y="4572"/>
                  </a:lnTo>
                  <a:lnTo>
                    <a:pt x="27432" y="6096"/>
                  </a:lnTo>
                  <a:lnTo>
                    <a:pt x="28956" y="7620"/>
                  </a:lnTo>
                  <a:lnTo>
                    <a:pt x="28956" y="21336"/>
                  </a:lnTo>
                  <a:lnTo>
                    <a:pt x="24384" y="30480"/>
                  </a:lnTo>
                  <a:lnTo>
                    <a:pt x="21336" y="32004"/>
                  </a:lnTo>
                  <a:lnTo>
                    <a:pt x="19812" y="35052"/>
                  </a:lnTo>
                  <a:lnTo>
                    <a:pt x="16764" y="36576"/>
                  </a:lnTo>
                  <a:lnTo>
                    <a:pt x="12192" y="38100"/>
                  </a:lnTo>
                  <a:lnTo>
                    <a:pt x="9144" y="39624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0" name="object 7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754140" y="3371755"/>
            <a:ext cx="1065466" cy="114490"/>
          </a:xfrm>
          <a:prstGeom prst="rect">
            <a:avLst/>
          </a:prstGeom>
        </p:spPr>
      </p:pic>
      <p:grpSp>
        <p:nvGrpSpPr>
          <p:cNvPr id="71" name="object 71"/>
          <p:cNvGrpSpPr/>
          <p:nvPr/>
        </p:nvGrpSpPr>
        <p:grpSpPr>
          <a:xfrm>
            <a:off x="2647181" y="3717036"/>
            <a:ext cx="662940" cy="117475"/>
            <a:chOff x="2647181" y="3717036"/>
            <a:chExt cx="662940" cy="117475"/>
          </a:xfrm>
        </p:grpSpPr>
        <p:pic>
          <p:nvPicPr>
            <p:cNvPr id="72" name="object 7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647181" y="3717036"/>
              <a:ext cx="345948" cy="11734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999225" y="3721608"/>
              <a:ext cx="310895" cy="85343"/>
            </a:xfrm>
            <a:prstGeom prst="rect">
              <a:avLst/>
            </a:prstGeom>
          </p:spPr>
        </p:pic>
      </p:grpSp>
      <p:grpSp>
        <p:nvGrpSpPr>
          <p:cNvPr id="74" name="object 74"/>
          <p:cNvGrpSpPr/>
          <p:nvPr/>
        </p:nvGrpSpPr>
        <p:grpSpPr>
          <a:xfrm>
            <a:off x="1793741" y="4006596"/>
            <a:ext cx="718185" cy="113030"/>
            <a:chOff x="1793741" y="4006596"/>
            <a:chExt cx="718185" cy="113030"/>
          </a:xfrm>
        </p:grpSpPr>
        <p:pic>
          <p:nvPicPr>
            <p:cNvPr id="75" name="object 7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793741" y="4006596"/>
              <a:ext cx="150875" cy="96012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949189" y="4035552"/>
              <a:ext cx="112775" cy="6705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065013" y="4017264"/>
              <a:ext cx="446531" cy="102108"/>
            </a:xfrm>
            <a:prstGeom prst="rect">
              <a:avLst/>
            </a:prstGeom>
          </p:spPr>
        </p:pic>
      </p:grpSp>
      <p:pic>
        <p:nvPicPr>
          <p:cNvPr id="78" name="object 78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823965" y="4009644"/>
            <a:ext cx="483107" cy="92963"/>
          </a:xfrm>
          <a:prstGeom prst="rect">
            <a:avLst/>
          </a:prstGeom>
        </p:spPr>
      </p:pic>
      <p:grpSp>
        <p:nvGrpSpPr>
          <p:cNvPr id="79" name="object 79"/>
          <p:cNvGrpSpPr/>
          <p:nvPr/>
        </p:nvGrpSpPr>
        <p:grpSpPr>
          <a:xfrm>
            <a:off x="1763261" y="4291584"/>
            <a:ext cx="748665" cy="113030"/>
            <a:chOff x="1763261" y="4291584"/>
            <a:chExt cx="748665" cy="113030"/>
          </a:xfrm>
        </p:grpSpPr>
        <p:pic>
          <p:nvPicPr>
            <p:cNvPr id="80" name="object 8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763261" y="4291584"/>
              <a:ext cx="100583" cy="96012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869941" y="4303776"/>
              <a:ext cx="641603" cy="100583"/>
            </a:xfrm>
            <a:prstGeom prst="rect">
              <a:avLst/>
            </a:prstGeom>
          </p:spPr>
        </p:pic>
      </p:grpSp>
      <p:pic>
        <p:nvPicPr>
          <p:cNvPr id="82" name="object 8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823965" y="4296156"/>
            <a:ext cx="484631" cy="91439"/>
          </a:xfrm>
          <a:prstGeom prst="rect">
            <a:avLst/>
          </a:prstGeom>
        </p:spPr>
      </p:pic>
      <p:grpSp>
        <p:nvGrpSpPr>
          <p:cNvPr id="83" name="object 83"/>
          <p:cNvGrpSpPr/>
          <p:nvPr/>
        </p:nvGrpSpPr>
        <p:grpSpPr>
          <a:xfrm>
            <a:off x="1825745" y="4578096"/>
            <a:ext cx="685800" cy="114300"/>
            <a:chOff x="1825745" y="4578096"/>
            <a:chExt cx="685800" cy="114300"/>
          </a:xfrm>
        </p:grpSpPr>
        <p:pic>
          <p:nvPicPr>
            <p:cNvPr id="84" name="object 8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825745" y="4607052"/>
              <a:ext cx="103631" cy="6857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933949" y="4578096"/>
              <a:ext cx="577595" cy="114300"/>
            </a:xfrm>
            <a:prstGeom prst="rect">
              <a:avLst/>
            </a:prstGeom>
          </p:spPr>
        </p:pic>
      </p:grpSp>
      <p:pic>
        <p:nvPicPr>
          <p:cNvPr id="86" name="object 86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823965" y="4581144"/>
            <a:ext cx="483107" cy="94487"/>
          </a:xfrm>
          <a:prstGeom prst="rect">
            <a:avLst/>
          </a:prstGeom>
        </p:spPr>
      </p:pic>
      <p:grpSp>
        <p:nvGrpSpPr>
          <p:cNvPr id="87" name="object 87"/>
          <p:cNvGrpSpPr/>
          <p:nvPr/>
        </p:nvGrpSpPr>
        <p:grpSpPr>
          <a:xfrm>
            <a:off x="1940045" y="4864608"/>
            <a:ext cx="567055" cy="113030"/>
            <a:chOff x="1940045" y="4864608"/>
            <a:chExt cx="567055" cy="113030"/>
          </a:xfrm>
        </p:grpSpPr>
        <p:pic>
          <p:nvPicPr>
            <p:cNvPr id="88" name="object 8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940045" y="4864608"/>
              <a:ext cx="100583" cy="96011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045201" y="4876800"/>
              <a:ext cx="236219" cy="10058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287517" y="4893564"/>
              <a:ext cx="111251" cy="67055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407913" y="4893564"/>
              <a:ext cx="99059" cy="67055"/>
            </a:xfrm>
            <a:prstGeom prst="rect">
              <a:avLst/>
            </a:prstGeom>
          </p:spPr>
        </p:pic>
      </p:grpSp>
      <p:pic>
        <p:nvPicPr>
          <p:cNvPr id="92" name="object 92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823965" y="4867656"/>
            <a:ext cx="484631" cy="92963"/>
          </a:xfrm>
          <a:prstGeom prst="rect">
            <a:avLst/>
          </a:prstGeom>
        </p:spPr>
      </p:pic>
      <p:grpSp>
        <p:nvGrpSpPr>
          <p:cNvPr id="93" name="object 93"/>
          <p:cNvGrpSpPr/>
          <p:nvPr/>
        </p:nvGrpSpPr>
        <p:grpSpPr>
          <a:xfrm>
            <a:off x="1615433" y="5151120"/>
            <a:ext cx="890269" cy="113030"/>
            <a:chOff x="1615433" y="5151120"/>
            <a:chExt cx="890269" cy="113030"/>
          </a:xfrm>
        </p:grpSpPr>
        <p:pic>
          <p:nvPicPr>
            <p:cNvPr id="94" name="object 9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615433" y="5151120"/>
              <a:ext cx="797051" cy="112775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414009" y="5151120"/>
              <a:ext cx="91439" cy="96012"/>
            </a:xfrm>
            <a:prstGeom prst="rect">
              <a:avLst/>
            </a:prstGeom>
          </p:spPr>
        </p:pic>
      </p:grpSp>
      <p:pic>
        <p:nvPicPr>
          <p:cNvPr id="96" name="object 9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823965" y="5154168"/>
            <a:ext cx="480059" cy="92963"/>
          </a:xfrm>
          <a:prstGeom prst="rect">
            <a:avLst/>
          </a:prstGeom>
        </p:spPr>
      </p:pic>
      <p:grpSp>
        <p:nvGrpSpPr>
          <p:cNvPr id="97" name="object 97"/>
          <p:cNvGrpSpPr/>
          <p:nvPr/>
        </p:nvGrpSpPr>
        <p:grpSpPr>
          <a:xfrm>
            <a:off x="1959857" y="5436108"/>
            <a:ext cx="550545" cy="125095"/>
            <a:chOff x="1959857" y="5436108"/>
            <a:chExt cx="550545" cy="125095"/>
          </a:xfrm>
        </p:grpSpPr>
        <p:pic>
          <p:nvPicPr>
            <p:cNvPr id="98" name="object 9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959857" y="5436108"/>
              <a:ext cx="99060" cy="96011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065013" y="5448300"/>
              <a:ext cx="445007" cy="112775"/>
            </a:xfrm>
            <a:prstGeom prst="rect">
              <a:avLst/>
            </a:prstGeom>
          </p:spPr>
        </p:pic>
      </p:grpSp>
      <p:pic>
        <p:nvPicPr>
          <p:cNvPr id="100" name="object 100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2823965" y="5440680"/>
            <a:ext cx="480059" cy="91439"/>
          </a:xfrm>
          <a:prstGeom prst="rect">
            <a:avLst/>
          </a:prstGeom>
        </p:spPr>
      </p:pic>
      <p:grpSp>
        <p:nvGrpSpPr>
          <p:cNvPr id="101" name="object 101"/>
          <p:cNvGrpSpPr/>
          <p:nvPr/>
        </p:nvGrpSpPr>
        <p:grpSpPr>
          <a:xfrm>
            <a:off x="1770881" y="5722620"/>
            <a:ext cx="734695" cy="113030"/>
            <a:chOff x="1770881" y="5722620"/>
            <a:chExt cx="734695" cy="113030"/>
          </a:xfrm>
        </p:grpSpPr>
        <p:pic>
          <p:nvPicPr>
            <p:cNvPr id="102" name="object 10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770881" y="5722620"/>
              <a:ext cx="641603" cy="112775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414009" y="5722620"/>
              <a:ext cx="91439" cy="96012"/>
            </a:xfrm>
            <a:prstGeom prst="rect">
              <a:avLst/>
            </a:prstGeom>
          </p:spPr>
        </p:pic>
      </p:grpSp>
      <p:pic>
        <p:nvPicPr>
          <p:cNvPr id="104" name="object 104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2823965" y="5725668"/>
            <a:ext cx="466343" cy="92963"/>
          </a:xfrm>
          <a:prstGeom prst="rect">
            <a:avLst/>
          </a:prstGeom>
        </p:spPr>
      </p:pic>
      <p:grpSp>
        <p:nvGrpSpPr>
          <p:cNvPr id="105" name="object 105"/>
          <p:cNvGrpSpPr/>
          <p:nvPr/>
        </p:nvGrpSpPr>
        <p:grpSpPr>
          <a:xfrm>
            <a:off x="1705349" y="6009132"/>
            <a:ext cx="806450" cy="113030"/>
            <a:chOff x="1705349" y="6009132"/>
            <a:chExt cx="806450" cy="113030"/>
          </a:xfrm>
        </p:grpSpPr>
        <p:pic>
          <p:nvPicPr>
            <p:cNvPr id="106" name="object 10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705349" y="6038088"/>
              <a:ext cx="224028" cy="67055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935473" y="6009132"/>
              <a:ext cx="576072" cy="112775"/>
            </a:xfrm>
            <a:prstGeom prst="rect">
              <a:avLst/>
            </a:prstGeom>
          </p:spPr>
        </p:pic>
      </p:grpSp>
      <p:pic>
        <p:nvPicPr>
          <p:cNvPr id="108" name="object 108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2823965" y="6012180"/>
            <a:ext cx="484631" cy="92963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467605" y="6295644"/>
            <a:ext cx="1042415" cy="123443"/>
          </a:xfrm>
          <a:prstGeom prst="rect">
            <a:avLst/>
          </a:prstGeom>
        </p:spPr>
      </p:pic>
      <p:pic>
        <p:nvPicPr>
          <p:cNvPr id="110" name="object 110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2823965" y="6298692"/>
            <a:ext cx="484631" cy="92963"/>
          </a:xfrm>
          <a:prstGeom prst="rect">
            <a:avLst/>
          </a:prstGeom>
        </p:spPr>
      </p:pic>
      <p:pic>
        <p:nvPicPr>
          <p:cNvPr id="111" name="object 111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2106161" y="6580632"/>
            <a:ext cx="406907" cy="124967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2823965" y="6585204"/>
            <a:ext cx="486155" cy="91439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450841" y="7030211"/>
            <a:ext cx="5402580" cy="135635"/>
          </a:xfrm>
          <a:prstGeom prst="rect">
            <a:avLst/>
          </a:prstGeom>
        </p:spPr>
      </p:pic>
      <p:pic>
        <p:nvPicPr>
          <p:cNvPr id="114" name="object 114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1459985" y="7251192"/>
            <a:ext cx="4969763" cy="134111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458461" y="7459980"/>
            <a:ext cx="5282183" cy="134111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1455413" y="7680960"/>
            <a:ext cx="5085587" cy="132587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1453889" y="7888223"/>
            <a:ext cx="5123687" cy="134112"/>
          </a:xfrm>
          <a:prstGeom prst="rect">
            <a:avLst/>
          </a:prstGeom>
        </p:spPr>
      </p:pic>
      <p:pic>
        <p:nvPicPr>
          <p:cNvPr id="118" name="object 118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1463033" y="8100060"/>
            <a:ext cx="4951476" cy="132587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1459985" y="8317992"/>
            <a:ext cx="2078735" cy="135635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1454092" y="8733567"/>
            <a:ext cx="264033" cy="88582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1802136" y="8735186"/>
            <a:ext cx="999839" cy="86963"/>
          </a:xfrm>
          <a:prstGeom prst="rect">
            <a:avLst/>
          </a:prstGeom>
        </p:spPr>
      </p:pic>
      <p:sp>
        <p:nvSpPr>
          <p:cNvPr id="122" name="object 122"/>
          <p:cNvSpPr/>
          <p:nvPr/>
        </p:nvSpPr>
        <p:spPr>
          <a:xfrm>
            <a:off x="3904488" y="8759583"/>
            <a:ext cx="401320" cy="87630"/>
          </a:xfrm>
          <a:custGeom>
            <a:avLst/>
            <a:gdLst/>
            <a:ahLst/>
            <a:cxnLst/>
            <a:rect l="l" t="t" r="r" b="b"/>
            <a:pathLst>
              <a:path w="401320" h="87629">
                <a:moveTo>
                  <a:pt x="68580" y="78105"/>
                </a:moveTo>
                <a:lnTo>
                  <a:pt x="0" y="78105"/>
                </a:lnTo>
                <a:lnTo>
                  <a:pt x="0" y="87249"/>
                </a:lnTo>
                <a:lnTo>
                  <a:pt x="68580" y="87249"/>
                </a:lnTo>
                <a:lnTo>
                  <a:pt x="68580" y="78105"/>
                </a:lnTo>
                <a:close/>
              </a:path>
              <a:path w="401320" h="87629">
                <a:moveTo>
                  <a:pt x="124777" y="38188"/>
                </a:moveTo>
                <a:lnTo>
                  <a:pt x="123253" y="36664"/>
                </a:lnTo>
                <a:lnTo>
                  <a:pt x="123253" y="35140"/>
                </a:lnTo>
                <a:lnTo>
                  <a:pt x="120205" y="32092"/>
                </a:lnTo>
                <a:lnTo>
                  <a:pt x="117055" y="32092"/>
                </a:lnTo>
                <a:lnTo>
                  <a:pt x="115531" y="30568"/>
                </a:lnTo>
                <a:lnTo>
                  <a:pt x="109435" y="27520"/>
                </a:lnTo>
                <a:lnTo>
                  <a:pt x="106387" y="27520"/>
                </a:lnTo>
                <a:lnTo>
                  <a:pt x="100291" y="24472"/>
                </a:lnTo>
                <a:lnTo>
                  <a:pt x="97243" y="24472"/>
                </a:lnTo>
                <a:lnTo>
                  <a:pt x="95719" y="22948"/>
                </a:lnTo>
                <a:lnTo>
                  <a:pt x="94195" y="22948"/>
                </a:lnTo>
                <a:lnTo>
                  <a:pt x="91147" y="19900"/>
                </a:lnTo>
                <a:lnTo>
                  <a:pt x="89623" y="18288"/>
                </a:lnTo>
                <a:lnTo>
                  <a:pt x="89623" y="13716"/>
                </a:lnTo>
                <a:lnTo>
                  <a:pt x="91147" y="13716"/>
                </a:lnTo>
                <a:lnTo>
                  <a:pt x="91147" y="12192"/>
                </a:lnTo>
                <a:lnTo>
                  <a:pt x="94195" y="9144"/>
                </a:lnTo>
                <a:lnTo>
                  <a:pt x="98767" y="9144"/>
                </a:lnTo>
                <a:lnTo>
                  <a:pt x="101815" y="7620"/>
                </a:lnTo>
                <a:lnTo>
                  <a:pt x="106387" y="7620"/>
                </a:lnTo>
                <a:lnTo>
                  <a:pt x="109435" y="9144"/>
                </a:lnTo>
                <a:lnTo>
                  <a:pt x="118579" y="9144"/>
                </a:lnTo>
                <a:lnTo>
                  <a:pt x="121729" y="10668"/>
                </a:lnTo>
                <a:lnTo>
                  <a:pt x="121729" y="7620"/>
                </a:lnTo>
                <a:lnTo>
                  <a:pt x="121729" y="1524"/>
                </a:lnTo>
                <a:lnTo>
                  <a:pt x="118579" y="0"/>
                </a:lnTo>
                <a:lnTo>
                  <a:pt x="95719" y="0"/>
                </a:lnTo>
                <a:lnTo>
                  <a:pt x="86575" y="4572"/>
                </a:lnTo>
                <a:lnTo>
                  <a:pt x="85051" y="6096"/>
                </a:lnTo>
                <a:lnTo>
                  <a:pt x="82003" y="7620"/>
                </a:lnTo>
                <a:lnTo>
                  <a:pt x="82003" y="9144"/>
                </a:lnTo>
                <a:lnTo>
                  <a:pt x="80479" y="10668"/>
                </a:lnTo>
                <a:lnTo>
                  <a:pt x="80479" y="13716"/>
                </a:lnTo>
                <a:lnTo>
                  <a:pt x="78955" y="15240"/>
                </a:lnTo>
                <a:lnTo>
                  <a:pt x="78955" y="19900"/>
                </a:lnTo>
                <a:lnTo>
                  <a:pt x="80479" y="21424"/>
                </a:lnTo>
                <a:lnTo>
                  <a:pt x="80479" y="22948"/>
                </a:lnTo>
                <a:lnTo>
                  <a:pt x="82003" y="25996"/>
                </a:lnTo>
                <a:lnTo>
                  <a:pt x="86575" y="30568"/>
                </a:lnTo>
                <a:lnTo>
                  <a:pt x="88099" y="30568"/>
                </a:lnTo>
                <a:lnTo>
                  <a:pt x="91147" y="32092"/>
                </a:lnTo>
                <a:lnTo>
                  <a:pt x="92671" y="33616"/>
                </a:lnTo>
                <a:lnTo>
                  <a:pt x="95719" y="33616"/>
                </a:lnTo>
                <a:lnTo>
                  <a:pt x="101815" y="36664"/>
                </a:lnTo>
                <a:lnTo>
                  <a:pt x="104863" y="36664"/>
                </a:lnTo>
                <a:lnTo>
                  <a:pt x="106387" y="38188"/>
                </a:lnTo>
                <a:lnTo>
                  <a:pt x="109435" y="38188"/>
                </a:lnTo>
                <a:lnTo>
                  <a:pt x="110959" y="39712"/>
                </a:lnTo>
                <a:lnTo>
                  <a:pt x="112483" y="39712"/>
                </a:lnTo>
                <a:lnTo>
                  <a:pt x="112483" y="41236"/>
                </a:lnTo>
                <a:lnTo>
                  <a:pt x="114007" y="41236"/>
                </a:lnTo>
                <a:lnTo>
                  <a:pt x="114007" y="48856"/>
                </a:lnTo>
                <a:lnTo>
                  <a:pt x="110959" y="51904"/>
                </a:lnTo>
                <a:lnTo>
                  <a:pt x="107911" y="53428"/>
                </a:lnTo>
                <a:lnTo>
                  <a:pt x="89623" y="53428"/>
                </a:lnTo>
                <a:lnTo>
                  <a:pt x="85051" y="51904"/>
                </a:lnTo>
                <a:lnTo>
                  <a:pt x="82003" y="51904"/>
                </a:lnTo>
                <a:lnTo>
                  <a:pt x="78955" y="50380"/>
                </a:lnTo>
                <a:lnTo>
                  <a:pt x="78955" y="59524"/>
                </a:lnTo>
                <a:lnTo>
                  <a:pt x="82003" y="61048"/>
                </a:lnTo>
                <a:lnTo>
                  <a:pt x="85051" y="61048"/>
                </a:lnTo>
                <a:lnTo>
                  <a:pt x="88099" y="62572"/>
                </a:lnTo>
                <a:lnTo>
                  <a:pt x="106387" y="62572"/>
                </a:lnTo>
                <a:lnTo>
                  <a:pt x="107911" y="61048"/>
                </a:lnTo>
                <a:lnTo>
                  <a:pt x="110959" y="61048"/>
                </a:lnTo>
                <a:lnTo>
                  <a:pt x="114007" y="59524"/>
                </a:lnTo>
                <a:lnTo>
                  <a:pt x="115531" y="59524"/>
                </a:lnTo>
                <a:lnTo>
                  <a:pt x="117055" y="58000"/>
                </a:lnTo>
                <a:lnTo>
                  <a:pt x="118579" y="58000"/>
                </a:lnTo>
                <a:lnTo>
                  <a:pt x="120205" y="56476"/>
                </a:lnTo>
                <a:lnTo>
                  <a:pt x="123253" y="53428"/>
                </a:lnTo>
                <a:lnTo>
                  <a:pt x="123253" y="51904"/>
                </a:lnTo>
                <a:lnTo>
                  <a:pt x="124777" y="50380"/>
                </a:lnTo>
                <a:lnTo>
                  <a:pt x="124777" y="38188"/>
                </a:lnTo>
                <a:close/>
              </a:path>
              <a:path w="401320" h="87629">
                <a:moveTo>
                  <a:pt x="191935" y="3048"/>
                </a:moveTo>
                <a:lnTo>
                  <a:pt x="190411" y="1524"/>
                </a:lnTo>
                <a:lnTo>
                  <a:pt x="187363" y="1524"/>
                </a:lnTo>
                <a:lnTo>
                  <a:pt x="184315" y="0"/>
                </a:lnTo>
                <a:lnTo>
                  <a:pt x="167449" y="0"/>
                </a:lnTo>
                <a:lnTo>
                  <a:pt x="162877" y="1524"/>
                </a:lnTo>
                <a:lnTo>
                  <a:pt x="159829" y="3048"/>
                </a:lnTo>
                <a:lnTo>
                  <a:pt x="153733" y="9144"/>
                </a:lnTo>
                <a:lnTo>
                  <a:pt x="150685" y="10668"/>
                </a:lnTo>
                <a:lnTo>
                  <a:pt x="149161" y="15240"/>
                </a:lnTo>
                <a:lnTo>
                  <a:pt x="147637" y="18288"/>
                </a:lnTo>
                <a:lnTo>
                  <a:pt x="144589" y="27520"/>
                </a:lnTo>
                <a:lnTo>
                  <a:pt x="144589" y="41236"/>
                </a:lnTo>
                <a:lnTo>
                  <a:pt x="147637" y="48856"/>
                </a:lnTo>
                <a:lnTo>
                  <a:pt x="158305" y="59524"/>
                </a:lnTo>
                <a:lnTo>
                  <a:pt x="165925" y="62572"/>
                </a:lnTo>
                <a:lnTo>
                  <a:pt x="181267" y="62572"/>
                </a:lnTo>
                <a:lnTo>
                  <a:pt x="184315" y="61048"/>
                </a:lnTo>
                <a:lnTo>
                  <a:pt x="187363" y="61048"/>
                </a:lnTo>
                <a:lnTo>
                  <a:pt x="190411" y="59524"/>
                </a:lnTo>
                <a:lnTo>
                  <a:pt x="191935" y="59524"/>
                </a:lnTo>
                <a:lnTo>
                  <a:pt x="191935" y="48856"/>
                </a:lnTo>
                <a:lnTo>
                  <a:pt x="190411" y="50380"/>
                </a:lnTo>
                <a:lnTo>
                  <a:pt x="187363" y="51904"/>
                </a:lnTo>
                <a:lnTo>
                  <a:pt x="184315" y="51904"/>
                </a:lnTo>
                <a:lnTo>
                  <a:pt x="182791" y="53428"/>
                </a:lnTo>
                <a:lnTo>
                  <a:pt x="170497" y="53428"/>
                </a:lnTo>
                <a:lnTo>
                  <a:pt x="164401" y="51904"/>
                </a:lnTo>
                <a:lnTo>
                  <a:pt x="161353" y="47332"/>
                </a:lnTo>
                <a:lnTo>
                  <a:pt x="158305" y="44284"/>
                </a:lnTo>
                <a:lnTo>
                  <a:pt x="156781" y="38188"/>
                </a:lnTo>
                <a:lnTo>
                  <a:pt x="156781" y="24472"/>
                </a:lnTo>
                <a:lnTo>
                  <a:pt x="158305" y="21424"/>
                </a:lnTo>
                <a:lnTo>
                  <a:pt x="158305" y="18288"/>
                </a:lnTo>
                <a:lnTo>
                  <a:pt x="165925" y="10668"/>
                </a:lnTo>
                <a:lnTo>
                  <a:pt x="168973" y="10668"/>
                </a:lnTo>
                <a:lnTo>
                  <a:pt x="170497" y="9144"/>
                </a:lnTo>
                <a:lnTo>
                  <a:pt x="184315" y="9144"/>
                </a:lnTo>
                <a:lnTo>
                  <a:pt x="187363" y="10668"/>
                </a:lnTo>
                <a:lnTo>
                  <a:pt x="190411" y="10668"/>
                </a:lnTo>
                <a:lnTo>
                  <a:pt x="191935" y="12192"/>
                </a:lnTo>
                <a:lnTo>
                  <a:pt x="191935" y="3048"/>
                </a:lnTo>
                <a:close/>
              </a:path>
              <a:path w="401320" h="87629">
                <a:moveTo>
                  <a:pt x="266700" y="25996"/>
                </a:moveTo>
                <a:lnTo>
                  <a:pt x="265176" y="21424"/>
                </a:lnTo>
                <a:lnTo>
                  <a:pt x="265176" y="16764"/>
                </a:lnTo>
                <a:lnTo>
                  <a:pt x="263652" y="13716"/>
                </a:lnTo>
                <a:lnTo>
                  <a:pt x="260604" y="10668"/>
                </a:lnTo>
                <a:lnTo>
                  <a:pt x="259842" y="9144"/>
                </a:lnTo>
                <a:lnTo>
                  <a:pt x="259080" y="7620"/>
                </a:lnTo>
                <a:lnTo>
                  <a:pt x="256032" y="4572"/>
                </a:lnTo>
                <a:lnTo>
                  <a:pt x="256032" y="27520"/>
                </a:lnTo>
                <a:lnTo>
                  <a:pt x="256032" y="33616"/>
                </a:lnTo>
                <a:lnTo>
                  <a:pt x="254508" y="36664"/>
                </a:lnTo>
                <a:lnTo>
                  <a:pt x="254508" y="42760"/>
                </a:lnTo>
                <a:lnTo>
                  <a:pt x="252984" y="44284"/>
                </a:lnTo>
                <a:lnTo>
                  <a:pt x="251460" y="47332"/>
                </a:lnTo>
                <a:lnTo>
                  <a:pt x="248412" y="50380"/>
                </a:lnTo>
                <a:lnTo>
                  <a:pt x="245364" y="51904"/>
                </a:lnTo>
                <a:lnTo>
                  <a:pt x="243840" y="53428"/>
                </a:lnTo>
                <a:lnTo>
                  <a:pt x="233083" y="53428"/>
                </a:lnTo>
                <a:lnTo>
                  <a:pt x="230035" y="51904"/>
                </a:lnTo>
                <a:lnTo>
                  <a:pt x="228511" y="51904"/>
                </a:lnTo>
                <a:lnTo>
                  <a:pt x="226987" y="50380"/>
                </a:lnTo>
                <a:lnTo>
                  <a:pt x="225463" y="47332"/>
                </a:lnTo>
                <a:lnTo>
                  <a:pt x="222415" y="44284"/>
                </a:lnTo>
                <a:lnTo>
                  <a:pt x="220891" y="41236"/>
                </a:lnTo>
                <a:lnTo>
                  <a:pt x="220891" y="38188"/>
                </a:lnTo>
                <a:lnTo>
                  <a:pt x="219367" y="35140"/>
                </a:lnTo>
                <a:lnTo>
                  <a:pt x="219367" y="27520"/>
                </a:lnTo>
                <a:lnTo>
                  <a:pt x="220891" y="25996"/>
                </a:lnTo>
                <a:lnTo>
                  <a:pt x="220891" y="22948"/>
                </a:lnTo>
                <a:lnTo>
                  <a:pt x="222415" y="19900"/>
                </a:lnTo>
                <a:lnTo>
                  <a:pt x="222415" y="16764"/>
                </a:lnTo>
                <a:lnTo>
                  <a:pt x="226987" y="12192"/>
                </a:lnTo>
                <a:lnTo>
                  <a:pt x="230035" y="10668"/>
                </a:lnTo>
                <a:lnTo>
                  <a:pt x="231559" y="9144"/>
                </a:lnTo>
                <a:lnTo>
                  <a:pt x="242316" y="9144"/>
                </a:lnTo>
                <a:lnTo>
                  <a:pt x="245364" y="10668"/>
                </a:lnTo>
                <a:lnTo>
                  <a:pt x="246888" y="10668"/>
                </a:lnTo>
                <a:lnTo>
                  <a:pt x="249936" y="12192"/>
                </a:lnTo>
                <a:lnTo>
                  <a:pt x="251460" y="13716"/>
                </a:lnTo>
                <a:lnTo>
                  <a:pt x="252984" y="16764"/>
                </a:lnTo>
                <a:lnTo>
                  <a:pt x="252984" y="18288"/>
                </a:lnTo>
                <a:lnTo>
                  <a:pt x="254508" y="21424"/>
                </a:lnTo>
                <a:lnTo>
                  <a:pt x="254508" y="24472"/>
                </a:lnTo>
                <a:lnTo>
                  <a:pt x="256032" y="27520"/>
                </a:lnTo>
                <a:lnTo>
                  <a:pt x="256032" y="4572"/>
                </a:lnTo>
                <a:lnTo>
                  <a:pt x="246888" y="0"/>
                </a:lnTo>
                <a:lnTo>
                  <a:pt x="230035" y="0"/>
                </a:lnTo>
                <a:lnTo>
                  <a:pt x="225463" y="1524"/>
                </a:lnTo>
                <a:lnTo>
                  <a:pt x="222415" y="3048"/>
                </a:lnTo>
                <a:lnTo>
                  <a:pt x="214795" y="10668"/>
                </a:lnTo>
                <a:lnTo>
                  <a:pt x="213271" y="15240"/>
                </a:lnTo>
                <a:lnTo>
                  <a:pt x="211747" y="18288"/>
                </a:lnTo>
                <a:lnTo>
                  <a:pt x="210223" y="22948"/>
                </a:lnTo>
                <a:lnTo>
                  <a:pt x="208699" y="25996"/>
                </a:lnTo>
                <a:lnTo>
                  <a:pt x="208699" y="36664"/>
                </a:lnTo>
                <a:lnTo>
                  <a:pt x="210223" y="41236"/>
                </a:lnTo>
                <a:lnTo>
                  <a:pt x="211747" y="44284"/>
                </a:lnTo>
                <a:lnTo>
                  <a:pt x="211747" y="48856"/>
                </a:lnTo>
                <a:lnTo>
                  <a:pt x="214795" y="51904"/>
                </a:lnTo>
                <a:lnTo>
                  <a:pt x="216319" y="54952"/>
                </a:lnTo>
                <a:lnTo>
                  <a:pt x="219367" y="56476"/>
                </a:lnTo>
                <a:lnTo>
                  <a:pt x="222415" y="59524"/>
                </a:lnTo>
                <a:lnTo>
                  <a:pt x="228511" y="62572"/>
                </a:lnTo>
                <a:lnTo>
                  <a:pt x="242316" y="62572"/>
                </a:lnTo>
                <a:lnTo>
                  <a:pt x="245364" y="61048"/>
                </a:lnTo>
                <a:lnTo>
                  <a:pt x="249936" y="59524"/>
                </a:lnTo>
                <a:lnTo>
                  <a:pt x="256032" y="56476"/>
                </a:lnTo>
                <a:lnTo>
                  <a:pt x="259080" y="53428"/>
                </a:lnTo>
                <a:lnTo>
                  <a:pt x="260604" y="50380"/>
                </a:lnTo>
                <a:lnTo>
                  <a:pt x="263652" y="47332"/>
                </a:lnTo>
                <a:lnTo>
                  <a:pt x="263652" y="44284"/>
                </a:lnTo>
                <a:lnTo>
                  <a:pt x="266700" y="35140"/>
                </a:lnTo>
                <a:lnTo>
                  <a:pt x="266700" y="25996"/>
                </a:lnTo>
                <a:close/>
              </a:path>
              <a:path w="401320" h="87629">
                <a:moveTo>
                  <a:pt x="333857" y="15240"/>
                </a:moveTo>
                <a:lnTo>
                  <a:pt x="332333" y="9144"/>
                </a:lnTo>
                <a:lnTo>
                  <a:pt x="329285" y="6096"/>
                </a:lnTo>
                <a:lnTo>
                  <a:pt x="326237" y="1524"/>
                </a:lnTo>
                <a:lnTo>
                  <a:pt x="321665" y="0"/>
                </a:lnTo>
                <a:lnTo>
                  <a:pt x="307949" y="0"/>
                </a:lnTo>
                <a:lnTo>
                  <a:pt x="304901" y="3048"/>
                </a:lnTo>
                <a:lnTo>
                  <a:pt x="300329" y="4572"/>
                </a:lnTo>
                <a:lnTo>
                  <a:pt x="297281" y="7620"/>
                </a:lnTo>
                <a:lnTo>
                  <a:pt x="294132" y="12192"/>
                </a:lnTo>
                <a:lnTo>
                  <a:pt x="294132" y="0"/>
                </a:lnTo>
                <a:lnTo>
                  <a:pt x="283464" y="0"/>
                </a:lnTo>
                <a:lnTo>
                  <a:pt x="283464" y="61048"/>
                </a:lnTo>
                <a:lnTo>
                  <a:pt x="294132" y="61048"/>
                </a:lnTo>
                <a:lnTo>
                  <a:pt x="294132" y="22948"/>
                </a:lnTo>
                <a:lnTo>
                  <a:pt x="297281" y="19900"/>
                </a:lnTo>
                <a:lnTo>
                  <a:pt x="300329" y="16764"/>
                </a:lnTo>
                <a:lnTo>
                  <a:pt x="301853" y="13716"/>
                </a:lnTo>
                <a:lnTo>
                  <a:pt x="303377" y="12192"/>
                </a:lnTo>
                <a:lnTo>
                  <a:pt x="304901" y="12192"/>
                </a:lnTo>
                <a:lnTo>
                  <a:pt x="307949" y="9144"/>
                </a:lnTo>
                <a:lnTo>
                  <a:pt x="318617" y="9144"/>
                </a:lnTo>
                <a:lnTo>
                  <a:pt x="321665" y="12192"/>
                </a:lnTo>
                <a:lnTo>
                  <a:pt x="323189" y="15240"/>
                </a:lnTo>
                <a:lnTo>
                  <a:pt x="323189" y="24472"/>
                </a:lnTo>
                <a:lnTo>
                  <a:pt x="333857" y="24472"/>
                </a:lnTo>
                <a:lnTo>
                  <a:pt x="333857" y="15240"/>
                </a:lnTo>
                <a:close/>
              </a:path>
              <a:path w="401320" h="87629">
                <a:moveTo>
                  <a:pt x="401002" y="19900"/>
                </a:moveTo>
                <a:lnTo>
                  <a:pt x="399478" y="16852"/>
                </a:lnTo>
                <a:lnTo>
                  <a:pt x="397954" y="12280"/>
                </a:lnTo>
                <a:lnTo>
                  <a:pt x="396430" y="9232"/>
                </a:lnTo>
                <a:lnTo>
                  <a:pt x="393382" y="7708"/>
                </a:lnTo>
                <a:lnTo>
                  <a:pt x="391858" y="4572"/>
                </a:lnTo>
                <a:lnTo>
                  <a:pt x="390334" y="3810"/>
                </a:lnTo>
                <a:lnTo>
                  <a:pt x="390334" y="21424"/>
                </a:lnTo>
                <a:lnTo>
                  <a:pt x="390334" y="25996"/>
                </a:lnTo>
                <a:lnTo>
                  <a:pt x="358330" y="25996"/>
                </a:lnTo>
                <a:lnTo>
                  <a:pt x="358330" y="21424"/>
                </a:lnTo>
                <a:lnTo>
                  <a:pt x="359854" y="18376"/>
                </a:lnTo>
                <a:lnTo>
                  <a:pt x="359854" y="16852"/>
                </a:lnTo>
                <a:lnTo>
                  <a:pt x="362902" y="13804"/>
                </a:lnTo>
                <a:lnTo>
                  <a:pt x="364426" y="10756"/>
                </a:lnTo>
                <a:lnTo>
                  <a:pt x="365950" y="10756"/>
                </a:lnTo>
                <a:lnTo>
                  <a:pt x="368998" y="7708"/>
                </a:lnTo>
                <a:lnTo>
                  <a:pt x="376618" y="7708"/>
                </a:lnTo>
                <a:lnTo>
                  <a:pt x="379666" y="9232"/>
                </a:lnTo>
                <a:lnTo>
                  <a:pt x="381190" y="9232"/>
                </a:lnTo>
                <a:lnTo>
                  <a:pt x="388810" y="16852"/>
                </a:lnTo>
                <a:lnTo>
                  <a:pt x="388810" y="18376"/>
                </a:lnTo>
                <a:lnTo>
                  <a:pt x="390334" y="21424"/>
                </a:lnTo>
                <a:lnTo>
                  <a:pt x="390334" y="3810"/>
                </a:lnTo>
                <a:lnTo>
                  <a:pt x="382714" y="0"/>
                </a:lnTo>
                <a:lnTo>
                  <a:pt x="365950" y="0"/>
                </a:lnTo>
                <a:lnTo>
                  <a:pt x="359854" y="3048"/>
                </a:lnTo>
                <a:lnTo>
                  <a:pt x="356806" y="6184"/>
                </a:lnTo>
                <a:lnTo>
                  <a:pt x="353758" y="9232"/>
                </a:lnTo>
                <a:lnTo>
                  <a:pt x="349186" y="18376"/>
                </a:lnTo>
                <a:lnTo>
                  <a:pt x="347662" y="22948"/>
                </a:lnTo>
                <a:lnTo>
                  <a:pt x="347662" y="41236"/>
                </a:lnTo>
                <a:lnTo>
                  <a:pt x="349186" y="44284"/>
                </a:lnTo>
                <a:lnTo>
                  <a:pt x="349186" y="48856"/>
                </a:lnTo>
                <a:lnTo>
                  <a:pt x="352234" y="51904"/>
                </a:lnTo>
                <a:lnTo>
                  <a:pt x="353758" y="54952"/>
                </a:lnTo>
                <a:lnTo>
                  <a:pt x="356806" y="56476"/>
                </a:lnTo>
                <a:lnTo>
                  <a:pt x="359854" y="59524"/>
                </a:lnTo>
                <a:lnTo>
                  <a:pt x="362902" y="61048"/>
                </a:lnTo>
                <a:lnTo>
                  <a:pt x="367474" y="62572"/>
                </a:lnTo>
                <a:lnTo>
                  <a:pt x="384238" y="62572"/>
                </a:lnTo>
                <a:lnTo>
                  <a:pt x="387286" y="61048"/>
                </a:lnTo>
                <a:lnTo>
                  <a:pt x="394906" y="61048"/>
                </a:lnTo>
                <a:lnTo>
                  <a:pt x="397954" y="59524"/>
                </a:lnTo>
                <a:lnTo>
                  <a:pt x="397954" y="53428"/>
                </a:lnTo>
                <a:lnTo>
                  <a:pt x="397954" y="51904"/>
                </a:lnTo>
                <a:lnTo>
                  <a:pt x="391858" y="51904"/>
                </a:lnTo>
                <a:lnTo>
                  <a:pt x="390334" y="53428"/>
                </a:lnTo>
                <a:lnTo>
                  <a:pt x="372046" y="53428"/>
                </a:lnTo>
                <a:lnTo>
                  <a:pt x="365950" y="51904"/>
                </a:lnTo>
                <a:lnTo>
                  <a:pt x="359854" y="45808"/>
                </a:lnTo>
                <a:lnTo>
                  <a:pt x="358330" y="41236"/>
                </a:lnTo>
                <a:lnTo>
                  <a:pt x="358330" y="35140"/>
                </a:lnTo>
                <a:lnTo>
                  <a:pt x="401002" y="35140"/>
                </a:lnTo>
                <a:lnTo>
                  <a:pt x="401002" y="25996"/>
                </a:lnTo>
                <a:lnTo>
                  <a:pt x="401002" y="199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57134" y="8921318"/>
            <a:ext cx="186690" cy="62865"/>
          </a:xfrm>
          <a:custGeom>
            <a:avLst/>
            <a:gdLst/>
            <a:ahLst/>
            <a:cxnLst/>
            <a:rect l="l" t="t" r="r" b="b"/>
            <a:pathLst>
              <a:path w="186689" h="62865">
                <a:moveTo>
                  <a:pt x="50393" y="13716"/>
                </a:moveTo>
                <a:lnTo>
                  <a:pt x="48869" y="10668"/>
                </a:lnTo>
                <a:lnTo>
                  <a:pt x="47345" y="9144"/>
                </a:lnTo>
                <a:lnTo>
                  <a:pt x="45821" y="6096"/>
                </a:lnTo>
                <a:lnTo>
                  <a:pt x="42773" y="3048"/>
                </a:lnTo>
                <a:lnTo>
                  <a:pt x="39725" y="1524"/>
                </a:lnTo>
                <a:lnTo>
                  <a:pt x="36677" y="1524"/>
                </a:lnTo>
                <a:lnTo>
                  <a:pt x="33629" y="0"/>
                </a:lnTo>
                <a:lnTo>
                  <a:pt x="18389" y="0"/>
                </a:lnTo>
                <a:lnTo>
                  <a:pt x="16764" y="1524"/>
                </a:lnTo>
                <a:lnTo>
                  <a:pt x="12192" y="1524"/>
                </a:lnTo>
                <a:lnTo>
                  <a:pt x="10668" y="3048"/>
                </a:lnTo>
                <a:lnTo>
                  <a:pt x="6096" y="3048"/>
                </a:lnTo>
                <a:lnTo>
                  <a:pt x="6096" y="13716"/>
                </a:lnTo>
                <a:lnTo>
                  <a:pt x="12192" y="10668"/>
                </a:lnTo>
                <a:lnTo>
                  <a:pt x="15240" y="10668"/>
                </a:lnTo>
                <a:lnTo>
                  <a:pt x="19913" y="9144"/>
                </a:lnTo>
                <a:lnTo>
                  <a:pt x="30581" y="9144"/>
                </a:lnTo>
                <a:lnTo>
                  <a:pt x="36677" y="12192"/>
                </a:lnTo>
                <a:lnTo>
                  <a:pt x="38201" y="13716"/>
                </a:lnTo>
                <a:lnTo>
                  <a:pt x="39725" y="16764"/>
                </a:lnTo>
                <a:lnTo>
                  <a:pt x="39725" y="25908"/>
                </a:lnTo>
                <a:lnTo>
                  <a:pt x="39725" y="33528"/>
                </a:lnTo>
                <a:lnTo>
                  <a:pt x="39725" y="44284"/>
                </a:lnTo>
                <a:lnTo>
                  <a:pt x="36677" y="48856"/>
                </a:lnTo>
                <a:lnTo>
                  <a:pt x="27533" y="53428"/>
                </a:lnTo>
                <a:lnTo>
                  <a:pt x="15240" y="53428"/>
                </a:lnTo>
                <a:lnTo>
                  <a:pt x="15240" y="51904"/>
                </a:lnTo>
                <a:lnTo>
                  <a:pt x="13716" y="51904"/>
                </a:lnTo>
                <a:lnTo>
                  <a:pt x="13716" y="50380"/>
                </a:lnTo>
                <a:lnTo>
                  <a:pt x="12192" y="50380"/>
                </a:lnTo>
                <a:lnTo>
                  <a:pt x="12192" y="41236"/>
                </a:lnTo>
                <a:lnTo>
                  <a:pt x="13716" y="39712"/>
                </a:lnTo>
                <a:lnTo>
                  <a:pt x="13716" y="38100"/>
                </a:lnTo>
                <a:lnTo>
                  <a:pt x="15240" y="36576"/>
                </a:lnTo>
                <a:lnTo>
                  <a:pt x="16764" y="36576"/>
                </a:lnTo>
                <a:lnTo>
                  <a:pt x="18389" y="35052"/>
                </a:lnTo>
                <a:lnTo>
                  <a:pt x="21437" y="35052"/>
                </a:lnTo>
                <a:lnTo>
                  <a:pt x="24485" y="33528"/>
                </a:lnTo>
                <a:lnTo>
                  <a:pt x="39725" y="33528"/>
                </a:lnTo>
                <a:lnTo>
                  <a:pt x="39725" y="25908"/>
                </a:lnTo>
                <a:lnTo>
                  <a:pt x="18389" y="25908"/>
                </a:lnTo>
                <a:lnTo>
                  <a:pt x="12192" y="27432"/>
                </a:lnTo>
                <a:lnTo>
                  <a:pt x="7620" y="30480"/>
                </a:lnTo>
                <a:lnTo>
                  <a:pt x="3048" y="35052"/>
                </a:lnTo>
                <a:lnTo>
                  <a:pt x="0" y="39712"/>
                </a:lnTo>
                <a:lnTo>
                  <a:pt x="0" y="47332"/>
                </a:lnTo>
                <a:lnTo>
                  <a:pt x="1524" y="50380"/>
                </a:lnTo>
                <a:lnTo>
                  <a:pt x="1524" y="51904"/>
                </a:lnTo>
                <a:lnTo>
                  <a:pt x="3048" y="54952"/>
                </a:lnTo>
                <a:lnTo>
                  <a:pt x="3048" y="56476"/>
                </a:lnTo>
                <a:lnTo>
                  <a:pt x="6096" y="59524"/>
                </a:lnTo>
                <a:lnTo>
                  <a:pt x="9144" y="61048"/>
                </a:lnTo>
                <a:lnTo>
                  <a:pt x="10668" y="61048"/>
                </a:lnTo>
                <a:lnTo>
                  <a:pt x="13716" y="62572"/>
                </a:lnTo>
                <a:lnTo>
                  <a:pt x="27533" y="62572"/>
                </a:lnTo>
                <a:lnTo>
                  <a:pt x="33629" y="59524"/>
                </a:lnTo>
                <a:lnTo>
                  <a:pt x="38201" y="56476"/>
                </a:lnTo>
                <a:lnTo>
                  <a:pt x="41249" y="53428"/>
                </a:lnTo>
                <a:lnTo>
                  <a:pt x="41249" y="62572"/>
                </a:lnTo>
                <a:lnTo>
                  <a:pt x="50393" y="62572"/>
                </a:lnTo>
                <a:lnTo>
                  <a:pt x="50393" y="33528"/>
                </a:lnTo>
                <a:lnTo>
                  <a:pt x="50393" y="13716"/>
                </a:lnTo>
                <a:close/>
              </a:path>
              <a:path w="186689" h="62865">
                <a:moveTo>
                  <a:pt x="117538" y="3048"/>
                </a:moveTo>
                <a:lnTo>
                  <a:pt x="114490" y="1524"/>
                </a:lnTo>
                <a:lnTo>
                  <a:pt x="109918" y="1524"/>
                </a:lnTo>
                <a:lnTo>
                  <a:pt x="106870" y="0"/>
                </a:lnTo>
                <a:lnTo>
                  <a:pt x="96113" y="0"/>
                </a:lnTo>
                <a:lnTo>
                  <a:pt x="91541" y="1524"/>
                </a:lnTo>
                <a:lnTo>
                  <a:pt x="88493" y="3048"/>
                </a:lnTo>
                <a:lnTo>
                  <a:pt x="83921" y="4572"/>
                </a:lnTo>
                <a:lnTo>
                  <a:pt x="80873" y="6096"/>
                </a:lnTo>
                <a:lnTo>
                  <a:pt x="77825" y="9144"/>
                </a:lnTo>
                <a:lnTo>
                  <a:pt x="76301" y="12192"/>
                </a:lnTo>
                <a:lnTo>
                  <a:pt x="73253" y="15328"/>
                </a:lnTo>
                <a:lnTo>
                  <a:pt x="71729" y="18376"/>
                </a:lnTo>
                <a:lnTo>
                  <a:pt x="70205" y="22948"/>
                </a:lnTo>
                <a:lnTo>
                  <a:pt x="70205" y="42760"/>
                </a:lnTo>
                <a:lnTo>
                  <a:pt x="73253" y="50380"/>
                </a:lnTo>
                <a:lnTo>
                  <a:pt x="82397" y="59524"/>
                </a:lnTo>
                <a:lnTo>
                  <a:pt x="90017" y="62572"/>
                </a:lnTo>
                <a:lnTo>
                  <a:pt x="108394" y="62572"/>
                </a:lnTo>
                <a:lnTo>
                  <a:pt x="111442" y="61048"/>
                </a:lnTo>
                <a:lnTo>
                  <a:pt x="114490" y="61048"/>
                </a:lnTo>
                <a:lnTo>
                  <a:pt x="117538" y="59524"/>
                </a:lnTo>
                <a:lnTo>
                  <a:pt x="117538" y="50380"/>
                </a:lnTo>
                <a:lnTo>
                  <a:pt x="114490" y="50380"/>
                </a:lnTo>
                <a:lnTo>
                  <a:pt x="112966" y="51904"/>
                </a:lnTo>
                <a:lnTo>
                  <a:pt x="109918" y="53428"/>
                </a:lnTo>
                <a:lnTo>
                  <a:pt x="94589" y="53428"/>
                </a:lnTo>
                <a:lnTo>
                  <a:pt x="90017" y="51904"/>
                </a:lnTo>
                <a:lnTo>
                  <a:pt x="82397" y="44284"/>
                </a:lnTo>
                <a:lnTo>
                  <a:pt x="80873" y="39712"/>
                </a:lnTo>
                <a:lnTo>
                  <a:pt x="80873" y="24472"/>
                </a:lnTo>
                <a:lnTo>
                  <a:pt x="82397" y="22948"/>
                </a:lnTo>
                <a:lnTo>
                  <a:pt x="85445" y="16852"/>
                </a:lnTo>
                <a:lnTo>
                  <a:pt x="88493" y="13804"/>
                </a:lnTo>
                <a:lnTo>
                  <a:pt x="91541" y="12192"/>
                </a:lnTo>
                <a:lnTo>
                  <a:pt x="93065" y="10668"/>
                </a:lnTo>
                <a:lnTo>
                  <a:pt x="96113" y="9144"/>
                </a:lnTo>
                <a:lnTo>
                  <a:pt x="106870" y="9144"/>
                </a:lnTo>
                <a:lnTo>
                  <a:pt x="109918" y="10668"/>
                </a:lnTo>
                <a:lnTo>
                  <a:pt x="111442" y="10668"/>
                </a:lnTo>
                <a:lnTo>
                  <a:pt x="117538" y="13804"/>
                </a:lnTo>
                <a:lnTo>
                  <a:pt x="117538" y="3048"/>
                </a:lnTo>
                <a:close/>
              </a:path>
              <a:path w="186689" h="62865">
                <a:moveTo>
                  <a:pt x="186220" y="3048"/>
                </a:moveTo>
                <a:lnTo>
                  <a:pt x="183172" y="1524"/>
                </a:lnTo>
                <a:lnTo>
                  <a:pt x="177076" y="1524"/>
                </a:lnTo>
                <a:lnTo>
                  <a:pt x="175552" y="0"/>
                </a:lnTo>
                <a:lnTo>
                  <a:pt x="164884" y="0"/>
                </a:lnTo>
                <a:lnTo>
                  <a:pt x="155638" y="3048"/>
                </a:lnTo>
                <a:lnTo>
                  <a:pt x="149542" y="6096"/>
                </a:lnTo>
                <a:lnTo>
                  <a:pt x="143446" y="12192"/>
                </a:lnTo>
                <a:lnTo>
                  <a:pt x="140398" y="18376"/>
                </a:lnTo>
                <a:lnTo>
                  <a:pt x="137350" y="27520"/>
                </a:lnTo>
                <a:lnTo>
                  <a:pt x="137350" y="42760"/>
                </a:lnTo>
                <a:lnTo>
                  <a:pt x="140398" y="50380"/>
                </a:lnTo>
                <a:lnTo>
                  <a:pt x="146494" y="54952"/>
                </a:lnTo>
                <a:lnTo>
                  <a:pt x="151066" y="59524"/>
                </a:lnTo>
                <a:lnTo>
                  <a:pt x="158788" y="62572"/>
                </a:lnTo>
                <a:lnTo>
                  <a:pt x="177076" y="62572"/>
                </a:lnTo>
                <a:lnTo>
                  <a:pt x="180124" y="61048"/>
                </a:lnTo>
                <a:lnTo>
                  <a:pt x="183172" y="61048"/>
                </a:lnTo>
                <a:lnTo>
                  <a:pt x="186220" y="59524"/>
                </a:lnTo>
                <a:lnTo>
                  <a:pt x="186220" y="50380"/>
                </a:lnTo>
                <a:lnTo>
                  <a:pt x="183172" y="50380"/>
                </a:lnTo>
                <a:lnTo>
                  <a:pt x="177076" y="53428"/>
                </a:lnTo>
                <a:lnTo>
                  <a:pt x="163360" y="53428"/>
                </a:lnTo>
                <a:lnTo>
                  <a:pt x="158788" y="51904"/>
                </a:lnTo>
                <a:lnTo>
                  <a:pt x="154114" y="48856"/>
                </a:lnTo>
                <a:lnTo>
                  <a:pt x="151066" y="44284"/>
                </a:lnTo>
                <a:lnTo>
                  <a:pt x="149542" y="39712"/>
                </a:lnTo>
                <a:lnTo>
                  <a:pt x="149542" y="24472"/>
                </a:lnTo>
                <a:lnTo>
                  <a:pt x="151066" y="22948"/>
                </a:lnTo>
                <a:lnTo>
                  <a:pt x="151066" y="19900"/>
                </a:lnTo>
                <a:lnTo>
                  <a:pt x="152590" y="16852"/>
                </a:lnTo>
                <a:lnTo>
                  <a:pt x="155638" y="15328"/>
                </a:lnTo>
                <a:lnTo>
                  <a:pt x="158788" y="12192"/>
                </a:lnTo>
                <a:lnTo>
                  <a:pt x="161836" y="10668"/>
                </a:lnTo>
                <a:lnTo>
                  <a:pt x="163360" y="9144"/>
                </a:lnTo>
                <a:lnTo>
                  <a:pt x="174028" y="9144"/>
                </a:lnTo>
                <a:lnTo>
                  <a:pt x="177076" y="10668"/>
                </a:lnTo>
                <a:lnTo>
                  <a:pt x="180124" y="10668"/>
                </a:lnTo>
                <a:lnTo>
                  <a:pt x="186220" y="13804"/>
                </a:lnTo>
                <a:lnTo>
                  <a:pt x="186220" y="3048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4" name="object 124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2540514" y="8733663"/>
            <a:ext cx="1358931" cy="274702"/>
          </a:xfrm>
          <a:prstGeom prst="rect">
            <a:avLst/>
          </a:prstGeom>
        </p:spPr>
      </p:pic>
      <p:grpSp>
        <p:nvGrpSpPr>
          <p:cNvPr id="125" name="object 125"/>
          <p:cNvGrpSpPr/>
          <p:nvPr/>
        </p:nvGrpSpPr>
        <p:grpSpPr>
          <a:xfrm>
            <a:off x="1663166" y="8892350"/>
            <a:ext cx="873760" cy="116205"/>
            <a:chOff x="1663166" y="8892350"/>
            <a:chExt cx="873760" cy="116205"/>
          </a:xfrm>
        </p:grpSpPr>
        <p:sp>
          <p:nvSpPr>
            <p:cNvPr id="126" name="object 126"/>
            <p:cNvSpPr/>
            <p:nvPr/>
          </p:nvSpPr>
          <p:spPr>
            <a:xfrm>
              <a:off x="1663166" y="8921317"/>
              <a:ext cx="184785" cy="62865"/>
            </a:xfrm>
            <a:custGeom>
              <a:avLst/>
              <a:gdLst/>
              <a:ahLst/>
              <a:cxnLst/>
              <a:rect l="l" t="t" r="r" b="b"/>
              <a:pathLst>
                <a:path w="184785" h="62865">
                  <a:moveTo>
                    <a:pt x="48856" y="1524"/>
                  </a:moveTo>
                  <a:lnTo>
                    <a:pt x="38188" y="1524"/>
                  </a:lnTo>
                  <a:lnTo>
                    <a:pt x="38188" y="41236"/>
                  </a:lnTo>
                  <a:lnTo>
                    <a:pt x="36664" y="44284"/>
                  </a:lnTo>
                  <a:lnTo>
                    <a:pt x="29044" y="51904"/>
                  </a:lnTo>
                  <a:lnTo>
                    <a:pt x="27520" y="51904"/>
                  </a:lnTo>
                  <a:lnTo>
                    <a:pt x="25996" y="53428"/>
                  </a:lnTo>
                  <a:lnTo>
                    <a:pt x="13804" y="53428"/>
                  </a:lnTo>
                  <a:lnTo>
                    <a:pt x="10668" y="48856"/>
                  </a:lnTo>
                  <a:lnTo>
                    <a:pt x="10668" y="1524"/>
                  </a:lnTo>
                  <a:lnTo>
                    <a:pt x="0" y="1524"/>
                  </a:lnTo>
                  <a:lnTo>
                    <a:pt x="0" y="48856"/>
                  </a:lnTo>
                  <a:lnTo>
                    <a:pt x="1524" y="53428"/>
                  </a:lnTo>
                  <a:lnTo>
                    <a:pt x="4572" y="58000"/>
                  </a:lnTo>
                  <a:lnTo>
                    <a:pt x="7620" y="61048"/>
                  </a:lnTo>
                  <a:lnTo>
                    <a:pt x="12280" y="62572"/>
                  </a:lnTo>
                  <a:lnTo>
                    <a:pt x="25996" y="62572"/>
                  </a:lnTo>
                  <a:lnTo>
                    <a:pt x="27520" y="61048"/>
                  </a:lnTo>
                  <a:lnTo>
                    <a:pt x="29044" y="61048"/>
                  </a:lnTo>
                  <a:lnTo>
                    <a:pt x="32092" y="58000"/>
                  </a:lnTo>
                  <a:lnTo>
                    <a:pt x="33616" y="58000"/>
                  </a:lnTo>
                  <a:lnTo>
                    <a:pt x="39712" y="51904"/>
                  </a:lnTo>
                  <a:lnTo>
                    <a:pt x="39712" y="62572"/>
                  </a:lnTo>
                  <a:lnTo>
                    <a:pt x="48856" y="62572"/>
                  </a:lnTo>
                  <a:lnTo>
                    <a:pt x="48856" y="1524"/>
                  </a:lnTo>
                  <a:close/>
                </a:path>
                <a:path w="184785" h="62865">
                  <a:moveTo>
                    <a:pt x="120586" y="16852"/>
                  </a:moveTo>
                  <a:lnTo>
                    <a:pt x="119062" y="10668"/>
                  </a:lnTo>
                  <a:lnTo>
                    <a:pt x="112966" y="1524"/>
                  </a:lnTo>
                  <a:lnTo>
                    <a:pt x="108394" y="0"/>
                  </a:lnTo>
                  <a:lnTo>
                    <a:pt x="97726" y="0"/>
                  </a:lnTo>
                  <a:lnTo>
                    <a:pt x="88582" y="4572"/>
                  </a:lnTo>
                  <a:lnTo>
                    <a:pt x="84010" y="7620"/>
                  </a:lnTo>
                  <a:lnTo>
                    <a:pt x="80962" y="12192"/>
                  </a:lnTo>
                  <a:lnTo>
                    <a:pt x="80962" y="1524"/>
                  </a:lnTo>
                  <a:lnTo>
                    <a:pt x="70294" y="1524"/>
                  </a:lnTo>
                  <a:lnTo>
                    <a:pt x="70294" y="62572"/>
                  </a:lnTo>
                  <a:lnTo>
                    <a:pt x="80962" y="62572"/>
                  </a:lnTo>
                  <a:lnTo>
                    <a:pt x="80962" y="22948"/>
                  </a:lnTo>
                  <a:lnTo>
                    <a:pt x="93154" y="10668"/>
                  </a:lnTo>
                  <a:lnTo>
                    <a:pt x="94678" y="10668"/>
                  </a:lnTo>
                  <a:lnTo>
                    <a:pt x="96202" y="9144"/>
                  </a:lnTo>
                  <a:lnTo>
                    <a:pt x="103822" y="9144"/>
                  </a:lnTo>
                  <a:lnTo>
                    <a:pt x="106870" y="10668"/>
                  </a:lnTo>
                  <a:lnTo>
                    <a:pt x="108394" y="12192"/>
                  </a:lnTo>
                  <a:lnTo>
                    <a:pt x="109918" y="15328"/>
                  </a:lnTo>
                  <a:lnTo>
                    <a:pt x="109918" y="24472"/>
                  </a:lnTo>
                  <a:lnTo>
                    <a:pt x="120586" y="24472"/>
                  </a:lnTo>
                  <a:lnTo>
                    <a:pt x="120586" y="16852"/>
                  </a:lnTo>
                  <a:close/>
                </a:path>
                <a:path w="184785" h="62865">
                  <a:moveTo>
                    <a:pt x="184683" y="13716"/>
                  </a:moveTo>
                  <a:lnTo>
                    <a:pt x="183159" y="10668"/>
                  </a:lnTo>
                  <a:lnTo>
                    <a:pt x="181635" y="9144"/>
                  </a:lnTo>
                  <a:lnTo>
                    <a:pt x="180111" y="6096"/>
                  </a:lnTo>
                  <a:lnTo>
                    <a:pt x="177063" y="3048"/>
                  </a:lnTo>
                  <a:lnTo>
                    <a:pt x="174015" y="1524"/>
                  </a:lnTo>
                  <a:lnTo>
                    <a:pt x="170967" y="1524"/>
                  </a:lnTo>
                  <a:lnTo>
                    <a:pt x="167919" y="0"/>
                  </a:lnTo>
                  <a:lnTo>
                    <a:pt x="152679" y="0"/>
                  </a:lnTo>
                  <a:lnTo>
                    <a:pt x="151155" y="1524"/>
                  </a:lnTo>
                  <a:lnTo>
                    <a:pt x="146583" y="1524"/>
                  </a:lnTo>
                  <a:lnTo>
                    <a:pt x="144970" y="3048"/>
                  </a:lnTo>
                  <a:lnTo>
                    <a:pt x="140398" y="3048"/>
                  </a:lnTo>
                  <a:lnTo>
                    <a:pt x="140398" y="13716"/>
                  </a:lnTo>
                  <a:lnTo>
                    <a:pt x="143446" y="12192"/>
                  </a:lnTo>
                  <a:lnTo>
                    <a:pt x="146583" y="10668"/>
                  </a:lnTo>
                  <a:lnTo>
                    <a:pt x="149631" y="10668"/>
                  </a:lnTo>
                  <a:lnTo>
                    <a:pt x="154203" y="9144"/>
                  </a:lnTo>
                  <a:lnTo>
                    <a:pt x="164871" y="9144"/>
                  </a:lnTo>
                  <a:lnTo>
                    <a:pt x="170967" y="12192"/>
                  </a:lnTo>
                  <a:lnTo>
                    <a:pt x="172491" y="13716"/>
                  </a:lnTo>
                  <a:lnTo>
                    <a:pt x="174015" y="16852"/>
                  </a:lnTo>
                  <a:lnTo>
                    <a:pt x="174015" y="25996"/>
                  </a:lnTo>
                  <a:lnTo>
                    <a:pt x="174015" y="33616"/>
                  </a:lnTo>
                  <a:lnTo>
                    <a:pt x="174015" y="44284"/>
                  </a:lnTo>
                  <a:lnTo>
                    <a:pt x="170967" y="48856"/>
                  </a:lnTo>
                  <a:lnTo>
                    <a:pt x="161823" y="53428"/>
                  </a:lnTo>
                  <a:lnTo>
                    <a:pt x="149631" y="53428"/>
                  </a:lnTo>
                  <a:lnTo>
                    <a:pt x="149631" y="51904"/>
                  </a:lnTo>
                  <a:lnTo>
                    <a:pt x="148107" y="51904"/>
                  </a:lnTo>
                  <a:lnTo>
                    <a:pt x="148107" y="50380"/>
                  </a:lnTo>
                  <a:lnTo>
                    <a:pt x="146583" y="50380"/>
                  </a:lnTo>
                  <a:lnTo>
                    <a:pt x="146583" y="41236"/>
                  </a:lnTo>
                  <a:lnTo>
                    <a:pt x="148107" y="39712"/>
                  </a:lnTo>
                  <a:lnTo>
                    <a:pt x="148107" y="38188"/>
                  </a:lnTo>
                  <a:lnTo>
                    <a:pt x="149631" y="36664"/>
                  </a:lnTo>
                  <a:lnTo>
                    <a:pt x="151155" y="36664"/>
                  </a:lnTo>
                  <a:lnTo>
                    <a:pt x="152679" y="35140"/>
                  </a:lnTo>
                  <a:lnTo>
                    <a:pt x="155727" y="35140"/>
                  </a:lnTo>
                  <a:lnTo>
                    <a:pt x="158775" y="33616"/>
                  </a:lnTo>
                  <a:lnTo>
                    <a:pt x="174015" y="33616"/>
                  </a:lnTo>
                  <a:lnTo>
                    <a:pt x="174015" y="25996"/>
                  </a:lnTo>
                  <a:lnTo>
                    <a:pt x="152679" y="25996"/>
                  </a:lnTo>
                  <a:lnTo>
                    <a:pt x="146583" y="27520"/>
                  </a:lnTo>
                  <a:lnTo>
                    <a:pt x="141922" y="30568"/>
                  </a:lnTo>
                  <a:lnTo>
                    <a:pt x="137350" y="35140"/>
                  </a:lnTo>
                  <a:lnTo>
                    <a:pt x="134302" y="39712"/>
                  </a:lnTo>
                  <a:lnTo>
                    <a:pt x="134302" y="47332"/>
                  </a:lnTo>
                  <a:lnTo>
                    <a:pt x="135826" y="50380"/>
                  </a:lnTo>
                  <a:lnTo>
                    <a:pt x="135826" y="51904"/>
                  </a:lnTo>
                  <a:lnTo>
                    <a:pt x="137350" y="54952"/>
                  </a:lnTo>
                  <a:lnTo>
                    <a:pt x="137350" y="56476"/>
                  </a:lnTo>
                  <a:lnTo>
                    <a:pt x="140398" y="59524"/>
                  </a:lnTo>
                  <a:lnTo>
                    <a:pt x="143446" y="61048"/>
                  </a:lnTo>
                  <a:lnTo>
                    <a:pt x="144970" y="61048"/>
                  </a:lnTo>
                  <a:lnTo>
                    <a:pt x="148107" y="62572"/>
                  </a:lnTo>
                  <a:lnTo>
                    <a:pt x="161823" y="62572"/>
                  </a:lnTo>
                  <a:lnTo>
                    <a:pt x="167919" y="59524"/>
                  </a:lnTo>
                  <a:lnTo>
                    <a:pt x="172491" y="56476"/>
                  </a:lnTo>
                  <a:lnTo>
                    <a:pt x="175539" y="53428"/>
                  </a:lnTo>
                  <a:lnTo>
                    <a:pt x="175539" y="62572"/>
                  </a:lnTo>
                  <a:lnTo>
                    <a:pt x="184683" y="62572"/>
                  </a:lnTo>
                  <a:lnTo>
                    <a:pt x="184683" y="33616"/>
                  </a:lnTo>
                  <a:lnTo>
                    <a:pt x="184683" y="13716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867763" y="8921305"/>
              <a:ext cx="251841" cy="87058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2139416" y="8921317"/>
              <a:ext cx="256540" cy="62865"/>
            </a:xfrm>
            <a:custGeom>
              <a:avLst/>
              <a:gdLst/>
              <a:ahLst/>
              <a:cxnLst/>
              <a:rect l="l" t="t" r="r" b="b"/>
              <a:pathLst>
                <a:path w="256539" h="62865">
                  <a:moveTo>
                    <a:pt x="47332" y="3048"/>
                  </a:moveTo>
                  <a:lnTo>
                    <a:pt x="45808" y="1524"/>
                  </a:lnTo>
                  <a:lnTo>
                    <a:pt x="39712" y="1524"/>
                  </a:lnTo>
                  <a:lnTo>
                    <a:pt x="36664" y="0"/>
                  </a:lnTo>
                  <a:lnTo>
                    <a:pt x="25996" y="0"/>
                  </a:lnTo>
                  <a:lnTo>
                    <a:pt x="22948" y="1524"/>
                  </a:lnTo>
                  <a:lnTo>
                    <a:pt x="18376" y="3048"/>
                  </a:lnTo>
                  <a:lnTo>
                    <a:pt x="12280" y="6096"/>
                  </a:lnTo>
                  <a:lnTo>
                    <a:pt x="6184" y="12192"/>
                  </a:lnTo>
                  <a:lnTo>
                    <a:pt x="4660" y="15328"/>
                  </a:lnTo>
                  <a:lnTo>
                    <a:pt x="3048" y="18376"/>
                  </a:lnTo>
                  <a:lnTo>
                    <a:pt x="0" y="27520"/>
                  </a:lnTo>
                  <a:lnTo>
                    <a:pt x="0" y="42760"/>
                  </a:lnTo>
                  <a:lnTo>
                    <a:pt x="3048" y="50380"/>
                  </a:lnTo>
                  <a:lnTo>
                    <a:pt x="7708" y="54952"/>
                  </a:lnTo>
                  <a:lnTo>
                    <a:pt x="13804" y="59524"/>
                  </a:lnTo>
                  <a:lnTo>
                    <a:pt x="21424" y="62572"/>
                  </a:lnTo>
                  <a:lnTo>
                    <a:pt x="39712" y="62572"/>
                  </a:lnTo>
                  <a:lnTo>
                    <a:pt x="42760" y="61048"/>
                  </a:lnTo>
                  <a:lnTo>
                    <a:pt x="45808" y="61048"/>
                  </a:lnTo>
                  <a:lnTo>
                    <a:pt x="47332" y="59524"/>
                  </a:lnTo>
                  <a:lnTo>
                    <a:pt x="47332" y="50380"/>
                  </a:lnTo>
                  <a:lnTo>
                    <a:pt x="45808" y="50380"/>
                  </a:lnTo>
                  <a:lnTo>
                    <a:pt x="39712" y="53428"/>
                  </a:lnTo>
                  <a:lnTo>
                    <a:pt x="25996" y="53428"/>
                  </a:lnTo>
                  <a:lnTo>
                    <a:pt x="19900" y="51904"/>
                  </a:lnTo>
                  <a:lnTo>
                    <a:pt x="16852" y="48856"/>
                  </a:lnTo>
                  <a:lnTo>
                    <a:pt x="13804" y="44284"/>
                  </a:lnTo>
                  <a:lnTo>
                    <a:pt x="12280" y="39712"/>
                  </a:lnTo>
                  <a:lnTo>
                    <a:pt x="12280" y="24472"/>
                  </a:lnTo>
                  <a:lnTo>
                    <a:pt x="13804" y="22948"/>
                  </a:lnTo>
                  <a:lnTo>
                    <a:pt x="13804" y="19900"/>
                  </a:lnTo>
                  <a:lnTo>
                    <a:pt x="15328" y="16852"/>
                  </a:lnTo>
                  <a:lnTo>
                    <a:pt x="16852" y="15328"/>
                  </a:lnTo>
                  <a:lnTo>
                    <a:pt x="19900" y="13804"/>
                  </a:lnTo>
                  <a:lnTo>
                    <a:pt x="21424" y="12192"/>
                  </a:lnTo>
                  <a:lnTo>
                    <a:pt x="24472" y="10668"/>
                  </a:lnTo>
                  <a:lnTo>
                    <a:pt x="25996" y="9144"/>
                  </a:lnTo>
                  <a:lnTo>
                    <a:pt x="36664" y="9144"/>
                  </a:lnTo>
                  <a:lnTo>
                    <a:pt x="39712" y="10668"/>
                  </a:lnTo>
                  <a:lnTo>
                    <a:pt x="42760" y="10668"/>
                  </a:lnTo>
                  <a:lnTo>
                    <a:pt x="45808" y="12192"/>
                  </a:lnTo>
                  <a:lnTo>
                    <a:pt x="47332" y="13804"/>
                  </a:lnTo>
                  <a:lnTo>
                    <a:pt x="47332" y="3048"/>
                  </a:lnTo>
                  <a:close/>
                </a:path>
                <a:path w="256539" h="62865">
                  <a:moveTo>
                    <a:pt x="122199" y="25996"/>
                  </a:moveTo>
                  <a:lnTo>
                    <a:pt x="120586" y="21424"/>
                  </a:lnTo>
                  <a:lnTo>
                    <a:pt x="119062" y="18376"/>
                  </a:lnTo>
                  <a:lnTo>
                    <a:pt x="119062" y="13804"/>
                  </a:lnTo>
                  <a:lnTo>
                    <a:pt x="116014" y="10668"/>
                  </a:lnTo>
                  <a:lnTo>
                    <a:pt x="115252" y="9144"/>
                  </a:lnTo>
                  <a:lnTo>
                    <a:pt x="114490" y="7620"/>
                  </a:lnTo>
                  <a:lnTo>
                    <a:pt x="111442" y="4572"/>
                  </a:lnTo>
                  <a:lnTo>
                    <a:pt x="111442" y="27520"/>
                  </a:lnTo>
                  <a:lnTo>
                    <a:pt x="111442" y="35140"/>
                  </a:lnTo>
                  <a:lnTo>
                    <a:pt x="109918" y="36664"/>
                  </a:lnTo>
                  <a:lnTo>
                    <a:pt x="109918" y="42760"/>
                  </a:lnTo>
                  <a:lnTo>
                    <a:pt x="108394" y="45808"/>
                  </a:lnTo>
                  <a:lnTo>
                    <a:pt x="103822" y="50380"/>
                  </a:lnTo>
                  <a:lnTo>
                    <a:pt x="100774" y="51904"/>
                  </a:lnTo>
                  <a:lnTo>
                    <a:pt x="99250" y="53428"/>
                  </a:lnTo>
                  <a:lnTo>
                    <a:pt x="88582" y="53428"/>
                  </a:lnTo>
                  <a:lnTo>
                    <a:pt x="85534" y="51904"/>
                  </a:lnTo>
                  <a:lnTo>
                    <a:pt x="84010" y="51904"/>
                  </a:lnTo>
                  <a:lnTo>
                    <a:pt x="80962" y="48856"/>
                  </a:lnTo>
                  <a:lnTo>
                    <a:pt x="79438" y="45808"/>
                  </a:lnTo>
                  <a:lnTo>
                    <a:pt x="77914" y="44284"/>
                  </a:lnTo>
                  <a:lnTo>
                    <a:pt x="76390" y="41236"/>
                  </a:lnTo>
                  <a:lnTo>
                    <a:pt x="76390" y="38188"/>
                  </a:lnTo>
                  <a:lnTo>
                    <a:pt x="74866" y="35140"/>
                  </a:lnTo>
                  <a:lnTo>
                    <a:pt x="74866" y="29044"/>
                  </a:lnTo>
                  <a:lnTo>
                    <a:pt x="76390" y="25996"/>
                  </a:lnTo>
                  <a:lnTo>
                    <a:pt x="76390" y="19900"/>
                  </a:lnTo>
                  <a:lnTo>
                    <a:pt x="77914" y="18376"/>
                  </a:lnTo>
                  <a:lnTo>
                    <a:pt x="79438" y="15328"/>
                  </a:lnTo>
                  <a:lnTo>
                    <a:pt x="80962" y="13804"/>
                  </a:lnTo>
                  <a:lnTo>
                    <a:pt x="82486" y="12192"/>
                  </a:lnTo>
                  <a:lnTo>
                    <a:pt x="85534" y="10668"/>
                  </a:lnTo>
                  <a:lnTo>
                    <a:pt x="87058" y="9144"/>
                  </a:lnTo>
                  <a:lnTo>
                    <a:pt x="97726" y="9144"/>
                  </a:lnTo>
                  <a:lnTo>
                    <a:pt x="100774" y="10668"/>
                  </a:lnTo>
                  <a:lnTo>
                    <a:pt x="102298" y="10668"/>
                  </a:lnTo>
                  <a:lnTo>
                    <a:pt x="105346" y="12192"/>
                  </a:lnTo>
                  <a:lnTo>
                    <a:pt x="105346" y="15328"/>
                  </a:lnTo>
                  <a:lnTo>
                    <a:pt x="108394" y="16852"/>
                  </a:lnTo>
                  <a:lnTo>
                    <a:pt x="108394" y="18376"/>
                  </a:lnTo>
                  <a:lnTo>
                    <a:pt x="109918" y="21424"/>
                  </a:lnTo>
                  <a:lnTo>
                    <a:pt x="109918" y="24472"/>
                  </a:lnTo>
                  <a:lnTo>
                    <a:pt x="111442" y="27520"/>
                  </a:lnTo>
                  <a:lnTo>
                    <a:pt x="111442" y="4572"/>
                  </a:lnTo>
                  <a:lnTo>
                    <a:pt x="102298" y="0"/>
                  </a:lnTo>
                  <a:lnTo>
                    <a:pt x="85534" y="0"/>
                  </a:lnTo>
                  <a:lnTo>
                    <a:pt x="80962" y="1524"/>
                  </a:lnTo>
                  <a:lnTo>
                    <a:pt x="77914" y="4572"/>
                  </a:lnTo>
                  <a:lnTo>
                    <a:pt x="74866" y="6096"/>
                  </a:lnTo>
                  <a:lnTo>
                    <a:pt x="71818" y="9144"/>
                  </a:lnTo>
                  <a:lnTo>
                    <a:pt x="70294" y="12192"/>
                  </a:lnTo>
                  <a:lnTo>
                    <a:pt x="68770" y="15328"/>
                  </a:lnTo>
                  <a:lnTo>
                    <a:pt x="67246" y="18376"/>
                  </a:lnTo>
                  <a:lnTo>
                    <a:pt x="64198" y="27520"/>
                  </a:lnTo>
                  <a:lnTo>
                    <a:pt x="64198" y="36664"/>
                  </a:lnTo>
                  <a:lnTo>
                    <a:pt x="67246" y="45808"/>
                  </a:lnTo>
                  <a:lnTo>
                    <a:pt x="67246" y="48856"/>
                  </a:lnTo>
                  <a:lnTo>
                    <a:pt x="70294" y="51904"/>
                  </a:lnTo>
                  <a:lnTo>
                    <a:pt x="71818" y="54952"/>
                  </a:lnTo>
                  <a:lnTo>
                    <a:pt x="74866" y="58000"/>
                  </a:lnTo>
                  <a:lnTo>
                    <a:pt x="84010" y="62572"/>
                  </a:lnTo>
                  <a:lnTo>
                    <a:pt x="100774" y="62572"/>
                  </a:lnTo>
                  <a:lnTo>
                    <a:pt x="105346" y="61048"/>
                  </a:lnTo>
                  <a:lnTo>
                    <a:pt x="108394" y="59524"/>
                  </a:lnTo>
                  <a:lnTo>
                    <a:pt x="114490" y="53428"/>
                  </a:lnTo>
                  <a:lnTo>
                    <a:pt x="116014" y="51904"/>
                  </a:lnTo>
                  <a:lnTo>
                    <a:pt x="119062" y="47332"/>
                  </a:lnTo>
                  <a:lnTo>
                    <a:pt x="119062" y="44284"/>
                  </a:lnTo>
                  <a:lnTo>
                    <a:pt x="120586" y="39712"/>
                  </a:lnTo>
                  <a:lnTo>
                    <a:pt x="122199" y="35140"/>
                  </a:lnTo>
                  <a:lnTo>
                    <a:pt x="122199" y="25996"/>
                  </a:lnTo>
                  <a:close/>
                </a:path>
                <a:path w="256539" h="62865">
                  <a:moveTo>
                    <a:pt x="189357" y="16852"/>
                  </a:moveTo>
                  <a:lnTo>
                    <a:pt x="187833" y="10668"/>
                  </a:lnTo>
                  <a:lnTo>
                    <a:pt x="181737" y="1524"/>
                  </a:lnTo>
                  <a:lnTo>
                    <a:pt x="177063" y="0"/>
                  </a:lnTo>
                  <a:lnTo>
                    <a:pt x="166395" y="0"/>
                  </a:lnTo>
                  <a:lnTo>
                    <a:pt x="160299" y="3048"/>
                  </a:lnTo>
                  <a:lnTo>
                    <a:pt x="155727" y="4572"/>
                  </a:lnTo>
                  <a:lnTo>
                    <a:pt x="152679" y="7620"/>
                  </a:lnTo>
                  <a:lnTo>
                    <a:pt x="149631" y="12192"/>
                  </a:lnTo>
                  <a:lnTo>
                    <a:pt x="149631" y="1524"/>
                  </a:lnTo>
                  <a:lnTo>
                    <a:pt x="138963" y="1524"/>
                  </a:lnTo>
                  <a:lnTo>
                    <a:pt x="138963" y="62572"/>
                  </a:lnTo>
                  <a:lnTo>
                    <a:pt x="149631" y="62572"/>
                  </a:lnTo>
                  <a:lnTo>
                    <a:pt x="149631" y="22948"/>
                  </a:lnTo>
                  <a:lnTo>
                    <a:pt x="161823" y="10668"/>
                  </a:lnTo>
                  <a:lnTo>
                    <a:pt x="163347" y="10668"/>
                  </a:lnTo>
                  <a:lnTo>
                    <a:pt x="164871" y="9144"/>
                  </a:lnTo>
                  <a:lnTo>
                    <a:pt x="172491" y="9144"/>
                  </a:lnTo>
                  <a:lnTo>
                    <a:pt x="178587" y="15328"/>
                  </a:lnTo>
                  <a:lnTo>
                    <a:pt x="178587" y="24472"/>
                  </a:lnTo>
                  <a:lnTo>
                    <a:pt x="189357" y="24472"/>
                  </a:lnTo>
                  <a:lnTo>
                    <a:pt x="189357" y="16852"/>
                  </a:lnTo>
                  <a:close/>
                </a:path>
                <a:path w="256539" h="62865">
                  <a:moveTo>
                    <a:pt x="256501" y="24472"/>
                  </a:moveTo>
                  <a:lnTo>
                    <a:pt x="254977" y="19900"/>
                  </a:lnTo>
                  <a:lnTo>
                    <a:pt x="254977" y="16764"/>
                  </a:lnTo>
                  <a:lnTo>
                    <a:pt x="251929" y="10668"/>
                  </a:lnTo>
                  <a:lnTo>
                    <a:pt x="248881" y="7620"/>
                  </a:lnTo>
                  <a:lnTo>
                    <a:pt x="247357" y="4572"/>
                  </a:lnTo>
                  <a:lnTo>
                    <a:pt x="245745" y="3797"/>
                  </a:lnTo>
                  <a:lnTo>
                    <a:pt x="245745" y="21424"/>
                  </a:lnTo>
                  <a:lnTo>
                    <a:pt x="245745" y="25996"/>
                  </a:lnTo>
                  <a:lnTo>
                    <a:pt x="213741" y="25996"/>
                  </a:lnTo>
                  <a:lnTo>
                    <a:pt x="213741" y="21424"/>
                  </a:lnTo>
                  <a:lnTo>
                    <a:pt x="215265" y="19900"/>
                  </a:lnTo>
                  <a:lnTo>
                    <a:pt x="215265" y="16764"/>
                  </a:lnTo>
                  <a:lnTo>
                    <a:pt x="222885" y="9144"/>
                  </a:lnTo>
                  <a:lnTo>
                    <a:pt x="224409" y="9144"/>
                  </a:lnTo>
                  <a:lnTo>
                    <a:pt x="227457" y="7620"/>
                  </a:lnTo>
                  <a:lnTo>
                    <a:pt x="232029" y="7620"/>
                  </a:lnTo>
                  <a:lnTo>
                    <a:pt x="235077" y="9144"/>
                  </a:lnTo>
                  <a:lnTo>
                    <a:pt x="236601" y="9144"/>
                  </a:lnTo>
                  <a:lnTo>
                    <a:pt x="244221" y="16764"/>
                  </a:lnTo>
                  <a:lnTo>
                    <a:pt x="244221" y="19900"/>
                  </a:lnTo>
                  <a:lnTo>
                    <a:pt x="245745" y="21424"/>
                  </a:lnTo>
                  <a:lnTo>
                    <a:pt x="245745" y="3797"/>
                  </a:lnTo>
                  <a:lnTo>
                    <a:pt x="244221" y="3048"/>
                  </a:lnTo>
                  <a:lnTo>
                    <a:pt x="238125" y="0"/>
                  </a:lnTo>
                  <a:lnTo>
                    <a:pt x="225933" y="0"/>
                  </a:lnTo>
                  <a:lnTo>
                    <a:pt x="221361" y="1524"/>
                  </a:lnTo>
                  <a:lnTo>
                    <a:pt x="212217" y="6096"/>
                  </a:lnTo>
                  <a:lnTo>
                    <a:pt x="209169" y="9144"/>
                  </a:lnTo>
                  <a:lnTo>
                    <a:pt x="206121" y="15240"/>
                  </a:lnTo>
                  <a:lnTo>
                    <a:pt x="204597" y="19900"/>
                  </a:lnTo>
                  <a:lnTo>
                    <a:pt x="203073" y="22948"/>
                  </a:lnTo>
                  <a:lnTo>
                    <a:pt x="203073" y="41236"/>
                  </a:lnTo>
                  <a:lnTo>
                    <a:pt x="204597" y="44284"/>
                  </a:lnTo>
                  <a:lnTo>
                    <a:pt x="204597" y="48856"/>
                  </a:lnTo>
                  <a:lnTo>
                    <a:pt x="207645" y="51904"/>
                  </a:lnTo>
                  <a:lnTo>
                    <a:pt x="209169" y="54952"/>
                  </a:lnTo>
                  <a:lnTo>
                    <a:pt x="212217" y="58000"/>
                  </a:lnTo>
                  <a:lnTo>
                    <a:pt x="218313" y="61048"/>
                  </a:lnTo>
                  <a:lnTo>
                    <a:pt x="222885" y="62572"/>
                  </a:lnTo>
                  <a:lnTo>
                    <a:pt x="242697" y="62572"/>
                  </a:lnTo>
                  <a:lnTo>
                    <a:pt x="247357" y="61048"/>
                  </a:lnTo>
                  <a:lnTo>
                    <a:pt x="250405" y="61048"/>
                  </a:lnTo>
                  <a:lnTo>
                    <a:pt x="253453" y="59524"/>
                  </a:lnTo>
                  <a:lnTo>
                    <a:pt x="253453" y="53428"/>
                  </a:lnTo>
                  <a:lnTo>
                    <a:pt x="253453" y="51904"/>
                  </a:lnTo>
                  <a:lnTo>
                    <a:pt x="248881" y="51904"/>
                  </a:lnTo>
                  <a:lnTo>
                    <a:pt x="247357" y="53428"/>
                  </a:lnTo>
                  <a:lnTo>
                    <a:pt x="227457" y="53428"/>
                  </a:lnTo>
                  <a:lnTo>
                    <a:pt x="221361" y="51904"/>
                  </a:lnTo>
                  <a:lnTo>
                    <a:pt x="215265" y="45808"/>
                  </a:lnTo>
                  <a:lnTo>
                    <a:pt x="213741" y="41236"/>
                  </a:lnTo>
                  <a:lnTo>
                    <a:pt x="213741" y="35140"/>
                  </a:lnTo>
                  <a:lnTo>
                    <a:pt x="256501" y="35140"/>
                  </a:lnTo>
                  <a:lnTo>
                    <a:pt x="256501" y="25996"/>
                  </a:lnTo>
                  <a:lnTo>
                    <a:pt x="256501" y="24472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421833" y="8892350"/>
              <a:ext cx="35560" cy="116205"/>
            </a:xfrm>
            <a:custGeom>
              <a:avLst/>
              <a:gdLst/>
              <a:ahLst/>
              <a:cxnLst/>
              <a:rect l="l" t="t" r="r" b="b"/>
              <a:pathLst>
                <a:path w="35560" h="116204">
                  <a:moveTo>
                    <a:pt x="29051" y="115919"/>
                  </a:moveTo>
                  <a:lnTo>
                    <a:pt x="16113" y="102822"/>
                  </a:lnTo>
                  <a:lnTo>
                    <a:pt x="7060" y="88868"/>
                  </a:lnTo>
                  <a:lnTo>
                    <a:pt x="1739" y="74342"/>
                  </a:lnTo>
                  <a:lnTo>
                    <a:pt x="0" y="59531"/>
                  </a:lnTo>
                  <a:lnTo>
                    <a:pt x="0" y="54959"/>
                  </a:lnTo>
                  <a:lnTo>
                    <a:pt x="1523" y="48863"/>
                  </a:lnTo>
                  <a:lnTo>
                    <a:pt x="1523" y="44291"/>
                  </a:lnTo>
                  <a:lnTo>
                    <a:pt x="6095" y="30480"/>
                  </a:lnTo>
                  <a:lnTo>
                    <a:pt x="9143" y="24384"/>
                  </a:lnTo>
                  <a:lnTo>
                    <a:pt x="15239" y="15240"/>
                  </a:lnTo>
                  <a:lnTo>
                    <a:pt x="19907" y="10668"/>
                  </a:lnTo>
                  <a:lnTo>
                    <a:pt x="22955" y="6096"/>
                  </a:lnTo>
                  <a:lnTo>
                    <a:pt x="29051" y="0"/>
                  </a:lnTo>
                  <a:lnTo>
                    <a:pt x="35147" y="7620"/>
                  </a:lnTo>
                  <a:lnTo>
                    <a:pt x="24892" y="19337"/>
                  </a:lnTo>
                  <a:lnTo>
                    <a:pt x="17192" y="31634"/>
                  </a:lnTo>
                  <a:lnTo>
                    <a:pt x="12349" y="44521"/>
                  </a:lnTo>
                  <a:lnTo>
                    <a:pt x="10667" y="58007"/>
                  </a:lnTo>
                  <a:lnTo>
                    <a:pt x="11193" y="64865"/>
                  </a:lnTo>
                  <a:lnTo>
                    <a:pt x="29717" y="104084"/>
                  </a:lnTo>
                  <a:lnTo>
                    <a:pt x="35147" y="109823"/>
                  </a:lnTo>
                  <a:lnTo>
                    <a:pt x="29051" y="115919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476792" y="8922830"/>
              <a:ext cx="59690" cy="85725"/>
            </a:xfrm>
            <a:custGeom>
              <a:avLst/>
              <a:gdLst/>
              <a:ahLst/>
              <a:cxnLst/>
              <a:rect l="l" t="t" r="r" b="b"/>
              <a:pathLst>
                <a:path w="59689" h="85725">
                  <a:moveTo>
                    <a:pt x="12192" y="85439"/>
                  </a:moveTo>
                  <a:lnTo>
                    <a:pt x="0" y="85439"/>
                  </a:lnTo>
                  <a:lnTo>
                    <a:pt x="0" y="76295"/>
                  </a:lnTo>
                  <a:lnTo>
                    <a:pt x="9144" y="76295"/>
                  </a:lnTo>
                  <a:lnTo>
                    <a:pt x="10668" y="74771"/>
                  </a:lnTo>
                  <a:lnTo>
                    <a:pt x="12192" y="74771"/>
                  </a:lnTo>
                  <a:lnTo>
                    <a:pt x="13716" y="73247"/>
                  </a:lnTo>
                  <a:lnTo>
                    <a:pt x="15240" y="73247"/>
                  </a:lnTo>
                  <a:lnTo>
                    <a:pt x="18288" y="70199"/>
                  </a:lnTo>
                  <a:lnTo>
                    <a:pt x="19812" y="67151"/>
                  </a:lnTo>
                  <a:lnTo>
                    <a:pt x="21336" y="65627"/>
                  </a:lnTo>
                  <a:lnTo>
                    <a:pt x="22860" y="62579"/>
                  </a:lnTo>
                  <a:lnTo>
                    <a:pt x="24384" y="61055"/>
                  </a:lnTo>
                  <a:lnTo>
                    <a:pt x="0" y="0"/>
                  </a:lnTo>
                  <a:lnTo>
                    <a:pt x="12192" y="0"/>
                  </a:lnTo>
                  <a:lnTo>
                    <a:pt x="27432" y="39719"/>
                  </a:lnTo>
                  <a:lnTo>
                    <a:pt x="30480" y="48863"/>
                  </a:lnTo>
                  <a:lnTo>
                    <a:pt x="40020" y="48863"/>
                  </a:lnTo>
                  <a:lnTo>
                    <a:pt x="38195" y="53435"/>
                  </a:lnTo>
                  <a:lnTo>
                    <a:pt x="36576" y="59531"/>
                  </a:lnTo>
                  <a:lnTo>
                    <a:pt x="35052" y="64103"/>
                  </a:lnTo>
                  <a:lnTo>
                    <a:pt x="32004" y="68675"/>
                  </a:lnTo>
                  <a:lnTo>
                    <a:pt x="30480" y="71723"/>
                  </a:lnTo>
                  <a:lnTo>
                    <a:pt x="21336" y="80867"/>
                  </a:lnTo>
                  <a:lnTo>
                    <a:pt x="12192" y="85439"/>
                  </a:lnTo>
                  <a:close/>
                </a:path>
                <a:path w="59689" h="85725">
                  <a:moveTo>
                    <a:pt x="40020" y="48863"/>
                  </a:moveTo>
                  <a:lnTo>
                    <a:pt x="30480" y="48863"/>
                  </a:lnTo>
                  <a:lnTo>
                    <a:pt x="33528" y="39719"/>
                  </a:lnTo>
                  <a:lnTo>
                    <a:pt x="47339" y="0"/>
                  </a:lnTo>
                  <a:lnTo>
                    <a:pt x="59531" y="0"/>
                  </a:lnTo>
                  <a:lnTo>
                    <a:pt x="40020" y="48863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1" name="object 131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1473714" y="9224773"/>
            <a:ext cx="400812" cy="83819"/>
          </a:xfrm>
          <a:prstGeom prst="rect">
            <a:avLst/>
          </a:prstGeom>
        </p:spPr>
      </p:pic>
      <p:pic>
        <p:nvPicPr>
          <p:cNvPr id="132" name="object 132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807726" y="595885"/>
            <a:ext cx="512063" cy="115824"/>
          </a:xfrm>
          <a:prstGeom prst="rect">
            <a:avLst/>
          </a:prstGeom>
        </p:spPr>
      </p:pic>
      <p:pic>
        <p:nvPicPr>
          <p:cNvPr id="133" name="object 133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807726" y="1130809"/>
            <a:ext cx="512063" cy="115824"/>
          </a:xfrm>
          <a:prstGeom prst="rect">
            <a:avLst/>
          </a:prstGeom>
        </p:spPr>
      </p:pic>
      <p:pic>
        <p:nvPicPr>
          <p:cNvPr id="134" name="object 134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801630" y="1455421"/>
            <a:ext cx="518159" cy="114300"/>
          </a:xfrm>
          <a:prstGeom prst="rect">
            <a:avLst/>
          </a:prstGeom>
        </p:spPr>
      </p:pic>
      <p:pic>
        <p:nvPicPr>
          <p:cNvPr id="135" name="object 135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807726" y="2266189"/>
            <a:ext cx="512063" cy="114300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807726" y="3046477"/>
            <a:ext cx="512063" cy="115824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801630" y="3695701"/>
            <a:ext cx="518159" cy="115824"/>
          </a:xfrm>
          <a:prstGeom prst="rect">
            <a:avLst/>
          </a:prstGeom>
        </p:spPr>
      </p:pic>
      <p:pic>
        <p:nvPicPr>
          <p:cNvPr id="138" name="object 138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807726" y="8730997"/>
            <a:ext cx="512063" cy="115823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801630" y="9217152"/>
            <a:ext cx="518159" cy="115824"/>
          </a:xfrm>
          <a:prstGeom prst="rect">
            <a:avLst/>
          </a:prstGeom>
        </p:spPr>
      </p:pic>
      <p:grpSp>
        <p:nvGrpSpPr>
          <p:cNvPr id="140" name="object 140"/>
          <p:cNvGrpSpPr/>
          <p:nvPr/>
        </p:nvGrpSpPr>
        <p:grpSpPr>
          <a:xfrm>
            <a:off x="1409700" y="1362455"/>
            <a:ext cx="1824355" cy="584200"/>
            <a:chOff x="1409700" y="1362455"/>
            <a:chExt cx="1824355" cy="584200"/>
          </a:xfrm>
        </p:grpSpPr>
        <p:sp>
          <p:nvSpPr>
            <p:cNvPr id="141" name="object 141"/>
            <p:cNvSpPr/>
            <p:nvPr/>
          </p:nvSpPr>
          <p:spPr>
            <a:xfrm>
              <a:off x="2316480" y="1362455"/>
              <a:ext cx="10795" cy="10795"/>
            </a:xfrm>
            <a:custGeom>
              <a:avLst/>
              <a:gdLst/>
              <a:ahLst/>
              <a:cxnLst/>
              <a:rect l="l" t="t" r="r" b="b"/>
              <a:pathLst>
                <a:path w="10794" h="10794">
                  <a:moveTo>
                    <a:pt x="0" y="10668"/>
                  </a:moveTo>
                  <a:lnTo>
                    <a:pt x="10668" y="10668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409700" y="1374647"/>
              <a:ext cx="1824227" cy="571500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411223" y="1373123"/>
              <a:ext cx="1813560" cy="562355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1464754" y="1496472"/>
              <a:ext cx="47625" cy="41275"/>
            </a:xfrm>
            <a:custGeom>
              <a:avLst/>
              <a:gdLst/>
              <a:ahLst/>
              <a:cxnLst/>
              <a:rect l="l" t="t" r="r" b="b"/>
              <a:pathLst>
                <a:path w="47625" h="41275">
                  <a:moveTo>
                    <a:pt x="22859" y="41243"/>
                  </a:moveTo>
                  <a:lnTo>
                    <a:pt x="0" y="0"/>
                  </a:lnTo>
                  <a:lnTo>
                    <a:pt x="47339" y="0"/>
                  </a:lnTo>
                  <a:lnTo>
                    <a:pt x="22859" y="41243"/>
                  </a:lnTo>
                  <a:close/>
                </a:path>
              </a:pathLst>
            </a:custGeom>
            <a:solidFill>
              <a:srgbClr val="69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576196" y="1461420"/>
              <a:ext cx="934212" cy="94583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440370" y="1697926"/>
              <a:ext cx="1764601" cy="208978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528697" y="1461420"/>
              <a:ext cx="642651" cy="945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4516" y="9795699"/>
            <a:ext cx="2123440" cy="96520"/>
            <a:chOff x="324516" y="9795699"/>
            <a:chExt cx="2123440" cy="96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516" y="9795699"/>
              <a:ext cx="2101881" cy="961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38399" y="9797795"/>
              <a:ext cx="9525" cy="73660"/>
            </a:xfrm>
            <a:custGeom>
              <a:avLst/>
              <a:gdLst/>
              <a:ahLst/>
              <a:cxnLst/>
              <a:rect l="l" t="t" r="r" b="b"/>
              <a:pathLst>
                <a:path w="9525" h="73659">
                  <a:moveTo>
                    <a:pt x="9143" y="73151"/>
                  </a:moveTo>
                  <a:lnTo>
                    <a:pt x="0" y="73151"/>
                  </a:lnTo>
                  <a:lnTo>
                    <a:pt x="0" y="0"/>
                  </a:lnTo>
                  <a:lnTo>
                    <a:pt x="9143" y="0"/>
                  </a:lnTo>
                  <a:lnTo>
                    <a:pt x="9143" y="73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1867" y="9795700"/>
            <a:ext cx="134302" cy="7629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401403" y="1095937"/>
            <a:ext cx="5706110" cy="440055"/>
            <a:chOff x="1401403" y="1095937"/>
            <a:chExt cx="5706110" cy="440055"/>
          </a:xfrm>
        </p:grpSpPr>
        <p:sp>
          <p:nvSpPr>
            <p:cNvPr id="7" name="object 7"/>
            <p:cNvSpPr/>
            <p:nvPr/>
          </p:nvSpPr>
          <p:spPr>
            <a:xfrm>
              <a:off x="1406747" y="1101280"/>
              <a:ext cx="5695315" cy="429259"/>
            </a:xfrm>
            <a:custGeom>
              <a:avLst/>
              <a:gdLst/>
              <a:ahLst/>
              <a:cxnLst/>
              <a:rect l="l" t="t" r="r" b="b"/>
              <a:pathLst>
                <a:path w="5695315" h="429259">
                  <a:moveTo>
                    <a:pt x="0" y="0"/>
                  </a:moveTo>
                  <a:lnTo>
                    <a:pt x="5695283" y="0"/>
                  </a:lnTo>
                  <a:lnTo>
                    <a:pt x="5695283" y="428815"/>
                  </a:lnTo>
                  <a:lnTo>
                    <a:pt x="0" y="428815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1224" y="1106424"/>
              <a:ext cx="5686425" cy="419100"/>
            </a:xfrm>
            <a:custGeom>
              <a:avLst/>
              <a:gdLst/>
              <a:ahLst/>
              <a:cxnLst/>
              <a:rect l="l" t="t" r="r" b="b"/>
              <a:pathLst>
                <a:path w="5686425" h="419100">
                  <a:moveTo>
                    <a:pt x="5686044" y="419100"/>
                  </a:moveTo>
                  <a:lnTo>
                    <a:pt x="0" y="419100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41910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0847" y="556259"/>
            <a:ext cx="5376671" cy="13258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0847" y="765048"/>
            <a:ext cx="2840736" cy="13411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54092" y="1191298"/>
            <a:ext cx="264033" cy="8696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02136" y="1191297"/>
            <a:ext cx="863917" cy="8705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35387" y="1189773"/>
            <a:ext cx="390811" cy="111442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914775" y="1215681"/>
            <a:ext cx="320675" cy="62865"/>
          </a:xfrm>
          <a:custGeom>
            <a:avLst/>
            <a:gdLst/>
            <a:ahLst/>
            <a:cxnLst/>
            <a:rect l="l" t="t" r="r" b="b"/>
            <a:pathLst>
              <a:path w="320675" h="62865">
                <a:moveTo>
                  <a:pt x="47244" y="3149"/>
                </a:moveTo>
                <a:lnTo>
                  <a:pt x="44196" y="1625"/>
                </a:lnTo>
                <a:lnTo>
                  <a:pt x="39624" y="1625"/>
                </a:lnTo>
                <a:lnTo>
                  <a:pt x="36576" y="101"/>
                </a:lnTo>
                <a:lnTo>
                  <a:pt x="25908" y="101"/>
                </a:lnTo>
                <a:lnTo>
                  <a:pt x="21336" y="1625"/>
                </a:lnTo>
                <a:lnTo>
                  <a:pt x="18288" y="3149"/>
                </a:lnTo>
                <a:lnTo>
                  <a:pt x="13716" y="4673"/>
                </a:lnTo>
                <a:lnTo>
                  <a:pt x="10668" y="6197"/>
                </a:lnTo>
                <a:lnTo>
                  <a:pt x="7620" y="9245"/>
                </a:lnTo>
                <a:lnTo>
                  <a:pt x="6096" y="12293"/>
                </a:lnTo>
                <a:lnTo>
                  <a:pt x="3048" y="15341"/>
                </a:lnTo>
                <a:lnTo>
                  <a:pt x="1524" y="18389"/>
                </a:lnTo>
                <a:lnTo>
                  <a:pt x="0" y="22961"/>
                </a:lnTo>
                <a:lnTo>
                  <a:pt x="0" y="42773"/>
                </a:lnTo>
                <a:lnTo>
                  <a:pt x="1524" y="50393"/>
                </a:lnTo>
                <a:lnTo>
                  <a:pt x="7620" y="54965"/>
                </a:lnTo>
                <a:lnTo>
                  <a:pt x="12192" y="59537"/>
                </a:lnTo>
                <a:lnTo>
                  <a:pt x="19812" y="62585"/>
                </a:lnTo>
                <a:lnTo>
                  <a:pt x="38100" y="62585"/>
                </a:lnTo>
                <a:lnTo>
                  <a:pt x="41148" y="61061"/>
                </a:lnTo>
                <a:lnTo>
                  <a:pt x="44196" y="61061"/>
                </a:lnTo>
                <a:lnTo>
                  <a:pt x="47244" y="59537"/>
                </a:lnTo>
                <a:lnTo>
                  <a:pt x="47244" y="50393"/>
                </a:lnTo>
                <a:lnTo>
                  <a:pt x="44196" y="50393"/>
                </a:lnTo>
                <a:lnTo>
                  <a:pt x="41148" y="51917"/>
                </a:lnTo>
                <a:lnTo>
                  <a:pt x="39624" y="53441"/>
                </a:lnTo>
                <a:lnTo>
                  <a:pt x="24384" y="53441"/>
                </a:lnTo>
                <a:lnTo>
                  <a:pt x="19812" y="51917"/>
                </a:lnTo>
                <a:lnTo>
                  <a:pt x="15240" y="48869"/>
                </a:lnTo>
                <a:lnTo>
                  <a:pt x="12192" y="44297"/>
                </a:lnTo>
                <a:lnTo>
                  <a:pt x="10668" y="39725"/>
                </a:lnTo>
                <a:lnTo>
                  <a:pt x="10668" y="24485"/>
                </a:lnTo>
                <a:lnTo>
                  <a:pt x="12192" y="22961"/>
                </a:lnTo>
                <a:lnTo>
                  <a:pt x="15240" y="16865"/>
                </a:lnTo>
                <a:lnTo>
                  <a:pt x="19812" y="12293"/>
                </a:lnTo>
                <a:lnTo>
                  <a:pt x="25908" y="9245"/>
                </a:lnTo>
                <a:lnTo>
                  <a:pt x="36576" y="9245"/>
                </a:lnTo>
                <a:lnTo>
                  <a:pt x="39624" y="10769"/>
                </a:lnTo>
                <a:lnTo>
                  <a:pt x="41148" y="10769"/>
                </a:lnTo>
                <a:lnTo>
                  <a:pt x="47244" y="13817"/>
                </a:lnTo>
                <a:lnTo>
                  <a:pt x="47244" y="3149"/>
                </a:lnTo>
                <a:close/>
              </a:path>
              <a:path w="320675" h="62865">
                <a:moveTo>
                  <a:pt x="120586" y="16865"/>
                </a:moveTo>
                <a:lnTo>
                  <a:pt x="119062" y="10769"/>
                </a:lnTo>
                <a:lnTo>
                  <a:pt x="112966" y="1625"/>
                </a:lnTo>
                <a:lnTo>
                  <a:pt x="108305" y="101"/>
                </a:lnTo>
                <a:lnTo>
                  <a:pt x="97637" y="101"/>
                </a:lnTo>
                <a:lnTo>
                  <a:pt x="91541" y="3149"/>
                </a:lnTo>
                <a:lnTo>
                  <a:pt x="86969" y="4673"/>
                </a:lnTo>
                <a:lnTo>
                  <a:pt x="83921" y="7721"/>
                </a:lnTo>
                <a:lnTo>
                  <a:pt x="80873" y="12293"/>
                </a:lnTo>
                <a:lnTo>
                  <a:pt x="79349" y="1625"/>
                </a:lnTo>
                <a:lnTo>
                  <a:pt x="70205" y="1625"/>
                </a:lnTo>
                <a:lnTo>
                  <a:pt x="70205" y="62585"/>
                </a:lnTo>
                <a:lnTo>
                  <a:pt x="80873" y="62585"/>
                </a:lnTo>
                <a:lnTo>
                  <a:pt x="80873" y="22961"/>
                </a:lnTo>
                <a:lnTo>
                  <a:pt x="82397" y="19913"/>
                </a:lnTo>
                <a:lnTo>
                  <a:pt x="85445" y="18389"/>
                </a:lnTo>
                <a:lnTo>
                  <a:pt x="93065" y="10769"/>
                </a:lnTo>
                <a:lnTo>
                  <a:pt x="94589" y="10769"/>
                </a:lnTo>
                <a:lnTo>
                  <a:pt x="96113" y="9245"/>
                </a:lnTo>
                <a:lnTo>
                  <a:pt x="103733" y="9245"/>
                </a:lnTo>
                <a:lnTo>
                  <a:pt x="106781" y="12293"/>
                </a:lnTo>
                <a:lnTo>
                  <a:pt x="109918" y="18389"/>
                </a:lnTo>
                <a:lnTo>
                  <a:pt x="109918" y="24485"/>
                </a:lnTo>
                <a:lnTo>
                  <a:pt x="120586" y="24485"/>
                </a:lnTo>
                <a:lnTo>
                  <a:pt x="120586" y="16865"/>
                </a:lnTo>
                <a:close/>
              </a:path>
              <a:path w="320675" h="62865">
                <a:moveTo>
                  <a:pt x="189268" y="26009"/>
                </a:moveTo>
                <a:lnTo>
                  <a:pt x="187744" y="21437"/>
                </a:lnTo>
                <a:lnTo>
                  <a:pt x="186220" y="18389"/>
                </a:lnTo>
                <a:lnTo>
                  <a:pt x="186220" y="13817"/>
                </a:lnTo>
                <a:lnTo>
                  <a:pt x="183172" y="10769"/>
                </a:lnTo>
                <a:lnTo>
                  <a:pt x="182410" y="9245"/>
                </a:lnTo>
                <a:lnTo>
                  <a:pt x="181648" y="7721"/>
                </a:lnTo>
                <a:lnTo>
                  <a:pt x="178600" y="4673"/>
                </a:lnTo>
                <a:lnTo>
                  <a:pt x="178600" y="27533"/>
                </a:lnTo>
                <a:lnTo>
                  <a:pt x="178600" y="35153"/>
                </a:lnTo>
                <a:lnTo>
                  <a:pt x="177076" y="36677"/>
                </a:lnTo>
                <a:lnTo>
                  <a:pt x="177076" y="42862"/>
                </a:lnTo>
                <a:lnTo>
                  <a:pt x="175552" y="45910"/>
                </a:lnTo>
                <a:lnTo>
                  <a:pt x="170980" y="50482"/>
                </a:lnTo>
                <a:lnTo>
                  <a:pt x="167932" y="52006"/>
                </a:lnTo>
                <a:lnTo>
                  <a:pt x="166408" y="53530"/>
                </a:lnTo>
                <a:lnTo>
                  <a:pt x="155740" y="53530"/>
                </a:lnTo>
                <a:lnTo>
                  <a:pt x="152692" y="52006"/>
                </a:lnTo>
                <a:lnTo>
                  <a:pt x="151168" y="52006"/>
                </a:lnTo>
                <a:lnTo>
                  <a:pt x="148120" y="48958"/>
                </a:lnTo>
                <a:lnTo>
                  <a:pt x="146596" y="45910"/>
                </a:lnTo>
                <a:lnTo>
                  <a:pt x="145072" y="44386"/>
                </a:lnTo>
                <a:lnTo>
                  <a:pt x="143548" y="41338"/>
                </a:lnTo>
                <a:lnTo>
                  <a:pt x="143548" y="38201"/>
                </a:lnTo>
                <a:lnTo>
                  <a:pt x="142024" y="35153"/>
                </a:lnTo>
                <a:lnTo>
                  <a:pt x="142024" y="29057"/>
                </a:lnTo>
                <a:lnTo>
                  <a:pt x="143548" y="26009"/>
                </a:lnTo>
                <a:lnTo>
                  <a:pt x="143548" y="22961"/>
                </a:lnTo>
                <a:lnTo>
                  <a:pt x="145072" y="19913"/>
                </a:lnTo>
                <a:lnTo>
                  <a:pt x="145072" y="18389"/>
                </a:lnTo>
                <a:lnTo>
                  <a:pt x="146596" y="15341"/>
                </a:lnTo>
                <a:lnTo>
                  <a:pt x="149644" y="12293"/>
                </a:lnTo>
                <a:lnTo>
                  <a:pt x="152692" y="10769"/>
                </a:lnTo>
                <a:lnTo>
                  <a:pt x="154216" y="9245"/>
                </a:lnTo>
                <a:lnTo>
                  <a:pt x="164884" y="9245"/>
                </a:lnTo>
                <a:lnTo>
                  <a:pt x="167932" y="10769"/>
                </a:lnTo>
                <a:lnTo>
                  <a:pt x="169456" y="10769"/>
                </a:lnTo>
                <a:lnTo>
                  <a:pt x="172504" y="12293"/>
                </a:lnTo>
                <a:lnTo>
                  <a:pt x="174028" y="15341"/>
                </a:lnTo>
                <a:lnTo>
                  <a:pt x="175552" y="16865"/>
                </a:lnTo>
                <a:lnTo>
                  <a:pt x="175552" y="18389"/>
                </a:lnTo>
                <a:lnTo>
                  <a:pt x="177076" y="21437"/>
                </a:lnTo>
                <a:lnTo>
                  <a:pt x="177076" y="24485"/>
                </a:lnTo>
                <a:lnTo>
                  <a:pt x="178600" y="27533"/>
                </a:lnTo>
                <a:lnTo>
                  <a:pt x="178600" y="4673"/>
                </a:lnTo>
                <a:lnTo>
                  <a:pt x="169456" y="101"/>
                </a:lnTo>
                <a:lnTo>
                  <a:pt x="152692" y="101"/>
                </a:lnTo>
                <a:lnTo>
                  <a:pt x="148120" y="1625"/>
                </a:lnTo>
                <a:lnTo>
                  <a:pt x="145072" y="4673"/>
                </a:lnTo>
                <a:lnTo>
                  <a:pt x="142024" y="6197"/>
                </a:lnTo>
                <a:lnTo>
                  <a:pt x="138976" y="9245"/>
                </a:lnTo>
                <a:lnTo>
                  <a:pt x="134404" y="18389"/>
                </a:lnTo>
                <a:lnTo>
                  <a:pt x="132778" y="22961"/>
                </a:lnTo>
                <a:lnTo>
                  <a:pt x="131254" y="27533"/>
                </a:lnTo>
                <a:lnTo>
                  <a:pt x="131254" y="36677"/>
                </a:lnTo>
                <a:lnTo>
                  <a:pt x="132778" y="41338"/>
                </a:lnTo>
                <a:lnTo>
                  <a:pt x="134404" y="45910"/>
                </a:lnTo>
                <a:lnTo>
                  <a:pt x="134404" y="48958"/>
                </a:lnTo>
                <a:lnTo>
                  <a:pt x="137452" y="52006"/>
                </a:lnTo>
                <a:lnTo>
                  <a:pt x="138976" y="55054"/>
                </a:lnTo>
                <a:lnTo>
                  <a:pt x="142024" y="58102"/>
                </a:lnTo>
                <a:lnTo>
                  <a:pt x="151168" y="62674"/>
                </a:lnTo>
                <a:lnTo>
                  <a:pt x="167932" y="62674"/>
                </a:lnTo>
                <a:lnTo>
                  <a:pt x="172504" y="61150"/>
                </a:lnTo>
                <a:lnTo>
                  <a:pt x="175552" y="59626"/>
                </a:lnTo>
                <a:lnTo>
                  <a:pt x="181648" y="53530"/>
                </a:lnTo>
                <a:lnTo>
                  <a:pt x="183172" y="52006"/>
                </a:lnTo>
                <a:lnTo>
                  <a:pt x="186220" y="47434"/>
                </a:lnTo>
                <a:lnTo>
                  <a:pt x="186220" y="44386"/>
                </a:lnTo>
                <a:lnTo>
                  <a:pt x="187744" y="39814"/>
                </a:lnTo>
                <a:lnTo>
                  <a:pt x="189268" y="35153"/>
                </a:lnTo>
                <a:lnTo>
                  <a:pt x="189268" y="26009"/>
                </a:lnTo>
                <a:close/>
              </a:path>
              <a:path w="320675" h="62865">
                <a:moveTo>
                  <a:pt x="251841" y="39725"/>
                </a:moveTo>
                <a:lnTo>
                  <a:pt x="250317" y="36677"/>
                </a:lnTo>
                <a:lnTo>
                  <a:pt x="248793" y="35153"/>
                </a:lnTo>
                <a:lnTo>
                  <a:pt x="247269" y="35153"/>
                </a:lnTo>
                <a:lnTo>
                  <a:pt x="244221" y="32105"/>
                </a:lnTo>
                <a:lnTo>
                  <a:pt x="241173" y="30581"/>
                </a:lnTo>
                <a:lnTo>
                  <a:pt x="239649" y="29057"/>
                </a:lnTo>
                <a:lnTo>
                  <a:pt x="236601" y="29057"/>
                </a:lnTo>
                <a:lnTo>
                  <a:pt x="233553" y="27533"/>
                </a:lnTo>
                <a:lnTo>
                  <a:pt x="228981" y="26009"/>
                </a:lnTo>
                <a:lnTo>
                  <a:pt x="227457" y="26009"/>
                </a:lnTo>
                <a:lnTo>
                  <a:pt x="224320" y="24485"/>
                </a:lnTo>
                <a:lnTo>
                  <a:pt x="222796" y="24485"/>
                </a:lnTo>
                <a:lnTo>
                  <a:pt x="219748" y="21437"/>
                </a:lnTo>
                <a:lnTo>
                  <a:pt x="218224" y="21437"/>
                </a:lnTo>
                <a:lnTo>
                  <a:pt x="218224" y="19913"/>
                </a:lnTo>
                <a:lnTo>
                  <a:pt x="216700" y="18389"/>
                </a:lnTo>
                <a:lnTo>
                  <a:pt x="216700" y="13817"/>
                </a:lnTo>
                <a:lnTo>
                  <a:pt x="218224" y="13817"/>
                </a:lnTo>
                <a:lnTo>
                  <a:pt x="218224" y="12293"/>
                </a:lnTo>
                <a:lnTo>
                  <a:pt x="219748" y="10769"/>
                </a:lnTo>
                <a:lnTo>
                  <a:pt x="221272" y="10769"/>
                </a:lnTo>
                <a:lnTo>
                  <a:pt x="222796" y="9245"/>
                </a:lnTo>
                <a:lnTo>
                  <a:pt x="241173" y="9245"/>
                </a:lnTo>
                <a:lnTo>
                  <a:pt x="244221" y="10769"/>
                </a:lnTo>
                <a:lnTo>
                  <a:pt x="248793" y="10769"/>
                </a:lnTo>
                <a:lnTo>
                  <a:pt x="248793" y="9245"/>
                </a:lnTo>
                <a:lnTo>
                  <a:pt x="248793" y="1625"/>
                </a:lnTo>
                <a:lnTo>
                  <a:pt x="245745" y="1625"/>
                </a:lnTo>
                <a:lnTo>
                  <a:pt x="242697" y="101"/>
                </a:lnTo>
                <a:lnTo>
                  <a:pt x="222796" y="101"/>
                </a:lnTo>
                <a:lnTo>
                  <a:pt x="219748" y="1625"/>
                </a:lnTo>
                <a:lnTo>
                  <a:pt x="215176" y="3149"/>
                </a:lnTo>
                <a:lnTo>
                  <a:pt x="213652" y="4673"/>
                </a:lnTo>
                <a:lnTo>
                  <a:pt x="210604" y="6197"/>
                </a:lnTo>
                <a:lnTo>
                  <a:pt x="207556" y="9245"/>
                </a:lnTo>
                <a:lnTo>
                  <a:pt x="207556" y="12293"/>
                </a:lnTo>
                <a:lnTo>
                  <a:pt x="206032" y="13817"/>
                </a:lnTo>
                <a:lnTo>
                  <a:pt x="206032" y="21437"/>
                </a:lnTo>
                <a:lnTo>
                  <a:pt x="207556" y="24485"/>
                </a:lnTo>
                <a:lnTo>
                  <a:pt x="215176" y="32105"/>
                </a:lnTo>
                <a:lnTo>
                  <a:pt x="218224" y="32105"/>
                </a:lnTo>
                <a:lnTo>
                  <a:pt x="219748" y="33629"/>
                </a:lnTo>
                <a:lnTo>
                  <a:pt x="222796" y="35153"/>
                </a:lnTo>
                <a:lnTo>
                  <a:pt x="225844" y="35153"/>
                </a:lnTo>
                <a:lnTo>
                  <a:pt x="228981" y="36677"/>
                </a:lnTo>
                <a:lnTo>
                  <a:pt x="232029" y="36677"/>
                </a:lnTo>
                <a:lnTo>
                  <a:pt x="233553" y="38201"/>
                </a:lnTo>
                <a:lnTo>
                  <a:pt x="236601" y="39725"/>
                </a:lnTo>
                <a:lnTo>
                  <a:pt x="238125" y="39725"/>
                </a:lnTo>
                <a:lnTo>
                  <a:pt x="238125" y="41249"/>
                </a:lnTo>
                <a:lnTo>
                  <a:pt x="239649" y="41249"/>
                </a:lnTo>
                <a:lnTo>
                  <a:pt x="239649" y="42773"/>
                </a:lnTo>
                <a:lnTo>
                  <a:pt x="241173" y="42773"/>
                </a:lnTo>
                <a:lnTo>
                  <a:pt x="241173" y="48869"/>
                </a:lnTo>
                <a:lnTo>
                  <a:pt x="238125" y="51917"/>
                </a:lnTo>
                <a:lnTo>
                  <a:pt x="235077" y="53441"/>
                </a:lnTo>
                <a:lnTo>
                  <a:pt x="212128" y="53441"/>
                </a:lnTo>
                <a:lnTo>
                  <a:pt x="206032" y="50393"/>
                </a:lnTo>
                <a:lnTo>
                  <a:pt x="206032" y="61061"/>
                </a:lnTo>
                <a:lnTo>
                  <a:pt x="209080" y="61061"/>
                </a:lnTo>
                <a:lnTo>
                  <a:pt x="212128" y="62585"/>
                </a:lnTo>
                <a:lnTo>
                  <a:pt x="235077" y="62585"/>
                </a:lnTo>
                <a:lnTo>
                  <a:pt x="236601" y="61061"/>
                </a:lnTo>
                <a:lnTo>
                  <a:pt x="239649" y="61061"/>
                </a:lnTo>
                <a:lnTo>
                  <a:pt x="242697" y="59537"/>
                </a:lnTo>
                <a:lnTo>
                  <a:pt x="244221" y="59537"/>
                </a:lnTo>
                <a:lnTo>
                  <a:pt x="248793" y="54965"/>
                </a:lnTo>
                <a:lnTo>
                  <a:pt x="248793" y="53441"/>
                </a:lnTo>
                <a:lnTo>
                  <a:pt x="250317" y="53441"/>
                </a:lnTo>
                <a:lnTo>
                  <a:pt x="250317" y="50393"/>
                </a:lnTo>
                <a:lnTo>
                  <a:pt x="251841" y="48869"/>
                </a:lnTo>
                <a:lnTo>
                  <a:pt x="251841" y="39725"/>
                </a:lnTo>
                <a:close/>
              </a:path>
              <a:path w="320675" h="62865">
                <a:moveTo>
                  <a:pt x="320522" y="41249"/>
                </a:moveTo>
                <a:lnTo>
                  <a:pt x="318998" y="39725"/>
                </a:lnTo>
                <a:lnTo>
                  <a:pt x="318998" y="36677"/>
                </a:lnTo>
                <a:lnTo>
                  <a:pt x="317474" y="35153"/>
                </a:lnTo>
                <a:lnTo>
                  <a:pt x="315950" y="35153"/>
                </a:lnTo>
                <a:lnTo>
                  <a:pt x="312902" y="32105"/>
                </a:lnTo>
                <a:lnTo>
                  <a:pt x="306806" y="29057"/>
                </a:lnTo>
                <a:lnTo>
                  <a:pt x="303758" y="29057"/>
                </a:lnTo>
                <a:lnTo>
                  <a:pt x="300609" y="27533"/>
                </a:lnTo>
                <a:lnTo>
                  <a:pt x="297561" y="26009"/>
                </a:lnTo>
                <a:lnTo>
                  <a:pt x="294513" y="26009"/>
                </a:lnTo>
                <a:lnTo>
                  <a:pt x="292989" y="24485"/>
                </a:lnTo>
                <a:lnTo>
                  <a:pt x="289941" y="24485"/>
                </a:lnTo>
                <a:lnTo>
                  <a:pt x="288417" y="22961"/>
                </a:lnTo>
                <a:lnTo>
                  <a:pt x="288417" y="21437"/>
                </a:lnTo>
                <a:lnTo>
                  <a:pt x="286893" y="21437"/>
                </a:lnTo>
                <a:lnTo>
                  <a:pt x="285369" y="19913"/>
                </a:lnTo>
                <a:lnTo>
                  <a:pt x="285369" y="13817"/>
                </a:lnTo>
                <a:lnTo>
                  <a:pt x="289941" y="9245"/>
                </a:lnTo>
                <a:lnTo>
                  <a:pt x="309854" y="9245"/>
                </a:lnTo>
                <a:lnTo>
                  <a:pt x="312902" y="10769"/>
                </a:lnTo>
                <a:lnTo>
                  <a:pt x="315950" y="10769"/>
                </a:lnTo>
                <a:lnTo>
                  <a:pt x="315950" y="9245"/>
                </a:lnTo>
                <a:lnTo>
                  <a:pt x="315950" y="1524"/>
                </a:lnTo>
                <a:lnTo>
                  <a:pt x="312902" y="1524"/>
                </a:lnTo>
                <a:lnTo>
                  <a:pt x="309854" y="0"/>
                </a:lnTo>
                <a:lnTo>
                  <a:pt x="289941" y="0"/>
                </a:lnTo>
                <a:lnTo>
                  <a:pt x="280797" y="4572"/>
                </a:lnTo>
                <a:lnTo>
                  <a:pt x="279273" y="6197"/>
                </a:lnTo>
                <a:lnTo>
                  <a:pt x="276225" y="9245"/>
                </a:lnTo>
                <a:lnTo>
                  <a:pt x="274701" y="12293"/>
                </a:lnTo>
                <a:lnTo>
                  <a:pt x="274701" y="21437"/>
                </a:lnTo>
                <a:lnTo>
                  <a:pt x="276225" y="24485"/>
                </a:lnTo>
                <a:lnTo>
                  <a:pt x="276225" y="26009"/>
                </a:lnTo>
                <a:lnTo>
                  <a:pt x="280797" y="30581"/>
                </a:lnTo>
                <a:lnTo>
                  <a:pt x="283845" y="32105"/>
                </a:lnTo>
                <a:lnTo>
                  <a:pt x="285369" y="32105"/>
                </a:lnTo>
                <a:lnTo>
                  <a:pt x="288417" y="33629"/>
                </a:lnTo>
                <a:lnTo>
                  <a:pt x="289941" y="35153"/>
                </a:lnTo>
                <a:lnTo>
                  <a:pt x="292989" y="35153"/>
                </a:lnTo>
                <a:lnTo>
                  <a:pt x="297561" y="36677"/>
                </a:lnTo>
                <a:lnTo>
                  <a:pt x="299085" y="36677"/>
                </a:lnTo>
                <a:lnTo>
                  <a:pt x="302234" y="38201"/>
                </a:lnTo>
                <a:lnTo>
                  <a:pt x="303758" y="39725"/>
                </a:lnTo>
                <a:lnTo>
                  <a:pt x="305282" y="39725"/>
                </a:lnTo>
                <a:lnTo>
                  <a:pt x="306806" y="41249"/>
                </a:lnTo>
                <a:lnTo>
                  <a:pt x="308330" y="41249"/>
                </a:lnTo>
                <a:lnTo>
                  <a:pt x="308330" y="42773"/>
                </a:lnTo>
                <a:lnTo>
                  <a:pt x="309854" y="44297"/>
                </a:lnTo>
                <a:lnTo>
                  <a:pt x="309854" y="48869"/>
                </a:lnTo>
                <a:lnTo>
                  <a:pt x="308330" y="50393"/>
                </a:lnTo>
                <a:lnTo>
                  <a:pt x="305282" y="51917"/>
                </a:lnTo>
                <a:lnTo>
                  <a:pt x="303758" y="53441"/>
                </a:lnTo>
                <a:lnTo>
                  <a:pt x="280797" y="53441"/>
                </a:lnTo>
                <a:lnTo>
                  <a:pt x="276225" y="51917"/>
                </a:lnTo>
                <a:lnTo>
                  <a:pt x="273177" y="50393"/>
                </a:lnTo>
                <a:lnTo>
                  <a:pt x="273177" y="61061"/>
                </a:lnTo>
                <a:lnTo>
                  <a:pt x="276225" y="61061"/>
                </a:lnTo>
                <a:lnTo>
                  <a:pt x="280797" y="62585"/>
                </a:lnTo>
                <a:lnTo>
                  <a:pt x="302234" y="62585"/>
                </a:lnTo>
                <a:lnTo>
                  <a:pt x="305282" y="61061"/>
                </a:lnTo>
                <a:lnTo>
                  <a:pt x="308330" y="61061"/>
                </a:lnTo>
                <a:lnTo>
                  <a:pt x="309854" y="59537"/>
                </a:lnTo>
                <a:lnTo>
                  <a:pt x="311378" y="59537"/>
                </a:lnTo>
                <a:lnTo>
                  <a:pt x="317474" y="53441"/>
                </a:lnTo>
                <a:lnTo>
                  <a:pt x="318998" y="53441"/>
                </a:lnTo>
                <a:lnTo>
                  <a:pt x="318998" y="50393"/>
                </a:lnTo>
                <a:lnTo>
                  <a:pt x="320522" y="48869"/>
                </a:lnTo>
                <a:lnTo>
                  <a:pt x="320522" y="4124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8658" y="1377517"/>
            <a:ext cx="189865" cy="62865"/>
          </a:xfrm>
          <a:custGeom>
            <a:avLst/>
            <a:gdLst/>
            <a:ahLst/>
            <a:cxnLst/>
            <a:rect l="l" t="t" r="r" b="b"/>
            <a:pathLst>
              <a:path w="189864" h="62865">
                <a:moveTo>
                  <a:pt x="47345" y="3048"/>
                </a:moveTo>
                <a:lnTo>
                  <a:pt x="45821" y="3048"/>
                </a:lnTo>
                <a:lnTo>
                  <a:pt x="42773" y="1524"/>
                </a:lnTo>
                <a:lnTo>
                  <a:pt x="36576" y="1524"/>
                </a:lnTo>
                <a:lnTo>
                  <a:pt x="33528" y="0"/>
                </a:lnTo>
                <a:lnTo>
                  <a:pt x="25908" y="0"/>
                </a:lnTo>
                <a:lnTo>
                  <a:pt x="22860" y="1524"/>
                </a:lnTo>
                <a:lnTo>
                  <a:pt x="18288" y="3048"/>
                </a:lnTo>
                <a:lnTo>
                  <a:pt x="12192" y="6096"/>
                </a:lnTo>
                <a:lnTo>
                  <a:pt x="6096" y="12192"/>
                </a:lnTo>
                <a:lnTo>
                  <a:pt x="4572" y="15240"/>
                </a:lnTo>
                <a:lnTo>
                  <a:pt x="3048" y="19812"/>
                </a:lnTo>
                <a:lnTo>
                  <a:pt x="1524" y="22860"/>
                </a:lnTo>
                <a:lnTo>
                  <a:pt x="0" y="27432"/>
                </a:lnTo>
                <a:lnTo>
                  <a:pt x="0" y="42672"/>
                </a:lnTo>
                <a:lnTo>
                  <a:pt x="3048" y="50292"/>
                </a:lnTo>
                <a:lnTo>
                  <a:pt x="13716" y="60960"/>
                </a:lnTo>
                <a:lnTo>
                  <a:pt x="21336" y="62484"/>
                </a:lnTo>
                <a:lnTo>
                  <a:pt x="39725" y="62484"/>
                </a:lnTo>
                <a:lnTo>
                  <a:pt x="42773" y="60960"/>
                </a:lnTo>
                <a:lnTo>
                  <a:pt x="45821" y="60960"/>
                </a:lnTo>
                <a:lnTo>
                  <a:pt x="47345" y="59436"/>
                </a:lnTo>
                <a:lnTo>
                  <a:pt x="47345" y="50292"/>
                </a:lnTo>
                <a:lnTo>
                  <a:pt x="45821" y="51816"/>
                </a:lnTo>
                <a:lnTo>
                  <a:pt x="42773" y="51816"/>
                </a:lnTo>
                <a:lnTo>
                  <a:pt x="39725" y="53340"/>
                </a:lnTo>
                <a:lnTo>
                  <a:pt x="25908" y="53340"/>
                </a:lnTo>
                <a:lnTo>
                  <a:pt x="19812" y="51816"/>
                </a:lnTo>
                <a:lnTo>
                  <a:pt x="16764" y="48768"/>
                </a:lnTo>
                <a:lnTo>
                  <a:pt x="10668" y="39624"/>
                </a:lnTo>
                <a:lnTo>
                  <a:pt x="10668" y="28956"/>
                </a:lnTo>
                <a:lnTo>
                  <a:pt x="13716" y="22860"/>
                </a:lnTo>
                <a:lnTo>
                  <a:pt x="13716" y="19812"/>
                </a:lnTo>
                <a:lnTo>
                  <a:pt x="15240" y="16764"/>
                </a:lnTo>
                <a:lnTo>
                  <a:pt x="16764" y="15240"/>
                </a:lnTo>
                <a:lnTo>
                  <a:pt x="19812" y="13716"/>
                </a:lnTo>
                <a:lnTo>
                  <a:pt x="22860" y="10668"/>
                </a:lnTo>
                <a:lnTo>
                  <a:pt x="25908" y="10668"/>
                </a:lnTo>
                <a:lnTo>
                  <a:pt x="28956" y="9144"/>
                </a:lnTo>
                <a:lnTo>
                  <a:pt x="36576" y="9144"/>
                </a:lnTo>
                <a:lnTo>
                  <a:pt x="39725" y="10668"/>
                </a:lnTo>
                <a:lnTo>
                  <a:pt x="42773" y="10668"/>
                </a:lnTo>
                <a:lnTo>
                  <a:pt x="45821" y="12192"/>
                </a:lnTo>
                <a:lnTo>
                  <a:pt x="47345" y="13716"/>
                </a:lnTo>
                <a:lnTo>
                  <a:pt x="47345" y="3048"/>
                </a:lnTo>
                <a:close/>
              </a:path>
              <a:path w="189864" h="62865">
                <a:moveTo>
                  <a:pt x="120586" y="16852"/>
                </a:moveTo>
                <a:lnTo>
                  <a:pt x="119062" y="10756"/>
                </a:lnTo>
                <a:lnTo>
                  <a:pt x="116014" y="6096"/>
                </a:lnTo>
                <a:lnTo>
                  <a:pt x="112966" y="3048"/>
                </a:lnTo>
                <a:lnTo>
                  <a:pt x="108394" y="0"/>
                </a:lnTo>
                <a:lnTo>
                  <a:pt x="99250" y="0"/>
                </a:lnTo>
                <a:lnTo>
                  <a:pt x="94589" y="1524"/>
                </a:lnTo>
                <a:lnTo>
                  <a:pt x="88493" y="4572"/>
                </a:lnTo>
                <a:lnTo>
                  <a:pt x="83921" y="7620"/>
                </a:lnTo>
                <a:lnTo>
                  <a:pt x="80873" y="12280"/>
                </a:lnTo>
                <a:lnTo>
                  <a:pt x="80873" y="1524"/>
                </a:lnTo>
                <a:lnTo>
                  <a:pt x="71729" y="1524"/>
                </a:lnTo>
                <a:lnTo>
                  <a:pt x="71729" y="62572"/>
                </a:lnTo>
                <a:lnTo>
                  <a:pt x="82397" y="62572"/>
                </a:lnTo>
                <a:lnTo>
                  <a:pt x="82397" y="22948"/>
                </a:lnTo>
                <a:lnTo>
                  <a:pt x="83921" y="21424"/>
                </a:lnTo>
                <a:lnTo>
                  <a:pt x="85445" y="18376"/>
                </a:lnTo>
                <a:lnTo>
                  <a:pt x="91541" y="12280"/>
                </a:lnTo>
                <a:lnTo>
                  <a:pt x="93065" y="12280"/>
                </a:lnTo>
                <a:lnTo>
                  <a:pt x="94589" y="10756"/>
                </a:lnTo>
                <a:lnTo>
                  <a:pt x="96113" y="10756"/>
                </a:lnTo>
                <a:lnTo>
                  <a:pt x="97637" y="9232"/>
                </a:lnTo>
                <a:lnTo>
                  <a:pt x="103822" y="9232"/>
                </a:lnTo>
                <a:lnTo>
                  <a:pt x="106870" y="10756"/>
                </a:lnTo>
                <a:lnTo>
                  <a:pt x="108394" y="13804"/>
                </a:lnTo>
                <a:lnTo>
                  <a:pt x="109918" y="15328"/>
                </a:lnTo>
                <a:lnTo>
                  <a:pt x="109918" y="24472"/>
                </a:lnTo>
                <a:lnTo>
                  <a:pt x="120586" y="24472"/>
                </a:lnTo>
                <a:lnTo>
                  <a:pt x="120586" y="16852"/>
                </a:lnTo>
                <a:close/>
              </a:path>
              <a:path w="189864" h="62865">
                <a:moveTo>
                  <a:pt x="189268" y="21336"/>
                </a:moveTo>
                <a:lnTo>
                  <a:pt x="187731" y="18288"/>
                </a:lnTo>
                <a:lnTo>
                  <a:pt x="186207" y="13716"/>
                </a:lnTo>
                <a:lnTo>
                  <a:pt x="184683" y="10668"/>
                </a:lnTo>
                <a:lnTo>
                  <a:pt x="183159" y="9144"/>
                </a:lnTo>
                <a:lnTo>
                  <a:pt x="178587" y="4572"/>
                </a:lnTo>
                <a:lnTo>
                  <a:pt x="178587" y="24384"/>
                </a:lnTo>
                <a:lnTo>
                  <a:pt x="178587" y="39624"/>
                </a:lnTo>
                <a:lnTo>
                  <a:pt x="175539" y="45720"/>
                </a:lnTo>
                <a:lnTo>
                  <a:pt x="174015" y="47244"/>
                </a:lnTo>
                <a:lnTo>
                  <a:pt x="174015" y="50292"/>
                </a:lnTo>
                <a:lnTo>
                  <a:pt x="170967" y="51816"/>
                </a:lnTo>
                <a:lnTo>
                  <a:pt x="169443" y="51816"/>
                </a:lnTo>
                <a:lnTo>
                  <a:pt x="166395" y="53340"/>
                </a:lnTo>
                <a:lnTo>
                  <a:pt x="164871" y="54864"/>
                </a:lnTo>
                <a:lnTo>
                  <a:pt x="158775" y="54864"/>
                </a:lnTo>
                <a:lnTo>
                  <a:pt x="155638" y="53340"/>
                </a:lnTo>
                <a:lnTo>
                  <a:pt x="154114" y="53340"/>
                </a:lnTo>
                <a:lnTo>
                  <a:pt x="151066" y="51816"/>
                </a:lnTo>
                <a:lnTo>
                  <a:pt x="146494" y="47244"/>
                </a:lnTo>
                <a:lnTo>
                  <a:pt x="144970" y="44196"/>
                </a:lnTo>
                <a:lnTo>
                  <a:pt x="144970" y="41148"/>
                </a:lnTo>
                <a:lnTo>
                  <a:pt x="143446" y="38100"/>
                </a:lnTo>
                <a:lnTo>
                  <a:pt x="143446" y="25908"/>
                </a:lnTo>
                <a:lnTo>
                  <a:pt x="144970" y="22860"/>
                </a:lnTo>
                <a:lnTo>
                  <a:pt x="144970" y="19812"/>
                </a:lnTo>
                <a:lnTo>
                  <a:pt x="148018" y="16764"/>
                </a:lnTo>
                <a:lnTo>
                  <a:pt x="149542" y="13716"/>
                </a:lnTo>
                <a:lnTo>
                  <a:pt x="152590" y="10668"/>
                </a:lnTo>
                <a:lnTo>
                  <a:pt x="155638" y="9144"/>
                </a:lnTo>
                <a:lnTo>
                  <a:pt x="166395" y="9144"/>
                </a:lnTo>
                <a:lnTo>
                  <a:pt x="167919" y="10668"/>
                </a:lnTo>
                <a:lnTo>
                  <a:pt x="170967" y="12192"/>
                </a:lnTo>
                <a:lnTo>
                  <a:pt x="175539" y="16764"/>
                </a:lnTo>
                <a:lnTo>
                  <a:pt x="177063" y="19812"/>
                </a:lnTo>
                <a:lnTo>
                  <a:pt x="177063" y="21336"/>
                </a:lnTo>
                <a:lnTo>
                  <a:pt x="178587" y="24384"/>
                </a:lnTo>
                <a:lnTo>
                  <a:pt x="178587" y="4572"/>
                </a:lnTo>
                <a:lnTo>
                  <a:pt x="177063" y="3048"/>
                </a:lnTo>
                <a:lnTo>
                  <a:pt x="174015" y="3048"/>
                </a:lnTo>
                <a:lnTo>
                  <a:pt x="169443" y="1524"/>
                </a:lnTo>
                <a:lnTo>
                  <a:pt x="166395" y="0"/>
                </a:lnTo>
                <a:lnTo>
                  <a:pt x="157251" y="0"/>
                </a:lnTo>
                <a:lnTo>
                  <a:pt x="134302" y="19812"/>
                </a:lnTo>
                <a:lnTo>
                  <a:pt x="132778" y="22860"/>
                </a:lnTo>
                <a:lnTo>
                  <a:pt x="132778" y="41148"/>
                </a:lnTo>
                <a:lnTo>
                  <a:pt x="134302" y="45720"/>
                </a:lnTo>
                <a:lnTo>
                  <a:pt x="135826" y="48768"/>
                </a:lnTo>
                <a:lnTo>
                  <a:pt x="137350" y="53340"/>
                </a:lnTo>
                <a:lnTo>
                  <a:pt x="140398" y="54864"/>
                </a:lnTo>
                <a:lnTo>
                  <a:pt x="141922" y="57912"/>
                </a:lnTo>
                <a:lnTo>
                  <a:pt x="148018" y="60960"/>
                </a:lnTo>
                <a:lnTo>
                  <a:pt x="152590" y="62484"/>
                </a:lnTo>
                <a:lnTo>
                  <a:pt x="169443" y="62484"/>
                </a:lnTo>
                <a:lnTo>
                  <a:pt x="172491" y="60960"/>
                </a:lnTo>
                <a:lnTo>
                  <a:pt x="177063" y="59436"/>
                </a:lnTo>
                <a:lnTo>
                  <a:pt x="181635" y="54864"/>
                </a:lnTo>
                <a:lnTo>
                  <a:pt x="184683" y="51816"/>
                </a:lnTo>
                <a:lnTo>
                  <a:pt x="186207" y="48768"/>
                </a:lnTo>
                <a:lnTo>
                  <a:pt x="189268" y="39624"/>
                </a:lnTo>
                <a:lnTo>
                  <a:pt x="189268" y="2133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61978" y="1191297"/>
            <a:ext cx="1341405" cy="27327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664690" y="1354556"/>
            <a:ext cx="389890" cy="110489"/>
            <a:chOff x="1664690" y="1354556"/>
            <a:chExt cx="389890" cy="110489"/>
          </a:xfrm>
        </p:grpSpPr>
        <p:sp>
          <p:nvSpPr>
            <p:cNvPr id="18" name="object 18"/>
            <p:cNvSpPr/>
            <p:nvPr/>
          </p:nvSpPr>
          <p:spPr>
            <a:xfrm>
              <a:off x="1664690" y="1377511"/>
              <a:ext cx="47625" cy="62865"/>
            </a:xfrm>
            <a:custGeom>
              <a:avLst/>
              <a:gdLst/>
              <a:ahLst/>
              <a:cxnLst/>
              <a:rect l="l" t="t" r="r" b="b"/>
              <a:pathLst>
                <a:path w="47625" h="62865">
                  <a:moveTo>
                    <a:pt x="36671" y="1524"/>
                  </a:moveTo>
                  <a:lnTo>
                    <a:pt x="16859" y="1524"/>
                  </a:lnTo>
                  <a:lnTo>
                    <a:pt x="21431" y="0"/>
                  </a:lnTo>
                  <a:lnTo>
                    <a:pt x="33623" y="0"/>
                  </a:lnTo>
                  <a:lnTo>
                    <a:pt x="36671" y="1524"/>
                  </a:lnTo>
                  <a:close/>
                </a:path>
                <a:path w="47625" h="62865">
                  <a:moveTo>
                    <a:pt x="44291" y="54864"/>
                  </a:moveTo>
                  <a:lnTo>
                    <a:pt x="26003" y="54864"/>
                  </a:lnTo>
                  <a:lnTo>
                    <a:pt x="30575" y="53340"/>
                  </a:lnTo>
                  <a:lnTo>
                    <a:pt x="32099" y="51816"/>
                  </a:lnTo>
                  <a:lnTo>
                    <a:pt x="35147" y="50292"/>
                  </a:lnTo>
                  <a:lnTo>
                    <a:pt x="36671" y="48768"/>
                  </a:lnTo>
                  <a:lnTo>
                    <a:pt x="36671" y="45720"/>
                  </a:lnTo>
                  <a:lnTo>
                    <a:pt x="35147" y="44196"/>
                  </a:lnTo>
                  <a:lnTo>
                    <a:pt x="35147" y="42672"/>
                  </a:lnTo>
                  <a:lnTo>
                    <a:pt x="32099" y="39624"/>
                  </a:lnTo>
                  <a:lnTo>
                    <a:pt x="30575" y="39624"/>
                  </a:lnTo>
                  <a:lnTo>
                    <a:pt x="29051" y="38100"/>
                  </a:lnTo>
                  <a:lnTo>
                    <a:pt x="26003" y="38100"/>
                  </a:lnTo>
                  <a:lnTo>
                    <a:pt x="19907" y="35052"/>
                  </a:lnTo>
                  <a:lnTo>
                    <a:pt x="16859" y="35052"/>
                  </a:lnTo>
                  <a:lnTo>
                    <a:pt x="15335" y="33528"/>
                  </a:lnTo>
                  <a:lnTo>
                    <a:pt x="12287" y="33528"/>
                  </a:lnTo>
                  <a:lnTo>
                    <a:pt x="10763" y="32004"/>
                  </a:lnTo>
                  <a:lnTo>
                    <a:pt x="7620" y="30480"/>
                  </a:lnTo>
                  <a:lnTo>
                    <a:pt x="3048" y="25908"/>
                  </a:lnTo>
                  <a:lnTo>
                    <a:pt x="3048" y="24384"/>
                  </a:lnTo>
                  <a:lnTo>
                    <a:pt x="1524" y="22860"/>
                  </a:lnTo>
                  <a:lnTo>
                    <a:pt x="1524" y="12192"/>
                  </a:lnTo>
                  <a:lnTo>
                    <a:pt x="3048" y="10668"/>
                  </a:lnTo>
                  <a:lnTo>
                    <a:pt x="4572" y="7620"/>
                  </a:lnTo>
                  <a:lnTo>
                    <a:pt x="7620" y="4572"/>
                  </a:lnTo>
                  <a:lnTo>
                    <a:pt x="10763" y="3048"/>
                  </a:lnTo>
                  <a:lnTo>
                    <a:pt x="13811" y="1524"/>
                  </a:lnTo>
                  <a:lnTo>
                    <a:pt x="42767" y="1524"/>
                  </a:lnTo>
                  <a:lnTo>
                    <a:pt x="42767" y="9144"/>
                  </a:lnTo>
                  <a:lnTo>
                    <a:pt x="19907" y="9144"/>
                  </a:lnTo>
                  <a:lnTo>
                    <a:pt x="16859" y="10668"/>
                  </a:lnTo>
                  <a:lnTo>
                    <a:pt x="15335" y="10668"/>
                  </a:lnTo>
                  <a:lnTo>
                    <a:pt x="13811" y="12192"/>
                  </a:lnTo>
                  <a:lnTo>
                    <a:pt x="12287" y="12192"/>
                  </a:lnTo>
                  <a:lnTo>
                    <a:pt x="12287" y="21336"/>
                  </a:lnTo>
                  <a:lnTo>
                    <a:pt x="13811" y="21336"/>
                  </a:lnTo>
                  <a:lnTo>
                    <a:pt x="16859" y="24384"/>
                  </a:lnTo>
                  <a:lnTo>
                    <a:pt x="19907" y="24384"/>
                  </a:lnTo>
                  <a:lnTo>
                    <a:pt x="21431" y="25908"/>
                  </a:lnTo>
                  <a:lnTo>
                    <a:pt x="24479" y="25908"/>
                  </a:lnTo>
                  <a:lnTo>
                    <a:pt x="33623" y="30480"/>
                  </a:lnTo>
                  <a:lnTo>
                    <a:pt x="36671" y="30480"/>
                  </a:lnTo>
                  <a:lnTo>
                    <a:pt x="39719" y="32004"/>
                  </a:lnTo>
                  <a:lnTo>
                    <a:pt x="45815" y="38100"/>
                  </a:lnTo>
                  <a:lnTo>
                    <a:pt x="45815" y="41148"/>
                  </a:lnTo>
                  <a:lnTo>
                    <a:pt x="47339" y="42672"/>
                  </a:lnTo>
                  <a:lnTo>
                    <a:pt x="47339" y="47244"/>
                  </a:lnTo>
                  <a:lnTo>
                    <a:pt x="45815" y="50292"/>
                  </a:lnTo>
                  <a:lnTo>
                    <a:pt x="45815" y="53340"/>
                  </a:lnTo>
                  <a:lnTo>
                    <a:pt x="44291" y="54864"/>
                  </a:lnTo>
                  <a:close/>
                </a:path>
                <a:path w="47625" h="62865">
                  <a:moveTo>
                    <a:pt x="42767" y="12192"/>
                  </a:moveTo>
                  <a:lnTo>
                    <a:pt x="39719" y="10668"/>
                  </a:lnTo>
                  <a:lnTo>
                    <a:pt x="36671" y="10668"/>
                  </a:lnTo>
                  <a:lnTo>
                    <a:pt x="33623" y="9144"/>
                  </a:lnTo>
                  <a:lnTo>
                    <a:pt x="42767" y="9144"/>
                  </a:lnTo>
                  <a:lnTo>
                    <a:pt x="42767" y="12192"/>
                  </a:lnTo>
                  <a:close/>
                </a:path>
                <a:path w="47625" h="62865">
                  <a:moveTo>
                    <a:pt x="35147" y="60960"/>
                  </a:moveTo>
                  <a:lnTo>
                    <a:pt x="0" y="60960"/>
                  </a:lnTo>
                  <a:lnTo>
                    <a:pt x="0" y="51816"/>
                  </a:lnTo>
                  <a:lnTo>
                    <a:pt x="3048" y="51816"/>
                  </a:lnTo>
                  <a:lnTo>
                    <a:pt x="7620" y="53340"/>
                  </a:lnTo>
                  <a:lnTo>
                    <a:pt x="13811" y="53340"/>
                  </a:lnTo>
                  <a:lnTo>
                    <a:pt x="18383" y="54864"/>
                  </a:lnTo>
                  <a:lnTo>
                    <a:pt x="44291" y="54864"/>
                  </a:lnTo>
                  <a:lnTo>
                    <a:pt x="42767" y="56388"/>
                  </a:lnTo>
                  <a:lnTo>
                    <a:pt x="41243" y="56388"/>
                  </a:lnTo>
                  <a:lnTo>
                    <a:pt x="38195" y="59436"/>
                  </a:lnTo>
                  <a:lnTo>
                    <a:pt x="36671" y="59436"/>
                  </a:lnTo>
                  <a:lnTo>
                    <a:pt x="35147" y="60960"/>
                  </a:lnTo>
                  <a:close/>
                </a:path>
                <a:path w="47625" h="62865">
                  <a:moveTo>
                    <a:pt x="30575" y="62484"/>
                  </a:moveTo>
                  <a:lnTo>
                    <a:pt x="6096" y="62484"/>
                  </a:lnTo>
                  <a:lnTo>
                    <a:pt x="3048" y="60960"/>
                  </a:lnTo>
                  <a:lnTo>
                    <a:pt x="33623" y="60960"/>
                  </a:lnTo>
                  <a:lnTo>
                    <a:pt x="30575" y="62484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3461" y="1377511"/>
              <a:ext cx="250317" cy="8705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05114" y="1354556"/>
              <a:ext cx="48895" cy="85725"/>
            </a:xfrm>
            <a:custGeom>
              <a:avLst/>
              <a:gdLst/>
              <a:ahLst/>
              <a:cxnLst/>
              <a:rect l="l" t="t" r="r" b="b"/>
              <a:pathLst>
                <a:path w="48894" h="85725">
                  <a:moveTo>
                    <a:pt x="48863" y="85439"/>
                  </a:moveTo>
                  <a:lnTo>
                    <a:pt x="0" y="85439"/>
                  </a:lnTo>
                  <a:lnTo>
                    <a:pt x="0" y="76295"/>
                  </a:lnTo>
                  <a:lnTo>
                    <a:pt x="19812" y="76295"/>
                  </a:lnTo>
                  <a:lnTo>
                    <a:pt x="19812" y="7620"/>
                  </a:lnTo>
                  <a:lnTo>
                    <a:pt x="1524" y="7620"/>
                  </a:lnTo>
                  <a:lnTo>
                    <a:pt x="1524" y="0"/>
                  </a:lnTo>
                  <a:lnTo>
                    <a:pt x="30480" y="0"/>
                  </a:lnTo>
                  <a:lnTo>
                    <a:pt x="30480" y="76295"/>
                  </a:lnTo>
                  <a:lnTo>
                    <a:pt x="48863" y="76295"/>
                  </a:lnTo>
                  <a:lnTo>
                    <a:pt x="48863" y="8543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19283" y="1191297"/>
            <a:ext cx="799909" cy="273176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499586" y="1353032"/>
            <a:ext cx="517525" cy="111760"/>
            <a:chOff x="3499586" y="1353032"/>
            <a:chExt cx="517525" cy="111760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99586" y="1359128"/>
              <a:ext cx="190785" cy="10544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711702" y="1353032"/>
              <a:ext cx="252095" cy="86995"/>
            </a:xfrm>
            <a:custGeom>
              <a:avLst/>
              <a:gdLst/>
              <a:ahLst/>
              <a:cxnLst/>
              <a:rect l="l" t="t" r="r" b="b"/>
              <a:pathLst>
                <a:path w="252095" h="86994">
                  <a:moveTo>
                    <a:pt x="50380" y="41249"/>
                  </a:moveTo>
                  <a:lnTo>
                    <a:pt x="48856" y="35153"/>
                  </a:lnTo>
                  <a:lnTo>
                    <a:pt x="45808" y="30581"/>
                  </a:lnTo>
                  <a:lnTo>
                    <a:pt x="42760" y="27533"/>
                  </a:lnTo>
                  <a:lnTo>
                    <a:pt x="38188" y="24485"/>
                  </a:lnTo>
                  <a:lnTo>
                    <a:pt x="27520" y="24485"/>
                  </a:lnTo>
                  <a:lnTo>
                    <a:pt x="18288" y="29057"/>
                  </a:lnTo>
                  <a:lnTo>
                    <a:pt x="13716" y="32105"/>
                  </a:lnTo>
                  <a:lnTo>
                    <a:pt x="10668" y="36677"/>
                  </a:lnTo>
                  <a:lnTo>
                    <a:pt x="10668" y="26009"/>
                  </a:lnTo>
                  <a:lnTo>
                    <a:pt x="0" y="26009"/>
                  </a:lnTo>
                  <a:lnTo>
                    <a:pt x="0" y="86969"/>
                  </a:lnTo>
                  <a:lnTo>
                    <a:pt x="10668" y="86969"/>
                  </a:lnTo>
                  <a:lnTo>
                    <a:pt x="10668" y="47345"/>
                  </a:lnTo>
                  <a:lnTo>
                    <a:pt x="13716" y="45821"/>
                  </a:lnTo>
                  <a:lnTo>
                    <a:pt x="15240" y="42773"/>
                  </a:lnTo>
                  <a:lnTo>
                    <a:pt x="21424" y="36677"/>
                  </a:lnTo>
                  <a:lnTo>
                    <a:pt x="22948" y="36677"/>
                  </a:lnTo>
                  <a:lnTo>
                    <a:pt x="24472" y="35153"/>
                  </a:lnTo>
                  <a:lnTo>
                    <a:pt x="25996" y="35153"/>
                  </a:lnTo>
                  <a:lnTo>
                    <a:pt x="27520" y="33629"/>
                  </a:lnTo>
                  <a:lnTo>
                    <a:pt x="33616" y="33629"/>
                  </a:lnTo>
                  <a:lnTo>
                    <a:pt x="36664" y="35153"/>
                  </a:lnTo>
                  <a:lnTo>
                    <a:pt x="38188" y="38201"/>
                  </a:lnTo>
                  <a:lnTo>
                    <a:pt x="39712" y="39725"/>
                  </a:lnTo>
                  <a:lnTo>
                    <a:pt x="39712" y="48869"/>
                  </a:lnTo>
                  <a:lnTo>
                    <a:pt x="50380" y="48869"/>
                  </a:lnTo>
                  <a:lnTo>
                    <a:pt x="50380" y="41249"/>
                  </a:lnTo>
                  <a:close/>
                </a:path>
                <a:path w="252095" h="86994">
                  <a:moveTo>
                    <a:pt x="114490" y="38201"/>
                  </a:moveTo>
                  <a:lnTo>
                    <a:pt x="112966" y="36677"/>
                  </a:lnTo>
                  <a:lnTo>
                    <a:pt x="111442" y="33629"/>
                  </a:lnTo>
                  <a:lnTo>
                    <a:pt x="109918" y="30581"/>
                  </a:lnTo>
                  <a:lnTo>
                    <a:pt x="106870" y="27533"/>
                  </a:lnTo>
                  <a:lnTo>
                    <a:pt x="103822" y="27533"/>
                  </a:lnTo>
                  <a:lnTo>
                    <a:pt x="97726" y="24485"/>
                  </a:lnTo>
                  <a:lnTo>
                    <a:pt x="85534" y="24485"/>
                  </a:lnTo>
                  <a:lnTo>
                    <a:pt x="82486" y="26009"/>
                  </a:lnTo>
                  <a:lnTo>
                    <a:pt x="77914" y="26009"/>
                  </a:lnTo>
                  <a:lnTo>
                    <a:pt x="76288" y="27533"/>
                  </a:lnTo>
                  <a:lnTo>
                    <a:pt x="71716" y="27533"/>
                  </a:lnTo>
                  <a:lnTo>
                    <a:pt x="70192" y="29057"/>
                  </a:lnTo>
                  <a:lnTo>
                    <a:pt x="70192" y="38201"/>
                  </a:lnTo>
                  <a:lnTo>
                    <a:pt x="76288" y="35153"/>
                  </a:lnTo>
                  <a:lnTo>
                    <a:pt x="79438" y="35153"/>
                  </a:lnTo>
                  <a:lnTo>
                    <a:pt x="84010" y="33629"/>
                  </a:lnTo>
                  <a:lnTo>
                    <a:pt x="94678" y="33629"/>
                  </a:lnTo>
                  <a:lnTo>
                    <a:pt x="100774" y="36677"/>
                  </a:lnTo>
                  <a:lnTo>
                    <a:pt x="103822" y="42773"/>
                  </a:lnTo>
                  <a:lnTo>
                    <a:pt x="103822" y="50393"/>
                  </a:lnTo>
                  <a:lnTo>
                    <a:pt x="103822" y="59537"/>
                  </a:lnTo>
                  <a:lnTo>
                    <a:pt x="103822" y="70205"/>
                  </a:lnTo>
                  <a:lnTo>
                    <a:pt x="100774" y="73253"/>
                  </a:lnTo>
                  <a:lnTo>
                    <a:pt x="88582" y="79349"/>
                  </a:lnTo>
                  <a:lnTo>
                    <a:pt x="82486" y="79349"/>
                  </a:lnTo>
                  <a:lnTo>
                    <a:pt x="80962" y="77825"/>
                  </a:lnTo>
                  <a:lnTo>
                    <a:pt x="79438" y="77825"/>
                  </a:lnTo>
                  <a:lnTo>
                    <a:pt x="79438" y="76301"/>
                  </a:lnTo>
                  <a:lnTo>
                    <a:pt x="77914" y="76301"/>
                  </a:lnTo>
                  <a:lnTo>
                    <a:pt x="77914" y="74777"/>
                  </a:lnTo>
                  <a:lnTo>
                    <a:pt x="76288" y="74777"/>
                  </a:lnTo>
                  <a:lnTo>
                    <a:pt x="76288" y="65633"/>
                  </a:lnTo>
                  <a:lnTo>
                    <a:pt x="77914" y="64109"/>
                  </a:lnTo>
                  <a:lnTo>
                    <a:pt x="77914" y="62585"/>
                  </a:lnTo>
                  <a:lnTo>
                    <a:pt x="79438" y="62585"/>
                  </a:lnTo>
                  <a:lnTo>
                    <a:pt x="82486" y="59537"/>
                  </a:lnTo>
                  <a:lnTo>
                    <a:pt x="103822" y="59537"/>
                  </a:lnTo>
                  <a:lnTo>
                    <a:pt x="103822" y="50393"/>
                  </a:lnTo>
                  <a:lnTo>
                    <a:pt x="82486" y="50393"/>
                  </a:lnTo>
                  <a:lnTo>
                    <a:pt x="76288" y="51917"/>
                  </a:lnTo>
                  <a:lnTo>
                    <a:pt x="71716" y="56489"/>
                  </a:lnTo>
                  <a:lnTo>
                    <a:pt x="67144" y="59537"/>
                  </a:lnTo>
                  <a:lnTo>
                    <a:pt x="64096" y="64109"/>
                  </a:lnTo>
                  <a:lnTo>
                    <a:pt x="64096" y="73253"/>
                  </a:lnTo>
                  <a:lnTo>
                    <a:pt x="65620" y="74777"/>
                  </a:lnTo>
                  <a:lnTo>
                    <a:pt x="65620" y="77825"/>
                  </a:lnTo>
                  <a:lnTo>
                    <a:pt x="67144" y="79349"/>
                  </a:lnTo>
                  <a:lnTo>
                    <a:pt x="67144" y="80873"/>
                  </a:lnTo>
                  <a:lnTo>
                    <a:pt x="70192" y="83921"/>
                  </a:lnTo>
                  <a:lnTo>
                    <a:pt x="73240" y="85445"/>
                  </a:lnTo>
                  <a:lnTo>
                    <a:pt x="74764" y="86969"/>
                  </a:lnTo>
                  <a:lnTo>
                    <a:pt x="91630" y="86969"/>
                  </a:lnTo>
                  <a:lnTo>
                    <a:pt x="97726" y="83921"/>
                  </a:lnTo>
                  <a:lnTo>
                    <a:pt x="102298" y="82397"/>
                  </a:lnTo>
                  <a:lnTo>
                    <a:pt x="104330" y="79349"/>
                  </a:lnTo>
                  <a:lnTo>
                    <a:pt x="105346" y="77825"/>
                  </a:lnTo>
                  <a:lnTo>
                    <a:pt x="105346" y="86969"/>
                  </a:lnTo>
                  <a:lnTo>
                    <a:pt x="114490" y="86969"/>
                  </a:lnTo>
                  <a:lnTo>
                    <a:pt x="114490" y="77825"/>
                  </a:lnTo>
                  <a:lnTo>
                    <a:pt x="114490" y="59537"/>
                  </a:lnTo>
                  <a:lnTo>
                    <a:pt x="114490" y="38201"/>
                  </a:lnTo>
                  <a:close/>
                </a:path>
                <a:path w="252095" h="86994">
                  <a:moveTo>
                    <a:pt x="166395" y="4572"/>
                  </a:moveTo>
                  <a:lnTo>
                    <a:pt x="163347" y="1524"/>
                  </a:lnTo>
                  <a:lnTo>
                    <a:pt x="161823" y="1524"/>
                  </a:lnTo>
                  <a:lnTo>
                    <a:pt x="160299" y="0"/>
                  </a:lnTo>
                  <a:lnTo>
                    <a:pt x="157251" y="0"/>
                  </a:lnTo>
                  <a:lnTo>
                    <a:pt x="155727" y="1524"/>
                  </a:lnTo>
                  <a:lnTo>
                    <a:pt x="154203" y="1524"/>
                  </a:lnTo>
                  <a:lnTo>
                    <a:pt x="151155" y="4572"/>
                  </a:lnTo>
                  <a:lnTo>
                    <a:pt x="151155" y="12293"/>
                  </a:lnTo>
                  <a:lnTo>
                    <a:pt x="155727" y="16865"/>
                  </a:lnTo>
                  <a:lnTo>
                    <a:pt x="161823" y="16865"/>
                  </a:lnTo>
                  <a:lnTo>
                    <a:pt x="166395" y="12293"/>
                  </a:lnTo>
                  <a:lnTo>
                    <a:pt x="166395" y="4572"/>
                  </a:lnTo>
                  <a:close/>
                </a:path>
                <a:path w="252095" h="86994">
                  <a:moveTo>
                    <a:pt x="183159" y="77825"/>
                  </a:moveTo>
                  <a:lnTo>
                    <a:pt x="166395" y="77825"/>
                  </a:lnTo>
                  <a:lnTo>
                    <a:pt x="166395" y="26009"/>
                  </a:lnTo>
                  <a:lnTo>
                    <a:pt x="137439" y="26009"/>
                  </a:lnTo>
                  <a:lnTo>
                    <a:pt x="137439" y="35153"/>
                  </a:lnTo>
                  <a:lnTo>
                    <a:pt x="155727" y="35153"/>
                  </a:lnTo>
                  <a:lnTo>
                    <a:pt x="155727" y="77825"/>
                  </a:lnTo>
                  <a:lnTo>
                    <a:pt x="134302" y="77825"/>
                  </a:lnTo>
                  <a:lnTo>
                    <a:pt x="134302" y="86969"/>
                  </a:lnTo>
                  <a:lnTo>
                    <a:pt x="183159" y="86969"/>
                  </a:lnTo>
                  <a:lnTo>
                    <a:pt x="183159" y="77825"/>
                  </a:lnTo>
                  <a:close/>
                </a:path>
                <a:path w="252095" h="86994">
                  <a:moveTo>
                    <a:pt x="251841" y="39725"/>
                  </a:moveTo>
                  <a:lnTo>
                    <a:pt x="250317" y="33629"/>
                  </a:lnTo>
                  <a:lnTo>
                    <a:pt x="245745" y="30581"/>
                  </a:lnTo>
                  <a:lnTo>
                    <a:pt x="242697" y="26009"/>
                  </a:lnTo>
                  <a:lnTo>
                    <a:pt x="238125" y="24485"/>
                  </a:lnTo>
                  <a:lnTo>
                    <a:pt x="228981" y="24485"/>
                  </a:lnTo>
                  <a:lnTo>
                    <a:pt x="227457" y="26009"/>
                  </a:lnTo>
                  <a:lnTo>
                    <a:pt x="224409" y="26009"/>
                  </a:lnTo>
                  <a:lnTo>
                    <a:pt x="222885" y="27533"/>
                  </a:lnTo>
                  <a:lnTo>
                    <a:pt x="221361" y="27533"/>
                  </a:lnTo>
                  <a:lnTo>
                    <a:pt x="218313" y="29057"/>
                  </a:lnTo>
                  <a:lnTo>
                    <a:pt x="212217" y="35153"/>
                  </a:lnTo>
                  <a:lnTo>
                    <a:pt x="212217" y="26009"/>
                  </a:lnTo>
                  <a:lnTo>
                    <a:pt x="203073" y="26009"/>
                  </a:lnTo>
                  <a:lnTo>
                    <a:pt x="203073" y="86969"/>
                  </a:lnTo>
                  <a:lnTo>
                    <a:pt x="213741" y="86969"/>
                  </a:lnTo>
                  <a:lnTo>
                    <a:pt x="213741" y="45821"/>
                  </a:lnTo>
                  <a:lnTo>
                    <a:pt x="215265" y="44297"/>
                  </a:lnTo>
                  <a:lnTo>
                    <a:pt x="216789" y="41249"/>
                  </a:lnTo>
                  <a:lnTo>
                    <a:pt x="221361" y="36677"/>
                  </a:lnTo>
                  <a:lnTo>
                    <a:pt x="222885" y="36677"/>
                  </a:lnTo>
                  <a:lnTo>
                    <a:pt x="224409" y="35153"/>
                  </a:lnTo>
                  <a:lnTo>
                    <a:pt x="225933" y="35153"/>
                  </a:lnTo>
                  <a:lnTo>
                    <a:pt x="227457" y="33629"/>
                  </a:lnTo>
                  <a:lnTo>
                    <a:pt x="233553" y="33629"/>
                  </a:lnTo>
                  <a:lnTo>
                    <a:pt x="236601" y="35153"/>
                  </a:lnTo>
                  <a:lnTo>
                    <a:pt x="238125" y="36677"/>
                  </a:lnTo>
                  <a:lnTo>
                    <a:pt x="241173" y="42773"/>
                  </a:lnTo>
                  <a:lnTo>
                    <a:pt x="241173" y="86969"/>
                  </a:lnTo>
                  <a:lnTo>
                    <a:pt x="251841" y="86969"/>
                  </a:lnTo>
                  <a:lnTo>
                    <a:pt x="251841" y="39725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88028" y="1420183"/>
              <a:ext cx="29209" cy="40005"/>
            </a:xfrm>
            <a:custGeom>
              <a:avLst/>
              <a:gdLst/>
              <a:ahLst/>
              <a:cxnLst/>
              <a:rect l="l" t="t" r="r" b="b"/>
              <a:pathLst>
                <a:path w="29210" h="40005">
                  <a:moveTo>
                    <a:pt x="24384" y="3048"/>
                  </a:moveTo>
                  <a:lnTo>
                    <a:pt x="12192" y="3048"/>
                  </a:lnTo>
                  <a:lnTo>
                    <a:pt x="12192" y="1524"/>
                  </a:lnTo>
                  <a:lnTo>
                    <a:pt x="13716" y="1524"/>
                  </a:lnTo>
                  <a:lnTo>
                    <a:pt x="15240" y="0"/>
                  </a:lnTo>
                  <a:lnTo>
                    <a:pt x="21336" y="0"/>
                  </a:lnTo>
                  <a:lnTo>
                    <a:pt x="24384" y="3048"/>
                  </a:lnTo>
                  <a:close/>
                </a:path>
                <a:path w="29210" h="40005">
                  <a:moveTo>
                    <a:pt x="9144" y="39719"/>
                  </a:moveTo>
                  <a:lnTo>
                    <a:pt x="0" y="39719"/>
                  </a:lnTo>
                  <a:lnTo>
                    <a:pt x="0" y="32099"/>
                  </a:lnTo>
                  <a:lnTo>
                    <a:pt x="6096" y="32099"/>
                  </a:lnTo>
                  <a:lnTo>
                    <a:pt x="7620" y="30575"/>
                  </a:lnTo>
                  <a:lnTo>
                    <a:pt x="9144" y="30575"/>
                  </a:lnTo>
                  <a:lnTo>
                    <a:pt x="10668" y="29051"/>
                  </a:lnTo>
                  <a:lnTo>
                    <a:pt x="12192" y="29051"/>
                  </a:lnTo>
                  <a:lnTo>
                    <a:pt x="13716" y="27527"/>
                  </a:lnTo>
                  <a:lnTo>
                    <a:pt x="13716" y="26003"/>
                  </a:lnTo>
                  <a:lnTo>
                    <a:pt x="15240" y="24479"/>
                  </a:lnTo>
                  <a:lnTo>
                    <a:pt x="15240" y="18288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2192" y="15240"/>
                  </a:lnTo>
                  <a:lnTo>
                    <a:pt x="12192" y="12192"/>
                  </a:lnTo>
                  <a:lnTo>
                    <a:pt x="10668" y="12192"/>
                  </a:lnTo>
                  <a:lnTo>
                    <a:pt x="10668" y="3048"/>
                  </a:lnTo>
                  <a:lnTo>
                    <a:pt x="25908" y="3048"/>
                  </a:lnTo>
                  <a:lnTo>
                    <a:pt x="27432" y="4572"/>
                  </a:lnTo>
                  <a:lnTo>
                    <a:pt x="27432" y="7620"/>
                  </a:lnTo>
                  <a:lnTo>
                    <a:pt x="28956" y="9144"/>
                  </a:lnTo>
                  <a:lnTo>
                    <a:pt x="28956" y="21336"/>
                  </a:lnTo>
                  <a:lnTo>
                    <a:pt x="27432" y="24479"/>
                  </a:lnTo>
                  <a:lnTo>
                    <a:pt x="24384" y="30575"/>
                  </a:lnTo>
                  <a:lnTo>
                    <a:pt x="21336" y="32099"/>
                  </a:lnTo>
                  <a:lnTo>
                    <a:pt x="19812" y="35147"/>
                  </a:lnTo>
                  <a:lnTo>
                    <a:pt x="16764" y="36671"/>
                  </a:lnTo>
                  <a:lnTo>
                    <a:pt x="12192" y="38195"/>
                  </a:lnTo>
                  <a:lnTo>
                    <a:pt x="9144" y="39719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76761" y="1671833"/>
            <a:ext cx="4463796" cy="117348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1469142" y="1925579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479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952250" y="1833377"/>
            <a:ext cx="4062983" cy="11887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55425" y="2109221"/>
            <a:ext cx="4565904" cy="13563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07725" y="1188725"/>
            <a:ext cx="512063" cy="11430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01629" y="1673357"/>
            <a:ext cx="518159" cy="115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14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</dc:title>
  <cp:lastModifiedBy>Lucky</cp:lastModifiedBy>
  <cp:revision>2</cp:revision>
  <dcterms:created xsi:type="dcterms:W3CDTF">2024-04-05T16:04:11Z</dcterms:created>
  <dcterms:modified xsi:type="dcterms:W3CDTF">2024-04-05T16:11:58Z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LastSaved">
    <vt:filetime>2024-04-05T00:00:00Z</vt:filetime>
  </property>
  <property fmtid="{D5CDD505-2E9C-101B-9397-08002B2CF9AE}" pid="4" name="Producer">
    <vt:lpwstr>3-Heights(TM) PDF Security Shell 4.8.25.2 (http://www.pdf-tools.com)</vt:lpwstr>
  </property>
</Properties>
</file>