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48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jpg"/><Relationship Id="rId21" Type="http://schemas.openxmlformats.org/officeDocument/2006/relationships/image" Target="../media/image20.jpg"/><Relationship Id="rId42" Type="http://schemas.openxmlformats.org/officeDocument/2006/relationships/image" Target="../media/image41.jpg"/><Relationship Id="rId47" Type="http://schemas.openxmlformats.org/officeDocument/2006/relationships/image" Target="../media/image46.jp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jpg"/><Relationship Id="rId89" Type="http://schemas.openxmlformats.org/officeDocument/2006/relationships/image" Target="../media/image88.png"/><Relationship Id="rId16" Type="http://schemas.openxmlformats.org/officeDocument/2006/relationships/image" Target="../media/image15.jpg"/><Relationship Id="rId11" Type="http://schemas.openxmlformats.org/officeDocument/2006/relationships/image" Target="../media/image10.jpg"/><Relationship Id="rId32" Type="http://schemas.openxmlformats.org/officeDocument/2006/relationships/image" Target="../media/image31.png"/><Relationship Id="rId37" Type="http://schemas.openxmlformats.org/officeDocument/2006/relationships/image" Target="../media/image36.jpg"/><Relationship Id="rId53" Type="http://schemas.openxmlformats.org/officeDocument/2006/relationships/image" Target="../media/image52.jpg"/><Relationship Id="rId58" Type="http://schemas.openxmlformats.org/officeDocument/2006/relationships/image" Target="../media/image57.jpg"/><Relationship Id="rId74" Type="http://schemas.openxmlformats.org/officeDocument/2006/relationships/image" Target="../media/image73.png"/><Relationship Id="rId79" Type="http://schemas.openxmlformats.org/officeDocument/2006/relationships/image" Target="../media/image78.jpg"/><Relationship Id="rId102" Type="http://schemas.openxmlformats.org/officeDocument/2006/relationships/image" Target="../media/image101.jpg"/><Relationship Id="rId5" Type="http://schemas.openxmlformats.org/officeDocument/2006/relationships/image" Target="../media/image4.jp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43" Type="http://schemas.openxmlformats.org/officeDocument/2006/relationships/image" Target="../media/image42.jpg"/><Relationship Id="rId48" Type="http://schemas.openxmlformats.org/officeDocument/2006/relationships/image" Target="../media/image47.jp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0" Type="http://schemas.openxmlformats.org/officeDocument/2006/relationships/image" Target="../media/image79.jpg"/><Relationship Id="rId85" Type="http://schemas.openxmlformats.org/officeDocument/2006/relationships/image" Target="../media/image84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jpg"/><Relationship Id="rId46" Type="http://schemas.openxmlformats.org/officeDocument/2006/relationships/image" Target="../media/image45.jpg"/><Relationship Id="rId59" Type="http://schemas.openxmlformats.org/officeDocument/2006/relationships/image" Target="../media/image58.jpg"/><Relationship Id="rId67" Type="http://schemas.openxmlformats.org/officeDocument/2006/relationships/image" Target="../media/image66.png"/><Relationship Id="rId103" Type="http://schemas.openxmlformats.org/officeDocument/2006/relationships/image" Target="../media/image102.jpg"/><Relationship Id="rId20" Type="http://schemas.openxmlformats.org/officeDocument/2006/relationships/image" Target="../media/image19.png"/><Relationship Id="rId41" Type="http://schemas.openxmlformats.org/officeDocument/2006/relationships/image" Target="../media/image40.jpg"/><Relationship Id="rId54" Type="http://schemas.openxmlformats.org/officeDocument/2006/relationships/image" Target="../media/image53.jp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jpg"/><Relationship Id="rId83" Type="http://schemas.openxmlformats.org/officeDocument/2006/relationships/image" Target="../media/image82.jpg"/><Relationship Id="rId88" Type="http://schemas.openxmlformats.org/officeDocument/2006/relationships/image" Target="../media/image87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png"/><Relationship Id="rId36" Type="http://schemas.openxmlformats.org/officeDocument/2006/relationships/image" Target="../media/image35.jpg"/><Relationship Id="rId49" Type="http://schemas.openxmlformats.org/officeDocument/2006/relationships/image" Target="../media/image48.jpg"/><Relationship Id="rId57" Type="http://schemas.openxmlformats.org/officeDocument/2006/relationships/image" Target="../media/image56.jpg"/><Relationship Id="rId10" Type="http://schemas.openxmlformats.org/officeDocument/2006/relationships/image" Target="../media/image9.jpg"/><Relationship Id="rId31" Type="http://schemas.openxmlformats.org/officeDocument/2006/relationships/image" Target="../media/image30.png"/><Relationship Id="rId44" Type="http://schemas.openxmlformats.org/officeDocument/2006/relationships/image" Target="../media/image43.jpg"/><Relationship Id="rId52" Type="http://schemas.openxmlformats.org/officeDocument/2006/relationships/image" Target="../media/image51.jp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jp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99" Type="http://schemas.openxmlformats.org/officeDocument/2006/relationships/image" Target="../media/image98.jpg"/><Relationship Id="rId101" Type="http://schemas.openxmlformats.org/officeDocument/2006/relationships/image" Target="../media/image100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9" Type="http://schemas.openxmlformats.org/officeDocument/2006/relationships/image" Target="../media/image38.jpg"/><Relationship Id="rId34" Type="http://schemas.openxmlformats.org/officeDocument/2006/relationships/image" Target="../media/image33.png"/><Relationship Id="rId50" Type="http://schemas.openxmlformats.org/officeDocument/2006/relationships/image" Target="../media/image49.jpg"/><Relationship Id="rId55" Type="http://schemas.openxmlformats.org/officeDocument/2006/relationships/image" Target="../media/image54.jpg"/><Relationship Id="rId76" Type="http://schemas.openxmlformats.org/officeDocument/2006/relationships/image" Target="../media/image75.jpg"/><Relationship Id="rId97" Type="http://schemas.openxmlformats.org/officeDocument/2006/relationships/image" Target="../media/image96.jpg"/><Relationship Id="rId104" Type="http://schemas.openxmlformats.org/officeDocument/2006/relationships/image" Target="../media/image103.jp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jpg"/><Relationship Id="rId24" Type="http://schemas.openxmlformats.org/officeDocument/2006/relationships/image" Target="../media/image23.jpg"/><Relationship Id="rId40" Type="http://schemas.openxmlformats.org/officeDocument/2006/relationships/image" Target="../media/image39.png"/><Relationship Id="rId45" Type="http://schemas.openxmlformats.org/officeDocument/2006/relationships/image" Target="../media/image44.jp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jpg"/><Relationship Id="rId30" Type="http://schemas.openxmlformats.org/officeDocument/2006/relationships/image" Target="../media/image29.jpg"/><Relationship Id="rId35" Type="http://schemas.openxmlformats.org/officeDocument/2006/relationships/image" Target="../media/image34.png"/><Relationship Id="rId56" Type="http://schemas.openxmlformats.org/officeDocument/2006/relationships/image" Target="../media/image55.jpg"/><Relationship Id="rId77" Type="http://schemas.openxmlformats.org/officeDocument/2006/relationships/image" Target="../media/image76.jpg"/><Relationship Id="rId100" Type="http://schemas.openxmlformats.org/officeDocument/2006/relationships/image" Target="../media/image99.jpg"/><Relationship Id="rId8" Type="http://schemas.openxmlformats.org/officeDocument/2006/relationships/image" Target="../media/image7.jpg"/><Relationship Id="rId51" Type="http://schemas.openxmlformats.org/officeDocument/2006/relationships/image" Target="../media/image50.jp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98" Type="http://schemas.openxmlformats.org/officeDocument/2006/relationships/image" Target="../media/image97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9.jpg"/><Relationship Id="rId21" Type="http://schemas.openxmlformats.org/officeDocument/2006/relationships/image" Target="../media/image123.jpg"/><Relationship Id="rId42" Type="http://schemas.openxmlformats.org/officeDocument/2006/relationships/image" Target="../media/image144.jpg"/><Relationship Id="rId63" Type="http://schemas.openxmlformats.org/officeDocument/2006/relationships/image" Target="../media/image165.jpg"/><Relationship Id="rId84" Type="http://schemas.openxmlformats.org/officeDocument/2006/relationships/image" Target="../media/image186.jpg"/><Relationship Id="rId138" Type="http://schemas.openxmlformats.org/officeDocument/2006/relationships/image" Target="../media/image240.png"/><Relationship Id="rId159" Type="http://schemas.openxmlformats.org/officeDocument/2006/relationships/image" Target="../media/image261.png"/><Relationship Id="rId170" Type="http://schemas.openxmlformats.org/officeDocument/2006/relationships/image" Target="../media/image272.jpg"/><Relationship Id="rId107" Type="http://schemas.openxmlformats.org/officeDocument/2006/relationships/image" Target="../media/image209.jpg"/><Relationship Id="rId11" Type="http://schemas.openxmlformats.org/officeDocument/2006/relationships/image" Target="../media/image113.jpg"/><Relationship Id="rId32" Type="http://schemas.openxmlformats.org/officeDocument/2006/relationships/image" Target="../media/image134.jpg"/><Relationship Id="rId53" Type="http://schemas.openxmlformats.org/officeDocument/2006/relationships/image" Target="../media/image155.jpg"/><Relationship Id="rId74" Type="http://schemas.openxmlformats.org/officeDocument/2006/relationships/image" Target="../media/image176.jpg"/><Relationship Id="rId128" Type="http://schemas.openxmlformats.org/officeDocument/2006/relationships/image" Target="../media/image230.png"/><Relationship Id="rId149" Type="http://schemas.openxmlformats.org/officeDocument/2006/relationships/image" Target="../media/image251.png"/><Relationship Id="rId5" Type="http://schemas.openxmlformats.org/officeDocument/2006/relationships/image" Target="../media/image107.jpg"/><Relationship Id="rId95" Type="http://schemas.openxmlformats.org/officeDocument/2006/relationships/image" Target="../media/image197.jpg"/><Relationship Id="rId160" Type="http://schemas.openxmlformats.org/officeDocument/2006/relationships/image" Target="../media/image262.jpg"/><Relationship Id="rId22" Type="http://schemas.openxmlformats.org/officeDocument/2006/relationships/image" Target="../media/image124.png"/><Relationship Id="rId43" Type="http://schemas.openxmlformats.org/officeDocument/2006/relationships/image" Target="../media/image145.jpg"/><Relationship Id="rId64" Type="http://schemas.openxmlformats.org/officeDocument/2006/relationships/image" Target="../media/image166.jpg"/><Relationship Id="rId118" Type="http://schemas.openxmlformats.org/officeDocument/2006/relationships/image" Target="../media/image220.png"/><Relationship Id="rId139" Type="http://schemas.openxmlformats.org/officeDocument/2006/relationships/image" Target="../media/image241.png"/><Relationship Id="rId85" Type="http://schemas.openxmlformats.org/officeDocument/2006/relationships/image" Target="../media/image187.jpg"/><Relationship Id="rId150" Type="http://schemas.openxmlformats.org/officeDocument/2006/relationships/image" Target="../media/image252.png"/><Relationship Id="rId171" Type="http://schemas.openxmlformats.org/officeDocument/2006/relationships/image" Target="../media/image273.jpg"/><Relationship Id="rId12" Type="http://schemas.openxmlformats.org/officeDocument/2006/relationships/image" Target="../media/image114.png"/><Relationship Id="rId33" Type="http://schemas.openxmlformats.org/officeDocument/2006/relationships/image" Target="../media/image135.jpg"/><Relationship Id="rId108" Type="http://schemas.openxmlformats.org/officeDocument/2006/relationships/image" Target="../media/image210.jpg"/><Relationship Id="rId129" Type="http://schemas.openxmlformats.org/officeDocument/2006/relationships/image" Target="../media/image231.png"/><Relationship Id="rId54" Type="http://schemas.openxmlformats.org/officeDocument/2006/relationships/image" Target="../media/image156.jpg"/><Relationship Id="rId75" Type="http://schemas.openxmlformats.org/officeDocument/2006/relationships/image" Target="../media/image177.jpg"/><Relationship Id="rId96" Type="http://schemas.openxmlformats.org/officeDocument/2006/relationships/image" Target="../media/image198.png"/><Relationship Id="rId140" Type="http://schemas.openxmlformats.org/officeDocument/2006/relationships/image" Target="../media/image242.png"/><Relationship Id="rId161" Type="http://schemas.openxmlformats.org/officeDocument/2006/relationships/image" Target="../media/image263.jpg"/><Relationship Id="rId6" Type="http://schemas.openxmlformats.org/officeDocument/2006/relationships/image" Target="../media/image108.jpg"/><Relationship Id="rId23" Type="http://schemas.openxmlformats.org/officeDocument/2006/relationships/image" Target="../media/image125.jpg"/><Relationship Id="rId28" Type="http://schemas.openxmlformats.org/officeDocument/2006/relationships/image" Target="../media/image130.jpg"/><Relationship Id="rId49" Type="http://schemas.openxmlformats.org/officeDocument/2006/relationships/image" Target="../media/image151.jpg"/><Relationship Id="rId114" Type="http://schemas.openxmlformats.org/officeDocument/2006/relationships/image" Target="../media/image216.png"/><Relationship Id="rId119" Type="http://schemas.openxmlformats.org/officeDocument/2006/relationships/image" Target="../media/image221.png"/><Relationship Id="rId44" Type="http://schemas.openxmlformats.org/officeDocument/2006/relationships/image" Target="../media/image146.jpg"/><Relationship Id="rId60" Type="http://schemas.openxmlformats.org/officeDocument/2006/relationships/image" Target="../media/image162.jpg"/><Relationship Id="rId65" Type="http://schemas.openxmlformats.org/officeDocument/2006/relationships/image" Target="../media/image167.jpg"/><Relationship Id="rId81" Type="http://schemas.openxmlformats.org/officeDocument/2006/relationships/image" Target="../media/image183.jpg"/><Relationship Id="rId86" Type="http://schemas.openxmlformats.org/officeDocument/2006/relationships/image" Target="../media/image188.jpg"/><Relationship Id="rId130" Type="http://schemas.openxmlformats.org/officeDocument/2006/relationships/image" Target="../media/image232.png"/><Relationship Id="rId135" Type="http://schemas.openxmlformats.org/officeDocument/2006/relationships/image" Target="../media/image237.png"/><Relationship Id="rId151" Type="http://schemas.openxmlformats.org/officeDocument/2006/relationships/image" Target="../media/image253.png"/><Relationship Id="rId156" Type="http://schemas.openxmlformats.org/officeDocument/2006/relationships/image" Target="../media/image258.jpg"/><Relationship Id="rId177" Type="http://schemas.openxmlformats.org/officeDocument/2006/relationships/image" Target="../media/image279.png"/><Relationship Id="rId172" Type="http://schemas.openxmlformats.org/officeDocument/2006/relationships/image" Target="../media/image274.jpg"/><Relationship Id="rId13" Type="http://schemas.openxmlformats.org/officeDocument/2006/relationships/image" Target="../media/image115.jpg"/><Relationship Id="rId18" Type="http://schemas.openxmlformats.org/officeDocument/2006/relationships/image" Target="../media/image120.jpg"/><Relationship Id="rId39" Type="http://schemas.openxmlformats.org/officeDocument/2006/relationships/image" Target="../media/image141.jpg"/><Relationship Id="rId109" Type="http://schemas.openxmlformats.org/officeDocument/2006/relationships/image" Target="../media/image211.jpg"/><Relationship Id="rId34" Type="http://schemas.openxmlformats.org/officeDocument/2006/relationships/image" Target="../media/image136.jpg"/><Relationship Id="rId50" Type="http://schemas.openxmlformats.org/officeDocument/2006/relationships/image" Target="../media/image152.jpg"/><Relationship Id="rId55" Type="http://schemas.openxmlformats.org/officeDocument/2006/relationships/image" Target="../media/image157.jpg"/><Relationship Id="rId76" Type="http://schemas.openxmlformats.org/officeDocument/2006/relationships/image" Target="../media/image178.jpg"/><Relationship Id="rId97" Type="http://schemas.openxmlformats.org/officeDocument/2006/relationships/image" Target="../media/image199.png"/><Relationship Id="rId104" Type="http://schemas.openxmlformats.org/officeDocument/2006/relationships/image" Target="../media/image206.jpg"/><Relationship Id="rId120" Type="http://schemas.openxmlformats.org/officeDocument/2006/relationships/image" Target="../media/image222.png"/><Relationship Id="rId125" Type="http://schemas.openxmlformats.org/officeDocument/2006/relationships/image" Target="../media/image227.jpg"/><Relationship Id="rId141" Type="http://schemas.openxmlformats.org/officeDocument/2006/relationships/image" Target="../media/image243.png"/><Relationship Id="rId146" Type="http://schemas.openxmlformats.org/officeDocument/2006/relationships/image" Target="../media/image248.png"/><Relationship Id="rId167" Type="http://schemas.openxmlformats.org/officeDocument/2006/relationships/image" Target="../media/image269.png"/><Relationship Id="rId7" Type="http://schemas.openxmlformats.org/officeDocument/2006/relationships/image" Target="../media/image109.jpg"/><Relationship Id="rId71" Type="http://schemas.openxmlformats.org/officeDocument/2006/relationships/image" Target="../media/image173.jpg"/><Relationship Id="rId92" Type="http://schemas.openxmlformats.org/officeDocument/2006/relationships/image" Target="../media/image194.jpg"/><Relationship Id="rId162" Type="http://schemas.openxmlformats.org/officeDocument/2006/relationships/image" Target="../media/image264.jpg"/><Relationship Id="rId2" Type="http://schemas.openxmlformats.org/officeDocument/2006/relationships/image" Target="../media/image104.png"/><Relationship Id="rId29" Type="http://schemas.openxmlformats.org/officeDocument/2006/relationships/image" Target="../media/image131.jpg"/><Relationship Id="rId24" Type="http://schemas.openxmlformats.org/officeDocument/2006/relationships/image" Target="../media/image126.jpg"/><Relationship Id="rId40" Type="http://schemas.openxmlformats.org/officeDocument/2006/relationships/image" Target="../media/image142.png"/><Relationship Id="rId45" Type="http://schemas.openxmlformats.org/officeDocument/2006/relationships/image" Target="../media/image147.jpg"/><Relationship Id="rId66" Type="http://schemas.openxmlformats.org/officeDocument/2006/relationships/image" Target="../media/image168.jpg"/><Relationship Id="rId87" Type="http://schemas.openxmlformats.org/officeDocument/2006/relationships/image" Target="../media/image189.jpg"/><Relationship Id="rId110" Type="http://schemas.openxmlformats.org/officeDocument/2006/relationships/image" Target="../media/image212.jpg"/><Relationship Id="rId115" Type="http://schemas.openxmlformats.org/officeDocument/2006/relationships/image" Target="../media/image217.png"/><Relationship Id="rId131" Type="http://schemas.openxmlformats.org/officeDocument/2006/relationships/image" Target="../media/image233.png"/><Relationship Id="rId136" Type="http://schemas.openxmlformats.org/officeDocument/2006/relationships/image" Target="../media/image238.png"/><Relationship Id="rId157" Type="http://schemas.openxmlformats.org/officeDocument/2006/relationships/image" Target="../media/image259.png"/><Relationship Id="rId178" Type="http://schemas.openxmlformats.org/officeDocument/2006/relationships/image" Target="../media/image280.png"/><Relationship Id="rId61" Type="http://schemas.openxmlformats.org/officeDocument/2006/relationships/image" Target="../media/image163.jpg"/><Relationship Id="rId82" Type="http://schemas.openxmlformats.org/officeDocument/2006/relationships/image" Target="../media/image184.jpg"/><Relationship Id="rId152" Type="http://schemas.openxmlformats.org/officeDocument/2006/relationships/image" Target="../media/image254.jpg"/><Relationship Id="rId173" Type="http://schemas.openxmlformats.org/officeDocument/2006/relationships/image" Target="../media/image275.jpg"/><Relationship Id="rId19" Type="http://schemas.openxmlformats.org/officeDocument/2006/relationships/image" Target="../media/image121.jpg"/><Relationship Id="rId14" Type="http://schemas.openxmlformats.org/officeDocument/2006/relationships/image" Target="../media/image116.jpg"/><Relationship Id="rId30" Type="http://schemas.openxmlformats.org/officeDocument/2006/relationships/image" Target="../media/image132.jpg"/><Relationship Id="rId35" Type="http://schemas.openxmlformats.org/officeDocument/2006/relationships/image" Target="../media/image137.jpg"/><Relationship Id="rId56" Type="http://schemas.openxmlformats.org/officeDocument/2006/relationships/image" Target="../media/image158.jpg"/><Relationship Id="rId77" Type="http://schemas.openxmlformats.org/officeDocument/2006/relationships/image" Target="../media/image179.jpg"/><Relationship Id="rId100" Type="http://schemas.openxmlformats.org/officeDocument/2006/relationships/image" Target="../media/image202.jpg"/><Relationship Id="rId105" Type="http://schemas.openxmlformats.org/officeDocument/2006/relationships/image" Target="../media/image207.jpg"/><Relationship Id="rId126" Type="http://schemas.openxmlformats.org/officeDocument/2006/relationships/image" Target="../media/image228.jpg"/><Relationship Id="rId147" Type="http://schemas.openxmlformats.org/officeDocument/2006/relationships/image" Target="../media/image249.png"/><Relationship Id="rId168" Type="http://schemas.openxmlformats.org/officeDocument/2006/relationships/image" Target="../media/image270.jpg"/><Relationship Id="rId8" Type="http://schemas.openxmlformats.org/officeDocument/2006/relationships/image" Target="../media/image110.jpg"/><Relationship Id="rId51" Type="http://schemas.openxmlformats.org/officeDocument/2006/relationships/image" Target="../media/image153.jpg"/><Relationship Id="rId72" Type="http://schemas.openxmlformats.org/officeDocument/2006/relationships/image" Target="../media/image174.jpg"/><Relationship Id="rId93" Type="http://schemas.openxmlformats.org/officeDocument/2006/relationships/image" Target="../media/image195.jpg"/><Relationship Id="rId98" Type="http://schemas.openxmlformats.org/officeDocument/2006/relationships/image" Target="../media/image200.png"/><Relationship Id="rId121" Type="http://schemas.openxmlformats.org/officeDocument/2006/relationships/image" Target="../media/image223.jpg"/><Relationship Id="rId142" Type="http://schemas.openxmlformats.org/officeDocument/2006/relationships/image" Target="../media/image244.png"/><Relationship Id="rId163" Type="http://schemas.openxmlformats.org/officeDocument/2006/relationships/image" Target="../media/image265.jpg"/><Relationship Id="rId3" Type="http://schemas.openxmlformats.org/officeDocument/2006/relationships/image" Target="../media/image105.jpg"/><Relationship Id="rId25" Type="http://schemas.openxmlformats.org/officeDocument/2006/relationships/image" Target="../media/image127.jpg"/><Relationship Id="rId46" Type="http://schemas.openxmlformats.org/officeDocument/2006/relationships/image" Target="../media/image148.jpg"/><Relationship Id="rId67" Type="http://schemas.openxmlformats.org/officeDocument/2006/relationships/image" Target="../media/image169.png"/><Relationship Id="rId116" Type="http://schemas.openxmlformats.org/officeDocument/2006/relationships/image" Target="../media/image218.jpg"/><Relationship Id="rId137" Type="http://schemas.openxmlformats.org/officeDocument/2006/relationships/image" Target="../media/image239.png"/><Relationship Id="rId158" Type="http://schemas.openxmlformats.org/officeDocument/2006/relationships/image" Target="../media/image260.jpg"/><Relationship Id="rId20" Type="http://schemas.openxmlformats.org/officeDocument/2006/relationships/image" Target="../media/image122.png"/><Relationship Id="rId41" Type="http://schemas.openxmlformats.org/officeDocument/2006/relationships/image" Target="../media/image143.jpg"/><Relationship Id="rId62" Type="http://schemas.openxmlformats.org/officeDocument/2006/relationships/image" Target="../media/image164.jpg"/><Relationship Id="rId83" Type="http://schemas.openxmlformats.org/officeDocument/2006/relationships/image" Target="../media/image185.jpg"/><Relationship Id="rId88" Type="http://schemas.openxmlformats.org/officeDocument/2006/relationships/image" Target="../media/image190.jpg"/><Relationship Id="rId111" Type="http://schemas.openxmlformats.org/officeDocument/2006/relationships/image" Target="../media/image213.png"/><Relationship Id="rId132" Type="http://schemas.openxmlformats.org/officeDocument/2006/relationships/image" Target="../media/image234.png"/><Relationship Id="rId153" Type="http://schemas.openxmlformats.org/officeDocument/2006/relationships/image" Target="../media/image255.jpg"/><Relationship Id="rId174" Type="http://schemas.openxmlformats.org/officeDocument/2006/relationships/image" Target="../media/image276.jpg"/><Relationship Id="rId179" Type="http://schemas.openxmlformats.org/officeDocument/2006/relationships/image" Target="../media/image281.png"/><Relationship Id="rId15" Type="http://schemas.openxmlformats.org/officeDocument/2006/relationships/image" Target="../media/image117.png"/><Relationship Id="rId36" Type="http://schemas.openxmlformats.org/officeDocument/2006/relationships/image" Target="../media/image138.jpg"/><Relationship Id="rId57" Type="http://schemas.openxmlformats.org/officeDocument/2006/relationships/image" Target="../media/image159.jpg"/><Relationship Id="rId106" Type="http://schemas.openxmlformats.org/officeDocument/2006/relationships/image" Target="../media/image208.jpg"/><Relationship Id="rId127" Type="http://schemas.openxmlformats.org/officeDocument/2006/relationships/image" Target="../media/image229.jpg"/><Relationship Id="rId10" Type="http://schemas.openxmlformats.org/officeDocument/2006/relationships/image" Target="../media/image112.jpg"/><Relationship Id="rId31" Type="http://schemas.openxmlformats.org/officeDocument/2006/relationships/image" Target="../media/image133.jpg"/><Relationship Id="rId52" Type="http://schemas.openxmlformats.org/officeDocument/2006/relationships/image" Target="../media/image154.jpg"/><Relationship Id="rId73" Type="http://schemas.openxmlformats.org/officeDocument/2006/relationships/image" Target="../media/image175.jpg"/><Relationship Id="rId78" Type="http://schemas.openxmlformats.org/officeDocument/2006/relationships/image" Target="../media/image180.jpg"/><Relationship Id="rId94" Type="http://schemas.openxmlformats.org/officeDocument/2006/relationships/image" Target="../media/image196.jpg"/><Relationship Id="rId99" Type="http://schemas.openxmlformats.org/officeDocument/2006/relationships/image" Target="../media/image201.png"/><Relationship Id="rId101" Type="http://schemas.openxmlformats.org/officeDocument/2006/relationships/image" Target="../media/image203.jpg"/><Relationship Id="rId122" Type="http://schemas.openxmlformats.org/officeDocument/2006/relationships/image" Target="../media/image224.jpg"/><Relationship Id="rId143" Type="http://schemas.openxmlformats.org/officeDocument/2006/relationships/image" Target="../media/image245.png"/><Relationship Id="rId148" Type="http://schemas.openxmlformats.org/officeDocument/2006/relationships/image" Target="../media/image250.png"/><Relationship Id="rId164" Type="http://schemas.openxmlformats.org/officeDocument/2006/relationships/image" Target="../media/image266.png"/><Relationship Id="rId169" Type="http://schemas.openxmlformats.org/officeDocument/2006/relationships/image" Target="../media/image271.jpg"/><Relationship Id="rId4" Type="http://schemas.openxmlformats.org/officeDocument/2006/relationships/image" Target="../media/image106.jpg"/><Relationship Id="rId9" Type="http://schemas.openxmlformats.org/officeDocument/2006/relationships/image" Target="../media/image111.jpg"/><Relationship Id="rId26" Type="http://schemas.openxmlformats.org/officeDocument/2006/relationships/image" Target="../media/image128.jpg"/><Relationship Id="rId47" Type="http://schemas.openxmlformats.org/officeDocument/2006/relationships/image" Target="../media/image149.jpg"/><Relationship Id="rId68" Type="http://schemas.openxmlformats.org/officeDocument/2006/relationships/image" Target="../media/image170.jpg"/><Relationship Id="rId89" Type="http://schemas.openxmlformats.org/officeDocument/2006/relationships/image" Target="../media/image191.jpg"/><Relationship Id="rId112" Type="http://schemas.openxmlformats.org/officeDocument/2006/relationships/image" Target="../media/image214.png"/><Relationship Id="rId133" Type="http://schemas.openxmlformats.org/officeDocument/2006/relationships/image" Target="../media/image235.png"/><Relationship Id="rId154" Type="http://schemas.openxmlformats.org/officeDocument/2006/relationships/image" Target="../media/image256.png"/><Relationship Id="rId175" Type="http://schemas.openxmlformats.org/officeDocument/2006/relationships/image" Target="../media/image277.png"/><Relationship Id="rId16" Type="http://schemas.openxmlformats.org/officeDocument/2006/relationships/image" Target="../media/image118.jpg"/><Relationship Id="rId37" Type="http://schemas.openxmlformats.org/officeDocument/2006/relationships/image" Target="../media/image139.jpg"/><Relationship Id="rId58" Type="http://schemas.openxmlformats.org/officeDocument/2006/relationships/image" Target="../media/image160.jpg"/><Relationship Id="rId79" Type="http://schemas.openxmlformats.org/officeDocument/2006/relationships/image" Target="../media/image181.jpg"/><Relationship Id="rId102" Type="http://schemas.openxmlformats.org/officeDocument/2006/relationships/image" Target="../media/image204.jpg"/><Relationship Id="rId123" Type="http://schemas.openxmlformats.org/officeDocument/2006/relationships/image" Target="../media/image225.jpg"/><Relationship Id="rId144" Type="http://schemas.openxmlformats.org/officeDocument/2006/relationships/image" Target="../media/image246.png"/><Relationship Id="rId90" Type="http://schemas.openxmlformats.org/officeDocument/2006/relationships/image" Target="../media/image192.jpg"/><Relationship Id="rId165" Type="http://schemas.openxmlformats.org/officeDocument/2006/relationships/image" Target="../media/image267.png"/><Relationship Id="rId27" Type="http://schemas.openxmlformats.org/officeDocument/2006/relationships/image" Target="../media/image129.jpg"/><Relationship Id="rId48" Type="http://schemas.openxmlformats.org/officeDocument/2006/relationships/image" Target="../media/image150.jpg"/><Relationship Id="rId69" Type="http://schemas.openxmlformats.org/officeDocument/2006/relationships/image" Target="../media/image171.jpg"/><Relationship Id="rId113" Type="http://schemas.openxmlformats.org/officeDocument/2006/relationships/image" Target="../media/image215.jpg"/><Relationship Id="rId134" Type="http://schemas.openxmlformats.org/officeDocument/2006/relationships/image" Target="../media/image236.png"/><Relationship Id="rId80" Type="http://schemas.openxmlformats.org/officeDocument/2006/relationships/image" Target="../media/image182.png"/><Relationship Id="rId155" Type="http://schemas.openxmlformats.org/officeDocument/2006/relationships/image" Target="../media/image257.png"/><Relationship Id="rId176" Type="http://schemas.openxmlformats.org/officeDocument/2006/relationships/image" Target="../media/image278.png"/><Relationship Id="rId17" Type="http://schemas.openxmlformats.org/officeDocument/2006/relationships/image" Target="../media/image119.jpg"/><Relationship Id="rId38" Type="http://schemas.openxmlformats.org/officeDocument/2006/relationships/image" Target="../media/image140.jpg"/><Relationship Id="rId59" Type="http://schemas.openxmlformats.org/officeDocument/2006/relationships/image" Target="../media/image161.jpg"/><Relationship Id="rId103" Type="http://schemas.openxmlformats.org/officeDocument/2006/relationships/image" Target="../media/image205.png"/><Relationship Id="rId124" Type="http://schemas.openxmlformats.org/officeDocument/2006/relationships/image" Target="../media/image226.jpg"/><Relationship Id="rId70" Type="http://schemas.openxmlformats.org/officeDocument/2006/relationships/image" Target="../media/image172.jpg"/><Relationship Id="rId91" Type="http://schemas.openxmlformats.org/officeDocument/2006/relationships/image" Target="../media/image193.jpg"/><Relationship Id="rId145" Type="http://schemas.openxmlformats.org/officeDocument/2006/relationships/image" Target="../media/image247.png"/><Relationship Id="rId166" Type="http://schemas.openxmlformats.org/officeDocument/2006/relationships/image" Target="../media/image26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3.jpg"/><Relationship Id="rId18" Type="http://schemas.openxmlformats.org/officeDocument/2006/relationships/image" Target="../media/image298.jpg"/><Relationship Id="rId26" Type="http://schemas.openxmlformats.org/officeDocument/2006/relationships/image" Target="../media/image306.jpg"/><Relationship Id="rId39" Type="http://schemas.openxmlformats.org/officeDocument/2006/relationships/image" Target="../media/image319.jpg"/><Relationship Id="rId21" Type="http://schemas.openxmlformats.org/officeDocument/2006/relationships/image" Target="../media/image301.png"/><Relationship Id="rId34" Type="http://schemas.openxmlformats.org/officeDocument/2006/relationships/image" Target="../media/image314.png"/><Relationship Id="rId42" Type="http://schemas.openxmlformats.org/officeDocument/2006/relationships/image" Target="../media/image322.png"/><Relationship Id="rId47" Type="http://schemas.openxmlformats.org/officeDocument/2006/relationships/image" Target="../media/image327.png"/><Relationship Id="rId50" Type="http://schemas.openxmlformats.org/officeDocument/2006/relationships/image" Target="../media/image330.jpg"/><Relationship Id="rId55" Type="http://schemas.openxmlformats.org/officeDocument/2006/relationships/image" Target="../media/image335.jpg"/><Relationship Id="rId7" Type="http://schemas.openxmlformats.org/officeDocument/2006/relationships/image" Target="../media/image287.jpg"/><Relationship Id="rId2" Type="http://schemas.openxmlformats.org/officeDocument/2006/relationships/image" Target="../media/image282.png"/><Relationship Id="rId16" Type="http://schemas.openxmlformats.org/officeDocument/2006/relationships/image" Target="../media/image296.jpg"/><Relationship Id="rId29" Type="http://schemas.openxmlformats.org/officeDocument/2006/relationships/image" Target="../media/image309.jpg"/><Relationship Id="rId11" Type="http://schemas.openxmlformats.org/officeDocument/2006/relationships/image" Target="../media/image291.jpg"/><Relationship Id="rId24" Type="http://schemas.openxmlformats.org/officeDocument/2006/relationships/image" Target="../media/image304.jpg"/><Relationship Id="rId32" Type="http://schemas.openxmlformats.org/officeDocument/2006/relationships/image" Target="../media/image312.jpg"/><Relationship Id="rId37" Type="http://schemas.openxmlformats.org/officeDocument/2006/relationships/image" Target="../media/image317.png"/><Relationship Id="rId40" Type="http://schemas.openxmlformats.org/officeDocument/2006/relationships/image" Target="../media/image320.jpg"/><Relationship Id="rId45" Type="http://schemas.openxmlformats.org/officeDocument/2006/relationships/image" Target="../media/image325.png"/><Relationship Id="rId53" Type="http://schemas.openxmlformats.org/officeDocument/2006/relationships/image" Target="../media/image333.jpg"/><Relationship Id="rId5" Type="http://schemas.openxmlformats.org/officeDocument/2006/relationships/image" Target="../media/image285.jpg"/><Relationship Id="rId19" Type="http://schemas.openxmlformats.org/officeDocument/2006/relationships/image" Target="../media/image299.jpg"/><Relationship Id="rId4" Type="http://schemas.openxmlformats.org/officeDocument/2006/relationships/image" Target="../media/image284.jpg"/><Relationship Id="rId9" Type="http://schemas.openxmlformats.org/officeDocument/2006/relationships/image" Target="../media/image289.jpg"/><Relationship Id="rId14" Type="http://schemas.openxmlformats.org/officeDocument/2006/relationships/image" Target="../media/image294.jpg"/><Relationship Id="rId22" Type="http://schemas.openxmlformats.org/officeDocument/2006/relationships/image" Target="../media/image302.jpg"/><Relationship Id="rId27" Type="http://schemas.openxmlformats.org/officeDocument/2006/relationships/image" Target="../media/image307.jpg"/><Relationship Id="rId30" Type="http://schemas.openxmlformats.org/officeDocument/2006/relationships/image" Target="../media/image310.jpg"/><Relationship Id="rId35" Type="http://schemas.openxmlformats.org/officeDocument/2006/relationships/image" Target="../media/image315.png"/><Relationship Id="rId43" Type="http://schemas.openxmlformats.org/officeDocument/2006/relationships/image" Target="../media/image323.png"/><Relationship Id="rId48" Type="http://schemas.openxmlformats.org/officeDocument/2006/relationships/image" Target="../media/image328.png"/><Relationship Id="rId56" Type="http://schemas.openxmlformats.org/officeDocument/2006/relationships/image" Target="../media/image336.jpg"/><Relationship Id="rId8" Type="http://schemas.openxmlformats.org/officeDocument/2006/relationships/image" Target="../media/image288.jpg"/><Relationship Id="rId51" Type="http://schemas.openxmlformats.org/officeDocument/2006/relationships/image" Target="../media/image331.jpg"/><Relationship Id="rId3" Type="http://schemas.openxmlformats.org/officeDocument/2006/relationships/image" Target="../media/image283.jpg"/><Relationship Id="rId12" Type="http://schemas.openxmlformats.org/officeDocument/2006/relationships/image" Target="../media/image292.jpg"/><Relationship Id="rId17" Type="http://schemas.openxmlformats.org/officeDocument/2006/relationships/image" Target="../media/image297.jpg"/><Relationship Id="rId25" Type="http://schemas.openxmlformats.org/officeDocument/2006/relationships/image" Target="../media/image305.jpg"/><Relationship Id="rId33" Type="http://schemas.openxmlformats.org/officeDocument/2006/relationships/image" Target="../media/image313.png"/><Relationship Id="rId38" Type="http://schemas.openxmlformats.org/officeDocument/2006/relationships/image" Target="../media/image318.jpg"/><Relationship Id="rId46" Type="http://schemas.openxmlformats.org/officeDocument/2006/relationships/image" Target="../media/image326.png"/><Relationship Id="rId20" Type="http://schemas.openxmlformats.org/officeDocument/2006/relationships/image" Target="../media/image300.jpg"/><Relationship Id="rId41" Type="http://schemas.openxmlformats.org/officeDocument/2006/relationships/image" Target="../media/image321.png"/><Relationship Id="rId54" Type="http://schemas.openxmlformats.org/officeDocument/2006/relationships/image" Target="../media/image33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6.jpg"/><Relationship Id="rId15" Type="http://schemas.openxmlformats.org/officeDocument/2006/relationships/image" Target="../media/image295.jpg"/><Relationship Id="rId23" Type="http://schemas.openxmlformats.org/officeDocument/2006/relationships/image" Target="../media/image303.png"/><Relationship Id="rId28" Type="http://schemas.openxmlformats.org/officeDocument/2006/relationships/image" Target="../media/image308.jpg"/><Relationship Id="rId36" Type="http://schemas.openxmlformats.org/officeDocument/2006/relationships/image" Target="../media/image316.png"/><Relationship Id="rId49" Type="http://schemas.openxmlformats.org/officeDocument/2006/relationships/image" Target="../media/image329.jpg"/><Relationship Id="rId57" Type="http://schemas.openxmlformats.org/officeDocument/2006/relationships/image" Target="../media/image337.jpg"/><Relationship Id="rId10" Type="http://schemas.openxmlformats.org/officeDocument/2006/relationships/image" Target="../media/image290.jpg"/><Relationship Id="rId31" Type="http://schemas.openxmlformats.org/officeDocument/2006/relationships/image" Target="../media/image311.jpg"/><Relationship Id="rId44" Type="http://schemas.openxmlformats.org/officeDocument/2006/relationships/image" Target="../media/image324.png"/><Relationship Id="rId52" Type="http://schemas.openxmlformats.org/officeDocument/2006/relationships/image" Target="../media/image3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44BCCC-6581-1478-8DDE-B2CB4C2F4128}"/>
              </a:ext>
            </a:extLst>
          </p:cNvPr>
          <p:cNvSpPr txBox="1"/>
          <p:nvPr/>
        </p:nvSpPr>
        <p:spPr>
          <a:xfrm>
            <a:off x="1943100" y="7315200"/>
            <a:ext cx="3886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PH" dirty="0"/>
          </a:p>
          <a:p>
            <a:pPr algn="ctr"/>
            <a:endParaRPr lang="en-PH" dirty="0"/>
          </a:p>
          <a:p>
            <a:pPr algn="ctr"/>
            <a:endParaRPr lang="en-PH" dirty="0"/>
          </a:p>
          <a:p>
            <a:pPr algn="ctr"/>
            <a:r>
              <a:rPr lang="en-PH" dirty="0"/>
              <a:t>A Data Science Project by:</a:t>
            </a:r>
          </a:p>
          <a:p>
            <a:pPr algn="ctr"/>
            <a:r>
              <a:rPr lang="en-PH" dirty="0"/>
              <a:t>Lucky D. </a:t>
            </a:r>
            <a:r>
              <a:rPr lang="en-PH" dirty="0" err="1"/>
              <a:t>Camaddu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73E20-43EB-049A-C485-A0B89893FF4E}"/>
              </a:ext>
            </a:extLst>
          </p:cNvPr>
          <p:cNvSpPr txBox="1"/>
          <p:nvPr/>
        </p:nvSpPr>
        <p:spPr>
          <a:xfrm>
            <a:off x="990600" y="1600200"/>
            <a:ext cx="5867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dirty="0"/>
              <a:t>Healthcare – 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166244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1403" y="1228715"/>
            <a:ext cx="5706110" cy="278130"/>
            <a:chOff x="1401403" y="1228715"/>
            <a:chExt cx="5706110" cy="278130"/>
          </a:xfrm>
        </p:grpSpPr>
        <p:sp>
          <p:nvSpPr>
            <p:cNvPr id="3" name="object 3"/>
            <p:cNvSpPr/>
            <p:nvPr/>
          </p:nvSpPr>
          <p:spPr>
            <a:xfrm>
              <a:off x="1406747" y="1234059"/>
              <a:ext cx="5695315" cy="267335"/>
            </a:xfrm>
            <a:custGeom>
              <a:avLst/>
              <a:gdLst/>
              <a:ahLst/>
              <a:cxnLst/>
              <a:rect l="l" t="t" r="r" b="b"/>
              <a:pathLst>
                <a:path w="5695315" h="267334">
                  <a:moveTo>
                    <a:pt x="0" y="0"/>
                  </a:moveTo>
                  <a:lnTo>
                    <a:pt x="5695283" y="0"/>
                  </a:lnTo>
                  <a:lnTo>
                    <a:pt x="5695283" y="266985"/>
                  </a:lnTo>
                  <a:lnTo>
                    <a:pt x="0" y="266985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1223" y="1239012"/>
              <a:ext cx="5686425" cy="257810"/>
            </a:xfrm>
            <a:custGeom>
              <a:avLst/>
              <a:gdLst/>
              <a:ahLst/>
              <a:cxnLst/>
              <a:rect l="l" t="t" r="r" b="b"/>
              <a:pathLst>
                <a:path w="5686425" h="257809">
                  <a:moveTo>
                    <a:pt x="5686044" y="257556"/>
                  </a:moveTo>
                  <a:lnTo>
                    <a:pt x="0" y="257556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25755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01403" y="2164070"/>
            <a:ext cx="5706110" cy="278130"/>
            <a:chOff x="1401403" y="2164070"/>
            <a:chExt cx="5706110" cy="278130"/>
          </a:xfrm>
        </p:grpSpPr>
        <p:sp>
          <p:nvSpPr>
            <p:cNvPr id="6" name="object 6"/>
            <p:cNvSpPr/>
            <p:nvPr/>
          </p:nvSpPr>
          <p:spPr>
            <a:xfrm>
              <a:off x="1406747" y="2169413"/>
              <a:ext cx="5695315" cy="267335"/>
            </a:xfrm>
            <a:custGeom>
              <a:avLst/>
              <a:gdLst/>
              <a:ahLst/>
              <a:cxnLst/>
              <a:rect l="l" t="t" r="r" b="b"/>
              <a:pathLst>
                <a:path w="5695315" h="267335">
                  <a:moveTo>
                    <a:pt x="0" y="0"/>
                  </a:moveTo>
                  <a:lnTo>
                    <a:pt x="5695283" y="0"/>
                  </a:lnTo>
                  <a:lnTo>
                    <a:pt x="5695283" y="266985"/>
                  </a:lnTo>
                  <a:lnTo>
                    <a:pt x="0" y="266985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1223" y="2174747"/>
              <a:ext cx="5686425" cy="257810"/>
            </a:xfrm>
            <a:custGeom>
              <a:avLst/>
              <a:gdLst/>
              <a:ahLst/>
              <a:cxnLst/>
              <a:rect l="l" t="t" r="r" b="b"/>
              <a:pathLst>
                <a:path w="5686425" h="257810">
                  <a:moveTo>
                    <a:pt x="5686044" y="257556"/>
                  </a:moveTo>
                  <a:lnTo>
                    <a:pt x="0" y="257556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25755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01403" y="2536402"/>
            <a:ext cx="5706110" cy="278130"/>
            <a:chOff x="1401403" y="2536402"/>
            <a:chExt cx="5706110" cy="278130"/>
          </a:xfrm>
        </p:grpSpPr>
        <p:sp>
          <p:nvSpPr>
            <p:cNvPr id="9" name="object 9"/>
            <p:cNvSpPr/>
            <p:nvPr/>
          </p:nvSpPr>
          <p:spPr>
            <a:xfrm>
              <a:off x="1406747" y="2541746"/>
              <a:ext cx="5695315" cy="267335"/>
            </a:xfrm>
            <a:custGeom>
              <a:avLst/>
              <a:gdLst/>
              <a:ahLst/>
              <a:cxnLst/>
              <a:rect l="l" t="t" r="r" b="b"/>
              <a:pathLst>
                <a:path w="5695315" h="267335">
                  <a:moveTo>
                    <a:pt x="0" y="0"/>
                  </a:moveTo>
                  <a:lnTo>
                    <a:pt x="5695283" y="0"/>
                  </a:lnTo>
                  <a:lnTo>
                    <a:pt x="5695283" y="266985"/>
                  </a:lnTo>
                  <a:lnTo>
                    <a:pt x="0" y="266985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1223" y="2546604"/>
              <a:ext cx="5686425" cy="257810"/>
            </a:xfrm>
            <a:custGeom>
              <a:avLst/>
              <a:gdLst/>
              <a:ahLst/>
              <a:cxnLst/>
              <a:rect l="l" t="t" r="r" b="b"/>
              <a:pathLst>
                <a:path w="5686425" h="257810">
                  <a:moveTo>
                    <a:pt x="5686044" y="257556"/>
                  </a:moveTo>
                  <a:lnTo>
                    <a:pt x="0" y="257556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25755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401403" y="6846941"/>
            <a:ext cx="5706110" cy="278130"/>
            <a:chOff x="1401403" y="6846941"/>
            <a:chExt cx="5706110" cy="278130"/>
          </a:xfrm>
        </p:grpSpPr>
        <p:sp>
          <p:nvSpPr>
            <p:cNvPr id="12" name="object 12"/>
            <p:cNvSpPr/>
            <p:nvPr/>
          </p:nvSpPr>
          <p:spPr>
            <a:xfrm>
              <a:off x="1406747" y="6852285"/>
              <a:ext cx="5695315" cy="267335"/>
            </a:xfrm>
            <a:custGeom>
              <a:avLst/>
              <a:gdLst/>
              <a:ahLst/>
              <a:cxnLst/>
              <a:rect l="l" t="t" r="r" b="b"/>
              <a:pathLst>
                <a:path w="5695315" h="267334">
                  <a:moveTo>
                    <a:pt x="0" y="0"/>
                  </a:moveTo>
                  <a:lnTo>
                    <a:pt x="5695283" y="0"/>
                  </a:lnTo>
                  <a:lnTo>
                    <a:pt x="5695283" y="266985"/>
                  </a:lnTo>
                  <a:lnTo>
                    <a:pt x="0" y="266985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1223" y="6856476"/>
              <a:ext cx="5686425" cy="257810"/>
            </a:xfrm>
            <a:custGeom>
              <a:avLst/>
              <a:gdLst/>
              <a:ahLst/>
              <a:cxnLst/>
              <a:rect l="l" t="t" r="r" b="b"/>
              <a:pathLst>
                <a:path w="5686425" h="257809">
                  <a:moveTo>
                    <a:pt x="5686044" y="257555"/>
                  </a:moveTo>
                  <a:lnTo>
                    <a:pt x="0" y="257555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25755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401403" y="7217749"/>
            <a:ext cx="5706110" cy="441325"/>
            <a:chOff x="1401403" y="7217749"/>
            <a:chExt cx="5706110" cy="441325"/>
          </a:xfrm>
        </p:grpSpPr>
        <p:sp>
          <p:nvSpPr>
            <p:cNvPr id="15" name="object 15"/>
            <p:cNvSpPr/>
            <p:nvPr/>
          </p:nvSpPr>
          <p:spPr>
            <a:xfrm>
              <a:off x="1406747" y="7223092"/>
              <a:ext cx="5695315" cy="430530"/>
            </a:xfrm>
            <a:custGeom>
              <a:avLst/>
              <a:gdLst/>
              <a:ahLst/>
              <a:cxnLst/>
              <a:rect l="l" t="t" r="r" b="b"/>
              <a:pathLst>
                <a:path w="5695315" h="430529">
                  <a:moveTo>
                    <a:pt x="0" y="0"/>
                  </a:moveTo>
                  <a:lnTo>
                    <a:pt x="5695283" y="0"/>
                  </a:lnTo>
                  <a:lnTo>
                    <a:pt x="5695283" y="430244"/>
                  </a:lnTo>
                  <a:lnTo>
                    <a:pt x="0" y="430244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1223" y="7228331"/>
              <a:ext cx="5686425" cy="419100"/>
            </a:xfrm>
            <a:custGeom>
              <a:avLst/>
              <a:gdLst/>
              <a:ahLst/>
              <a:cxnLst/>
              <a:rect l="l" t="t" r="r" b="b"/>
              <a:pathLst>
                <a:path w="5686425" h="419100">
                  <a:moveTo>
                    <a:pt x="5686044" y="419100"/>
                  </a:moveTo>
                  <a:lnTo>
                    <a:pt x="0" y="419100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41910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401403" y="8229400"/>
            <a:ext cx="5706110" cy="278130"/>
            <a:chOff x="1401403" y="8229400"/>
            <a:chExt cx="5706110" cy="278130"/>
          </a:xfrm>
        </p:grpSpPr>
        <p:sp>
          <p:nvSpPr>
            <p:cNvPr id="18" name="object 18"/>
            <p:cNvSpPr/>
            <p:nvPr/>
          </p:nvSpPr>
          <p:spPr>
            <a:xfrm>
              <a:off x="1406747" y="8234743"/>
              <a:ext cx="5695315" cy="267335"/>
            </a:xfrm>
            <a:custGeom>
              <a:avLst/>
              <a:gdLst/>
              <a:ahLst/>
              <a:cxnLst/>
              <a:rect l="l" t="t" r="r" b="b"/>
              <a:pathLst>
                <a:path w="5695315" h="267334">
                  <a:moveTo>
                    <a:pt x="0" y="0"/>
                  </a:moveTo>
                  <a:lnTo>
                    <a:pt x="5695283" y="0"/>
                  </a:lnTo>
                  <a:lnTo>
                    <a:pt x="5695283" y="266985"/>
                  </a:lnTo>
                  <a:lnTo>
                    <a:pt x="0" y="266985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1223" y="8238744"/>
              <a:ext cx="5686425" cy="259079"/>
            </a:xfrm>
            <a:custGeom>
              <a:avLst/>
              <a:gdLst/>
              <a:ahLst/>
              <a:cxnLst/>
              <a:rect l="l" t="t" r="r" b="b"/>
              <a:pathLst>
                <a:path w="5686425" h="259079">
                  <a:moveTo>
                    <a:pt x="5686044" y="259079"/>
                  </a:moveTo>
                  <a:lnTo>
                    <a:pt x="0" y="259079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25907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401403" y="8601636"/>
            <a:ext cx="5706110" cy="601345"/>
            <a:chOff x="1401403" y="8601636"/>
            <a:chExt cx="5706110" cy="601345"/>
          </a:xfrm>
        </p:grpSpPr>
        <p:sp>
          <p:nvSpPr>
            <p:cNvPr id="21" name="object 21"/>
            <p:cNvSpPr/>
            <p:nvPr/>
          </p:nvSpPr>
          <p:spPr>
            <a:xfrm>
              <a:off x="1406747" y="8606980"/>
              <a:ext cx="5695315" cy="590550"/>
            </a:xfrm>
            <a:custGeom>
              <a:avLst/>
              <a:gdLst/>
              <a:ahLst/>
              <a:cxnLst/>
              <a:rect l="l" t="t" r="r" b="b"/>
              <a:pathLst>
                <a:path w="5695315" h="590550">
                  <a:moveTo>
                    <a:pt x="0" y="0"/>
                  </a:moveTo>
                  <a:lnTo>
                    <a:pt x="5695283" y="0"/>
                  </a:lnTo>
                  <a:lnTo>
                    <a:pt x="5695283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1223" y="8610600"/>
              <a:ext cx="5686425" cy="582295"/>
            </a:xfrm>
            <a:custGeom>
              <a:avLst/>
              <a:gdLst/>
              <a:ahLst/>
              <a:cxnLst/>
              <a:rect l="l" t="t" r="r" b="b"/>
              <a:pathLst>
                <a:path w="5686425" h="582295">
                  <a:moveTo>
                    <a:pt x="5686044" y="582168"/>
                  </a:moveTo>
                  <a:lnTo>
                    <a:pt x="0" y="582168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58216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401403" y="9297437"/>
            <a:ext cx="5706110" cy="278130"/>
            <a:chOff x="1401403" y="9297437"/>
            <a:chExt cx="5706110" cy="278130"/>
          </a:xfrm>
        </p:grpSpPr>
        <p:sp>
          <p:nvSpPr>
            <p:cNvPr id="24" name="object 24"/>
            <p:cNvSpPr/>
            <p:nvPr/>
          </p:nvSpPr>
          <p:spPr>
            <a:xfrm>
              <a:off x="1406747" y="9302781"/>
              <a:ext cx="5695315" cy="267335"/>
            </a:xfrm>
            <a:custGeom>
              <a:avLst/>
              <a:gdLst/>
              <a:ahLst/>
              <a:cxnLst/>
              <a:rect l="l" t="t" r="r" b="b"/>
              <a:pathLst>
                <a:path w="5695315" h="267334">
                  <a:moveTo>
                    <a:pt x="0" y="0"/>
                  </a:moveTo>
                  <a:lnTo>
                    <a:pt x="5695283" y="0"/>
                  </a:lnTo>
                  <a:lnTo>
                    <a:pt x="5695283" y="267081"/>
                  </a:lnTo>
                  <a:lnTo>
                    <a:pt x="0" y="267081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11223" y="9307067"/>
              <a:ext cx="5686425" cy="257810"/>
            </a:xfrm>
            <a:custGeom>
              <a:avLst/>
              <a:gdLst/>
              <a:ahLst/>
              <a:cxnLst/>
              <a:rect l="l" t="t" r="r" b="b"/>
              <a:pathLst>
                <a:path w="5686425" h="257809">
                  <a:moveTo>
                    <a:pt x="5686044" y="257555"/>
                  </a:moveTo>
                  <a:lnTo>
                    <a:pt x="0" y="257555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25755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469136" y="856488"/>
            <a:ext cx="1021080" cy="228600"/>
            <a:chOff x="1469136" y="856488"/>
            <a:chExt cx="1021080" cy="22860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9136" y="867184"/>
              <a:ext cx="28956" cy="1630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909828"/>
              <a:ext cx="173735" cy="1203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7360" y="909828"/>
              <a:ext cx="114300" cy="17373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9947" y="909828"/>
              <a:ext cx="120395" cy="1234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4727" y="909828"/>
              <a:ext cx="68579" cy="1203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93976" y="856488"/>
              <a:ext cx="126491" cy="17678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49423" y="909828"/>
              <a:ext cx="105155" cy="1203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7439" y="909828"/>
              <a:ext cx="112775" cy="175259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2589276" y="854963"/>
            <a:ext cx="934719" cy="230504"/>
            <a:chOff x="2589276" y="854963"/>
            <a:chExt cx="934719" cy="230504"/>
          </a:xfrm>
        </p:grpSpPr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89276" y="864107"/>
              <a:ext cx="109727" cy="16611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06624" y="909827"/>
              <a:ext cx="99060" cy="1234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8544" y="909827"/>
              <a:ext cx="91439" cy="12344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44368" y="854963"/>
              <a:ext cx="211836" cy="17830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79064" y="909827"/>
              <a:ext cx="112775" cy="17525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17748" y="909827"/>
              <a:ext cx="106679" cy="12344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39668" y="909827"/>
              <a:ext cx="83819" cy="123444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58658" y="1322552"/>
            <a:ext cx="390715" cy="112871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1936432" y="1325600"/>
            <a:ext cx="389890" cy="109855"/>
            <a:chOff x="1936432" y="1325600"/>
            <a:chExt cx="389890" cy="109855"/>
          </a:xfrm>
        </p:grpSpPr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6432" y="1325600"/>
              <a:ext cx="320516" cy="1098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278379" y="1348460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4">
                  <a:moveTo>
                    <a:pt x="44291" y="54959"/>
                  </a:moveTo>
                  <a:lnTo>
                    <a:pt x="25908" y="54959"/>
                  </a:lnTo>
                  <a:lnTo>
                    <a:pt x="30480" y="53435"/>
                  </a:lnTo>
                  <a:lnTo>
                    <a:pt x="32004" y="53435"/>
                  </a:lnTo>
                  <a:lnTo>
                    <a:pt x="35052" y="51911"/>
                  </a:lnTo>
                  <a:lnTo>
                    <a:pt x="36576" y="48863"/>
                  </a:lnTo>
                  <a:lnTo>
                    <a:pt x="36576" y="45815"/>
                  </a:lnTo>
                  <a:lnTo>
                    <a:pt x="35052" y="44291"/>
                  </a:lnTo>
                  <a:lnTo>
                    <a:pt x="35052" y="42767"/>
                  </a:lnTo>
                  <a:lnTo>
                    <a:pt x="33528" y="42767"/>
                  </a:lnTo>
                  <a:lnTo>
                    <a:pt x="33528" y="41243"/>
                  </a:lnTo>
                  <a:lnTo>
                    <a:pt x="32004" y="41243"/>
                  </a:lnTo>
                  <a:lnTo>
                    <a:pt x="30480" y="39719"/>
                  </a:lnTo>
                  <a:lnTo>
                    <a:pt x="28956" y="39719"/>
                  </a:lnTo>
                  <a:lnTo>
                    <a:pt x="22860" y="36671"/>
                  </a:lnTo>
                  <a:lnTo>
                    <a:pt x="19812" y="36671"/>
                  </a:lnTo>
                  <a:lnTo>
                    <a:pt x="16764" y="35147"/>
                  </a:lnTo>
                  <a:lnTo>
                    <a:pt x="15240" y="33623"/>
                  </a:lnTo>
                  <a:lnTo>
                    <a:pt x="12192" y="33623"/>
                  </a:lnTo>
                  <a:lnTo>
                    <a:pt x="10668" y="32099"/>
                  </a:lnTo>
                  <a:lnTo>
                    <a:pt x="7620" y="30575"/>
                  </a:lnTo>
                  <a:lnTo>
                    <a:pt x="6096" y="29051"/>
                  </a:lnTo>
                  <a:lnTo>
                    <a:pt x="4572" y="29051"/>
                  </a:lnTo>
                  <a:lnTo>
                    <a:pt x="3048" y="26003"/>
                  </a:lnTo>
                  <a:lnTo>
                    <a:pt x="3048" y="24479"/>
                  </a:lnTo>
                  <a:lnTo>
                    <a:pt x="1524" y="22955"/>
                  </a:lnTo>
                  <a:lnTo>
                    <a:pt x="1524" y="12192"/>
                  </a:lnTo>
                  <a:lnTo>
                    <a:pt x="4572" y="9144"/>
                  </a:lnTo>
                  <a:lnTo>
                    <a:pt x="6096" y="6096"/>
                  </a:lnTo>
                  <a:lnTo>
                    <a:pt x="7620" y="4572"/>
                  </a:lnTo>
                  <a:lnTo>
                    <a:pt x="10668" y="3048"/>
                  </a:lnTo>
                  <a:lnTo>
                    <a:pt x="13716" y="3048"/>
                  </a:lnTo>
                  <a:lnTo>
                    <a:pt x="16764" y="1524"/>
                  </a:lnTo>
                  <a:lnTo>
                    <a:pt x="21336" y="0"/>
                  </a:lnTo>
                  <a:lnTo>
                    <a:pt x="27432" y="0"/>
                  </a:lnTo>
                  <a:lnTo>
                    <a:pt x="30480" y="1524"/>
                  </a:lnTo>
                  <a:lnTo>
                    <a:pt x="39624" y="1524"/>
                  </a:lnTo>
                  <a:lnTo>
                    <a:pt x="42767" y="3048"/>
                  </a:lnTo>
                  <a:lnTo>
                    <a:pt x="42767" y="9144"/>
                  </a:lnTo>
                  <a:lnTo>
                    <a:pt x="21336" y="9144"/>
                  </a:lnTo>
                  <a:lnTo>
                    <a:pt x="19812" y="10668"/>
                  </a:lnTo>
                  <a:lnTo>
                    <a:pt x="15240" y="10668"/>
                  </a:lnTo>
                  <a:lnTo>
                    <a:pt x="15240" y="12192"/>
                  </a:lnTo>
                  <a:lnTo>
                    <a:pt x="13716" y="12192"/>
                  </a:lnTo>
                  <a:lnTo>
                    <a:pt x="12192" y="13716"/>
                  </a:lnTo>
                  <a:lnTo>
                    <a:pt x="12192" y="21431"/>
                  </a:lnTo>
                  <a:lnTo>
                    <a:pt x="13716" y="21431"/>
                  </a:lnTo>
                  <a:lnTo>
                    <a:pt x="16764" y="24479"/>
                  </a:lnTo>
                  <a:lnTo>
                    <a:pt x="19812" y="26003"/>
                  </a:lnTo>
                  <a:lnTo>
                    <a:pt x="21336" y="26003"/>
                  </a:lnTo>
                  <a:lnTo>
                    <a:pt x="24384" y="27527"/>
                  </a:lnTo>
                  <a:lnTo>
                    <a:pt x="27432" y="27527"/>
                  </a:lnTo>
                  <a:lnTo>
                    <a:pt x="36576" y="32099"/>
                  </a:lnTo>
                  <a:lnTo>
                    <a:pt x="39624" y="32099"/>
                  </a:lnTo>
                  <a:lnTo>
                    <a:pt x="41148" y="33623"/>
                  </a:lnTo>
                  <a:lnTo>
                    <a:pt x="42767" y="35147"/>
                  </a:lnTo>
                  <a:lnTo>
                    <a:pt x="45815" y="38195"/>
                  </a:lnTo>
                  <a:lnTo>
                    <a:pt x="45815" y="41243"/>
                  </a:lnTo>
                  <a:lnTo>
                    <a:pt x="47339" y="44291"/>
                  </a:lnTo>
                  <a:lnTo>
                    <a:pt x="47339" y="48863"/>
                  </a:lnTo>
                  <a:lnTo>
                    <a:pt x="45815" y="50387"/>
                  </a:lnTo>
                  <a:lnTo>
                    <a:pt x="45815" y="53435"/>
                  </a:lnTo>
                  <a:lnTo>
                    <a:pt x="44291" y="54959"/>
                  </a:lnTo>
                  <a:close/>
                </a:path>
                <a:path w="47625" h="64134">
                  <a:moveTo>
                    <a:pt x="42767" y="12192"/>
                  </a:moveTo>
                  <a:lnTo>
                    <a:pt x="39624" y="10668"/>
                  </a:lnTo>
                  <a:lnTo>
                    <a:pt x="33528" y="10668"/>
                  </a:lnTo>
                  <a:lnTo>
                    <a:pt x="30480" y="9144"/>
                  </a:lnTo>
                  <a:lnTo>
                    <a:pt x="42767" y="9144"/>
                  </a:lnTo>
                  <a:lnTo>
                    <a:pt x="42767" y="12192"/>
                  </a:lnTo>
                  <a:close/>
                </a:path>
                <a:path w="47625" h="64134">
                  <a:moveTo>
                    <a:pt x="33528" y="62579"/>
                  </a:moveTo>
                  <a:lnTo>
                    <a:pt x="3048" y="62579"/>
                  </a:lnTo>
                  <a:lnTo>
                    <a:pt x="0" y="61055"/>
                  </a:lnTo>
                  <a:lnTo>
                    <a:pt x="0" y="51911"/>
                  </a:lnTo>
                  <a:lnTo>
                    <a:pt x="3048" y="53435"/>
                  </a:lnTo>
                  <a:lnTo>
                    <a:pt x="10668" y="53435"/>
                  </a:lnTo>
                  <a:lnTo>
                    <a:pt x="13716" y="54959"/>
                  </a:lnTo>
                  <a:lnTo>
                    <a:pt x="44291" y="54959"/>
                  </a:lnTo>
                  <a:lnTo>
                    <a:pt x="42767" y="56483"/>
                  </a:lnTo>
                  <a:lnTo>
                    <a:pt x="41148" y="58007"/>
                  </a:lnTo>
                  <a:lnTo>
                    <a:pt x="39624" y="58007"/>
                  </a:lnTo>
                  <a:lnTo>
                    <a:pt x="36576" y="61055"/>
                  </a:lnTo>
                  <a:lnTo>
                    <a:pt x="35052" y="61055"/>
                  </a:lnTo>
                  <a:lnTo>
                    <a:pt x="33528" y="62579"/>
                  </a:lnTo>
                  <a:close/>
                </a:path>
                <a:path w="47625" h="64134">
                  <a:moveTo>
                    <a:pt x="25908" y="64103"/>
                  </a:moveTo>
                  <a:lnTo>
                    <a:pt x="13716" y="64103"/>
                  </a:lnTo>
                  <a:lnTo>
                    <a:pt x="10668" y="62579"/>
                  </a:lnTo>
                  <a:lnTo>
                    <a:pt x="27432" y="62579"/>
                  </a:lnTo>
                  <a:lnTo>
                    <a:pt x="25908" y="64103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7" name="object 4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411158" y="1348460"/>
            <a:ext cx="120586" cy="64103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618803" y="1325600"/>
            <a:ext cx="116014" cy="10982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469135" y="1789182"/>
            <a:ext cx="471170" cy="167640"/>
            <a:chOff x="1469135" y="1789182"/>
            <a:chExt cx="471170" cy="167640"/>
          </a:xfrm>
        </p:grpSpPr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69135" y="1789182"/>
              <a:ext cx="137159" cy="16611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23059" y="1833378"/>
              <a:ext cx="97535" cy="12344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38883" y="1801374"/>
              <a:ext cx="76200" cy="15544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27275" y="1833378"/>
              <a:ext cx="99060" cy="12344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939289" y="195377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2022347" y="1780038"/>
            <a:ext cx="806450" cy="228600"/>
            <a:chOff x="2022347" y="1780038"/>
            <a:chExt cx="806450" cy="228600"/>
          </a:xfrm>
        </p:grpSpPr>
        <p:pic>
          <p:nvPicPr>
            <p:cNvPr id="56" name="object 5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022347" y="1789182"/>
              <a:ext cx="91439" cy="16611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24455" y="1833378"/>
              <a:ext cx="120395" cy="12344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58567" y="1833378"/>
              <a:ext cx="99060" cy="12344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380487" y="1780038"/>
              <a:ext cx="176783" cy="17678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86227" y="1833378"/>
              <a:ext cx="103631" cy="12192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12719" y="1833378"/>
              <a:ext cx="115823" cy="175259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455610" y="2259425"/>
            <a:ext cx="125158" cy="86963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1661636" y="2294477"/>
            <a:ext cx="52069" cy="36830"/>
          </a:xfrm>
          <a:custGeom>
            <a:avLst/>
            <a:gdLst/>
            <a:ahLst/>
            <a:cxnLst/>
            <a:rect l="l" t="t" r="r" b="b"/>
            <a:pathLst>
              <a:path w="52069" h="36830">
                <a:moveTo>
                  <a:pt x="51911" y="12287"/>
                </a:moveTo>
                <a:lnTo>
                  <a:pt x="0" y="12287"/>
                </a:lnTo>
                <a:lnTo>
                  <a:pt x="0" y="0"/>
                </a:lnTo>
                <a:lnTo>
                  <a:pt x="51911" y="0"/>
                </a:lnTo>
                <a:lnTo>
                  <a:pt x="51911" y="12287"/>
                </a:lnTo>
                <a:close/>
              </a:path>
              <a:path w="52069" h="36830">
                <a:moveTo>
                  <a:pt x="51911" y="36671"/>
                </a:moveTo>
                <a:lnTo>
                  <a:pt x="0" y="36671"/>
                </a:lnTo>
                <a:lnTo>
                  <a:pt x="0" y="24479"/>
                </a:lnTo>
                <a:lnTo>
                  <a:pt x="51911" y="24479"/>
                </a:lnTo>
                <a:lnTo>
                  <a:pt x="51911" y="36671"/>
                </a:lnTo>
                <a:close/>
              </a:path>
            </a:pathLst>
          </a:custGeom>
          <a:solidFill>
            <a:srgbClr val="AA2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1800605" y="2254852"/>
            <a:ext cx="2972435" cy="116839"/>
            <a:chOff x="1800605" y="2254852"/>
            <a:chExt cx="2972435" cy="116839"/>
          </a:xfrm>
        </p:grpSpPr>
        <p:pic>
          <p:nvPicPr>
            <p:cNvPr id="65" name="object 6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800605" y="2254853"/>
              <a:ext cx="1824132" cy="11649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630155" y="2259431"/>
              <a:ext cx="466725" cy="112395"/>
            </a:xfrm>
            <a:custGeom>
              <a:avLst/>
              <a:gdLst/>
              <a:ahLst/>
              <a:cxnLst/>
              <a:rect l="l" t="t" r="r" b="b"/>
              <a:pathLst>
                <a:path w="466725" h="112394">
                  <a:moveTo>
                    <a:pt x="70104" y="102768"/>
                  </a:moveTo>
                  <a:lnTo>
                    <a:pt x="0" y="102768"/>
                  </a:lnTo>
                  <a:lnTo>
                    <a:pt x="0" y="111912"/>
                  </a:lnTo>
                  <a:lnTo>
                    <a:pt x="70104" y="111912"/>
                  </a:lnTo>
                  <a:lnTo>
                    <a:pt x="70104" y="102768"/>
                  </a:lnTo>
                  <a:close/>
                </a:path>
                <a:path w="466725" h="112394">
                  <a:moveTo>
                    <a:pt x="127355" y="0"/>
                  </a:moveTo>
                  <a:lnTo>
                    <a:pt x="116687" y="0"/>
                  </a:lnTo>
                  <a:lnTo>
                    <a:pt x="116687" y="25908"/>
                  </a:lnTo>
                  <a:lnTo>
                    <a:pt x="116687" y="36576"/>
                  </a:lnTo>
                  <a:lnTo>
                    <a:pt x="116687" y="64096"/>
                  </a:lnTo>
                  <a:lnTo>
                    <a:pt x="113639" y="68668"/>
                  </a:lnTo>
                  <a:lnTo>
                    <a:pt x="109067" y="71716"/>
                  </a:lnTo>
                  <a:lnTo>
                    <a:pt x="107543" y="74764"/>
                  </a:lnTo>
                  <a:lnTo>
                    <a:pt x="104495" y="77812"/>
                  </a:lnTo>
                  <a:lnTo>
                    <a:pt x="93726" y="77812"/>
                  </a:lnTo>
                  <a:lnTo>
                    <a:pt x="90678" y="76288"/>
                  </a:lnTo>
                  <a:lnTo>
                    <a:pt x="89154" y="73240"/>
                  </a:lnTo>
                  <a:lnTo>
                    <a:pt x="86106" y="64096"/>
                  </a:lnTo>
                  <a:lnTo>
                    <a:pt x="86106" y="48856"/>
                  </a:lnTo>
                  <a:lnTo>
                    <a:pt x="87630" y="42760"/>
                  </a:lnTo>
                  <a:lnTo>
                    <a:pt x="90678" y="39624"/>
                  </a:lnTo>
                  <a:lnTo>
                    <a:pt x="93726" y="35052"/>
                  </a:lnTo>
                  <a:lnTo>
                    <a:pt x="98298" y="33528"/>
                  </a:lnTo>
                  <a:lnTo>
                    <a:pt x="110591" y="33528"/>
                  </a:lnTo>
                  <a:lnTo>
                    <a:pt x="112115" y="35052"/>
                  </a:lnTo>
                  <a:lnTo>
                    <a:pt x="115163" y="35052"/>
                  </a:lnTo>
                  <a:lnTo>
                    <a:pt x="116687" y="36576"/>
                  </a:lnTo>
                  <a:lnTo>
                    <a:pt x="116687" y="25908"/>
                  </a:lnTo>
                  <a:lnTo>
                    <a:pt x="112115" y="25908"/>
                  </a:lnTo>
                  <a:lnTo>
                    <a:pt x="110591" y="24384"/>
                  </a:lnTo>
                  <a:lnTo>
                    <a:pt x="99822" y="24384"/>
                  </a:lnTo>
                  <a:lnTo>
                    <a:pt x="96774" y="25908"/>
                  </a:lnTo>
                  <a:lnTo>
                    <a:pt x="92202" y="27432"/>
                  </a:lnTo>
                  <a:lnTo>
                    <a:pt x="75438" y="47332"/>
                  </a:lnTo>
                  <a:lnTo>
                    <a:pt x="75438" y="65620"/>
                  </a:lnTo>
                  <a:lnTo>
                    <a:pt x="76962" y="70192"/>
                  </a:lnTo>
                  <a:lnTo>
                    <a:pt x="76962" y="73240"/>
                  </a:lnTo>
                  <a:lnTo>
                    <a:pt x="81534" y="82384"/>
                  </a:lnTo>
                  <a:lnTo>
                    <a:pt x="87630" y="85432"/>
                  </a:lnTo>
                  <a:lnTo>
                    <a:pt x="89154" y="86956"/>
                  </a:lnTo>
                  <a:lnTo>
                    <a:pt x="104495" y="86956"/>
                  </a:lnTo>
                  <a:lnTo>
                    <a:pt x="107543" y="83908"/>
                  </a:lnTo>
                  <a:lnTo>
                    <a:pt x="110591" y="82384"/>
                  </a:lnTo>
                  <a:lnTo>
                    <a:pt x="113639" y="79336"/>
                  </a:lnTo>
                  <a:lnTo>
                    <a:pt x="114655" y="77812"/>
                  </a:lnTo>
                  <a:lnTo>
                    <a:pt x="116687" y="74764"/>
                  </a:lnTo>
                  <a:lnTo>
                    <a:pt x="116687" y="86956"/>
                  </a:lnTo>
                  <a:lnTo>
                    <a:pt x="127355" y="86956"/>
                  </a:lnTo>
                  <a:lnTo>
                    <a:pt x="127355" y="74764"/>
                  </a:lnTo>
                  <a:lnTo>
                    <a:pt x="127355" y="33528"/>
                  </a:lnTo>
                  <a:lnTo>
                    <a:pt x="127355" y="25908"/>
                  </a:lnTo>
                  <a:lnTo>
                    <a:pt x="127355" y="0"/>
                  </a:lnTo>
                  <a:close/>
                </a:path>
                <a:path w="466725" h="112394">
                  <a:moveTo>
                    <a:pt x="194500" y="38100"/>
                  </a:moveTo>
                  <a:lnTo>
                    <a:pt x="192976" y="35052"/>
                  </a:lnTo>
                  <a:lnTo>
                    <a:pt x="191452" y="33528"/>
                  </a:lnTo>
                  <a:lnTo>
                    <a:pt x="189928" y="30480"/>
                  </a:lnTo>
                  <a:lnTo>
                    <a:pt x="186880" y="27432"/>
                  </a:lnTo>
                  <a:lnTo>
                    <a:pt x="183832" y="25908"/>
                  </a:lnTo>
                  <a:lnTo>
                    <a:pt x="180784" y="25908"/>
                  </a:lnTo>
                  <a:lnTo>
                    <a:pt x="177736" y="24384"/>
                  </a:lnTo>
                  <a:lnTo>
                    <a:pt x="162496" y="24384"/>
                  </a:lnTo>
                  <a:lnTo>
                    <a:pt x="160972" y="25908"/>
                  </a:lnTo>
                  <a:lnTo>
                    <a:pt x="156311" y="25908"/>
                  </a:lnTo>
                  <a:lnTo>
                    <a:pt x="154787" y="27432"/>
                  </a:lnTo>
                  <a:lnTo>
                    <a:pt x="150215" y="27432"/>
                  </a:lnTo>
                  <a:lnTo>
                    <a:pt x="150215" y="38100"/>
                  </a:lnTo>
                  <a:lnTo>
                    <a:pt x="156311" y="35052"/>
                  </a:lnTo>
                  <a:lnTo>
                    <a:pt x="159448" y="35052"/>
                  </a:lnTo>
                  <a:lnTo>
                    <a:pt x="164020" y="33528"/>
                  </a:lnTo>
                  <a:lnTo>
                    <a:pt x="174688" y="33528"/>
                  </a:lnTo>
                  <a:lnTo>
                    <a:pt x="183832" y="38100"/>
                  </a:lnTo>
                  <a:lnTo>
                    <a:pt x="183832" y="50380"/>
                  </a:lnTo>
                  <a:lnTo>
                    <a:pt x="183832" y="58000"/>
                  </a:lnTo>
                  <a:lnTo>
                    <a:pt x="183832" y="68668"/>
                  </a:lnTo>
                  <a:lnTo>
                    <a:pt x="180784" y="73240"/>
                  </a:lnTo>
                  <a:lnTo>
                    <a:pt x="171640" y="77812"/>
                  </a:lnTo>
                  <a:lnTo>
                    <a:pt x="159448" y="77812"/>
                  </a:lnTo>
                  <a:lnTo>
                    <a:pt x="159448" y="76288"/>
                  </a:lnTo>
                  <a:lnTo>
                    <a:pt x="157835" y="76288"/>
                  </a:lnTo>
                  <a:lnTo>
                    <a:pt x="157835" y="74764"/>
                  </a:lnTo>
                  <a:lnTo>
                    <a:pt x="156311" y="74764"/>
                  </a:lnTo>
                  <a:lnTo>
                    <a:pt x="156311" y="65620"/>
                  </a:lnTo>
                  <a:lnTo>
                    <a:pt x="157835" y="64096"/>
                  </a:lnTo>
                  <a:lnTo>
                    <a:pt x="157835" y="62572"/>
                  </a:lnTo>
                  <a:lnTo>
                    <a:pt x="159448" y="61048"/>
                  </a:lnTo>
                  <a:lnTo>
                    <a:pt x="160972" y="61048"/>
                  </a:lnTo>
                  <a:lnTo>
                    <a:pt x="162496" y="59524"/>
                  </a:lnTo>
                  <a:lnTo>
                    <a:pt x="165544" y="59524"/>
                  </a:lnTo>
                  <a:lnTo>
                    <a:pt x="168592" y="58000"/>
                  </a:lnTo>
                  <a:lnTo>
                    <a:pt x="183832" y="58000"/>
                  </a:lnTo>
                  <a:lnTo>
                    <a:pt x="183832" y="50380"/>
                  </a:lnTo>
                  <a:lnTo>
                    <a:pt x="162496" y="50380"/>
                  </a:lnTo>
                  <a:lnTo>
                    <a:pt x="156311" y="51904"/>
                  </a:lnTo>
                  <a:lnTo>
                    <a:pt x="151739" y="54952"/>
                  </a:lnTo>
                  <a:lnTo>
                    <a:pt x="147167" y="59524"/>
                  </a:lnTo>
                  <a:lnTo>
                    <a:pt x="144119" y="64096"/>
                  </a:lnTo>
                  <a:lnTo>
                    <a:pt x="144119" y="71716"/>
                  </a:lnTo>
                  <a:lnTo>
                    <a:pt x="145643" y="74764"/>
                  </a:lnTo>
                  <a:lnTo>
                    <a:pt x="145643" y="76288"/>
                  </a:lnTo>
                  <a:lnTo>
                    <a:pt x="147167" y="79336"/>
                  </a:lnTo>
                  <a:lnTo>
                    <a:pt x="147167" y="80860"/>
                  </a:lnTo>
                  <a:lnTo>
                    <a:pt x="150215" y="83908"/>
                  </a:lnTo>
                  <a:lnTo>
                    <a:pt x="153263" y="85432"/>
                  </a:lnTo>
                  <a:lnTo>
                    <a:pt x="154787" y="85432"/>
                  </a:lnTo>
                  <a:lnTo>
                    <a:pt x="157835" y="86956"/>
                  </a:lnTo>
                  <a:lnTo>
                    <a:pt x="171640" y="86956"/>
                  </a:lnTo>
                  <a:lnTo>
                    <a:pt x="177736" y="83908"/>
                  </a:lnTo>
                  <a:lnTo>
                    <a:pt x="182308" y="80860"/>
                  </a:lnTo>
                  <a:lnTo>
                    <a:pt x="185356" y="77812"/>
                  </a:lnTo>
                  <a:lnTo>
                    <a:pt x="185356" y="86956"/>
                  </a:lnTo>
                  <a:lnTo>
                    <a:pt x="194500" y="86956"/>
                  </a:lnTo>
                  <a:lnTo>
                    <a:pt x="194500" y="58000"/>
                  </a:lnTo>
                  <a:lnTo>
                    <a:pt x="194500" y="38100"/>
                  </a:lnTo>
                  <a:close/>
                </a:path>
                <a:path w="466725" h="112394">
                  <a:moveTo>
                    <a:pt x="263182" y="25908"/>
                  </a:moveTo>
                  <a:lnTo>
                    <a:pt x="235750" y="25908"/>
                  </a:lnTo>
                  <a:lnTo>
                    <a:pt x="235750" y="6096"/>
                  </a:lnTo>
                  <a:lnTo>
                    <a:pt x="225082" y="9144"/>
                  </a:lnTo>
                  <a:lnTo>
                    <a:pt x="225082" y="25908"/>
                  </a:lnTo>
                  <a:lnTo>
                    <a:pt x="208216" y="25908"/>
                  </a:lnTo>
                  <a:lnTo>
                    <a:pt x="208216" y="33528"/>
                  </a:lnTo>
                  <a:lnTo>
                    <a:pt x="225082" y="33528"/>
                  </a:lnTo>
                  <a:lnTo>
                    <a:pt x="225082" y="73240"/>
                  </a:lnTo>
                  <a:lnTo>
                    <a:pt x="231178" y="82384"/>
                  </a:lnTo>
                  <a:lnTo>
                    <a:pt x="234226" y="85432"/>
                  </a:lnTo>
                  <a:lnTo>
                    <a:pt x="240322" y="86956"/>
                  </a:lnTo>
                  <a:lnTo>
                    <a:pt x="258610" y="86956"/>
                  </a:lnTo>
                  <a:lnTo>
                    <a:pt x="261658" y="85432"/>
                  </a:lnTo>
                  <a:lnTo>
                    <a:pt x="263182" y="85432"/>
                  </a:lnTo>
                  <a:lnTo>
                    <a:pt x="263182" y="76288"/>
                  </a:lnTo>
                  <a:lnTo>
                    <a:pt x="260134" y="76288"/>
                  </a:lnTo>
                  <a:lnTo>
                    <a:pt x="258610" y="77812"/>
                  </a:lnTo>
                  <a:lnTo>
                    <a:pt x="241846" y="77812"/>
                  </a:lnTo>
                  <a:lnTo>
                    <a:pt x="240322" y="74764"/>
                  </a:lnTo>
                  <a:lnTo>
                    <a:pt x="237274" y="73240"/>
                  </a:lnTo>
                  <a:lnTo>
                    <a:pt x="235750" y="70192"/>
                  </a:lnTo>
                  <a:lnTo>
                    <a:pt x="235750" y="33528"/>
                  </a:lnTo>
                  <a:lnTo>
                    <a:pt x="263182" y="33528"/>
                  </a:lnTo>
                  <a:lnTo>
                    <a:pt x="263182" y="25908"/>
                  </a:lnTo>
                  <a:close/>
                </a:path>
                <a:path w="466725" h="112394">
                  <a:moveTo>
                    <a:pt x="330327" y="38100"/>
                  </a:moveTo>
                  <a:lnTo>
                    <a:pt x="328803" y="35052"/>
                  </a:lnTo>
                  <a:lnTo>
                    <a:pt x="328803" y="33528"/>
                  </a:lnTo>
                  <a:lnTo>
                    <a:pt x="327279" y="30480"/>
                  </a:lnTo>
                  <a:lnTo>
                    <a:pt x="324231" y="28956"/>
                  </a:lnTo>
                  <a:lnTo>
                    <a:pt x="322707" y="27432"/>
                  </a:lnTo>
                  <a:lnTo>
                    <a:pt x="319659" y="25908"/>
                  </a:lnTo>
                  <a:lnTo>
                    <a:pt x="316611" y="25908"/>
                  </a:lnTo>
                  <a:lnTo>
                    <a:pt x="313563" y="24384"/>
                  </a:lnTo>
                  <a:lnTo>
                    <a:pt x="299847" y="24384"/>
                  </a:lnTo>
                  <a:lnTo>
                    <a:pt x="296799" y="25908"/>
                  </a:lnTo>
                  <a:lnTo>
                    <a:pt x="292227" y="25908"/>
                  </a:lnTo>
                  <a:lnTo>
                    <a:pt x="290703" y="27432"/>
                  </a:lnTo>
                  <a:lnTo>
                    <a:pt x="286131" y="27432"/>
                  </a:lnTo>
                  <a:lnTo>
                    <a:pt x="286131" y="38100"/>
                  </a:lnTo>
                  <a:lnTo>
                    <a:pt x="292227" y="35052"/>
                  </a:lnTo>
                  <a:lnTo>
                    <a:pt x="296799" y="35052"/>
                  </a:lnTo>
                  <a:lnTo>
                    <a:pt x="299847" y="33528"/>
                  </a:lnTo>
                  <a:lnTo>
                    <a:pt x="310515" y="33528"/>
                  </a:lnTo>
                  <a:lnTo>
                    <a:pt x="315087" y="35052"/>
                  </a:lnTo>
                  <a:lnTo>
                    <a:pt x="316611" y="36576"/>
                  </a:lnTo>
                  <a:lnTo>
                    <a:pt x="319659" y="38100"/>
                  </a:lnTo>
                  <a:lnTo>
                    <a:pt x="319659" y="50380"/>
                  </a:lnTo>
                  <a:lnTo>
                    <a:pt x="319659" y="58000"/>
                  </a:lnTo>
                  <a:lnTo>
                    <a:pt x="319659" y="68668"/>
                  </a:lnTo>
                  <a:lnTo>
                    <a:pt x="316611" y="73240"/>
                  </a:lnTo>
                  <a:lnTo>
                    <a:pt x="307467" y="77812"/>
                  </a:lnTo>
                  <a:lnTo>
                    <a:pt x="296799" y="77812"/>
                  </a:lnTo>
                  <a:lnTo>
                    <a:pt x="295275" y="76288"/>
                  </a:lnTo>
                  <a:lnTo>
                    <a:pt x="293751" y="76288"/>
                  </a:lnTo>
                  <a:lnTo>
                    <a:pt x="293751" y="74764"/>
                  </a:lnTo>
                  <a:lnTo>
                    <a:pt x="292227" y="74764"/>
                  </a:lnTo>
                  <a:lnTo>
                    <a:pt x="292227" y="65620"/>
                  </a:lnTo>
                  <a:lnTo>
                    <a:pt x="293751" y="64096"/>
                  </a:lnTo>
                  <a:lnTo>
                    <a:pt x="293751" y="62572"/>
                  </a:lnTo>
                  <a:lnTo>
                    <a:pt x="295275" y="61048"/>
                  </a:lnTo>
                  <a:lnTo>
                    <a:pt x="296799" y="61048"/>
                  </a:lnTo>
                  <a:lnTo>
                    <a:pt x="298323" y="59524"/>
                  </a:lnTo>
                  <a:lnTo>
                    <a:pt x="302895" y="59524"/>
                  </a:lnTo>
                  <a:lnTo>
                    <a:pt x="304419" y="58000"/>
                  </a:lnTo>
                  <a:lnTo>
                    <a:pt x="319659" y="58000"/>
                  </a:lnTo>
                  <a:lnTo>
                    <a:pt x="319659" y="50380"/>
                  </a:lnTo>
                  <a:lnTo>
                    <a:pt x="298323" y="50380"/>
                  </a:lnTo>
                  <a:lnTo>
                    <a:pt x="292227" y="51904"/>
                  </a:lnTo>
                  <a:lnTo>
                    <a:pt x="287655" y="54952"/>
                  </a:lnTo>
                  <a:lnTo>
                    <a:pt x="283083" y="59524"/>
                  </a:lnTo>
                  <a:lnTo>
                    <a:pt x="281559" y="64096"/>
                  </a:lnTo>
                  <a:lnTo>
                    <a:pt x="281559" y="76288"/>
                  </a:lnTo>
                  <a:lnTo>
                    <a:pt x="283083" y="79336"/>
                  </a:lnTo>
                  <a:lnTo>
                    <a:pt x="289179" y="85432"/>
                  </a:lnTo>
                  <a:lnTo>
                    <a:pt x="292227" y="85432"/>
                  </a:lnTo>
                  <a:lnTo>
                    <a:pt x="293751" y="86956"/>
                  </a:lnTo>
                  <a:lnTo>
                    <a:pt x="307467" y="86956"/>
                  </a:lnTo>
                  <a:lnTo>
                    <a:pt x="310515" y="85432"/>
                  </a:lnTo>
                  <a:lnTo>
                    <a:pt x="315087" y="83908"/>
                  </a:lnTo>
                  <a:lnTo>
                    <a:pt x="321183" y="77812"/>
                  </a:lnTo>
                  <a:lnTo>
                    <a:pt x="321183" y="86956"/>
                  </a:lnTo>
                  <a:lnTo>
                    <a:pt x="330327" y="86956"/>
                  </a:lnTo>
                  <a:lnTo>
                    <a:pt x="330327" y="58000"/>
                  </a:lnTo>
                  <a:lnTo>
                    <a:pt x="330327" y="38100"/>
                  </a:lnTo>
                  <a:close/>
                </a:path>
                <a:path w="466725" h="112394">
                  <a:moveTo>
                    <a:pt x="409956" y="102768"/>
                  </a:moveTo>
                  <a:lnTo>
                    <a:pt x="341376" y="102768"/>
                  </a:lnTo>
                  <a:lnTo>
                    <a:pt x="341376" y="111912"/>
                  </a:lnTo>
                  <a:lnTo>
                    <a:pt x="409956" y="111912"/>
                  </a:lnTo>
                  <a:lnTo>
                    <a:pt x="409956" y="102768"/>
                  </a:lnTo>
                  <a:close/>
                </a:path>
                <a:path w="466725" h="112394">
                  <a:moveTo>
                    <a:pt x="466255" y="27432"/>
                  </a:moveTo>
                  <a:lnTo>
                    <a:pt x="463207" y="25908"/>
                  </a:lnTo>
                  <a:lnTo>
                    <a:pt x="458635" y="25908"/>
                  </a:lnTo>
                  <a:lnTo>
                    <a:pt x="455587" y="24384"/>
                  </a:lnTo>
                  <a:lnTo>
                    <a:pt x="444817" y="24384"/>
                  </a:lnTo>
                  <a:lnTo>
                    <a:pt x="440245" y="25908"/>
                  </a:lnTo>
                  <a:lnTo>
                    <a:pt x="437197" y="27432"/>
                  </a:lnTo>
                  <a:lnTo>
                    <a:pt x="432625" y="28956"/>
                  </a:lnTo>
                  <a:lnTo>
                    <a:pt x="429577" y="30480"/>
                  </a:lnTo>
                  <a:lnTo>
                    <a:pt x="426529" y="33528"/>
                  </a:lnTo>
                  <a:lnTo>
                    <a:pt x="425005" y="36576"/>
                  </a:lnTo>
                  <a:lnTo>
                    <a:pt x="421957" y="39624"/>
                  </a:lnTo>
                  <a:lnTo>
                    <a:pt x="420433" y="42760"/>
                  </a:lnTo>
                  <a:lnTo>
                    <a:pt x="418909" y="47332"/>
                  </a:lnTo>
                  <a:lnTo>
                    <a:pt x="418909" y="67144"/>
                  </a:lnTo>
                  <a:lnTo>
                    <a:pt x="420433" y="74764"/>
                  </a:lnTo>
                  <a:lnTo>
                    <a:pt x="426529" y="79336"/>
                  </a:lnTo>
                  <a:lnTo>
                    <a:pt x="431101" y="83908"/>
                  </a:lnTo>
                  <a:lnTo>
                    <a:pt x="438721" y="86956"/>
                  </a:lnTo>
                  <a:lnTo>
                    <a:pt x="457111" y="86956"/>
                  </a:lnTo>
                  <a:lnTo>
                    <a:pt x="460159" y="85432"/>
                  </a:lnTo>
                  <a:lnTo>
                    <a:pt x="463207" y="85432"/>
                  </a:lnTo>
                  <a:lnTo>
                    <a:pt x="466255" y="83908"/>
                  </a:lnTo>
                  <a:lnTo>
                    <a:pt x="466255" y="74764"/>
                  </a:lnTo>
                  <a:lnTo>
                    <a:pt x="463207" y="74764"/>
                  </a:lnTo>
                  <a:lnTo>
                    <a:pt x="460159" y="76288"/>
                  </a:lnTo>
                  <a:lnTo>
                    <a:pt x="458635" y="77812"/>
                  </a:lnTo>
                  <a:lnTo>
                    <a:pt x="443293" y="77812"/>
                  </a:lnTo>
                  <a:lnTo>
                    <a:pt x="438721" y="76288"/>
                  </a:lnTo>
                  <a:lnTo>
                    <a:pt x="434149" y="73240"/>
                  </a:lnTo>
                  <a:lnTo>
                    <a:pt x="431101" y="68668"/>
                  </a:lnTo>
                  <a:lnTo>
                    <a:pt x="429577" y="64096"/>
                  </a:lnTo>
                  <a:lnTo>
                    <a:pt x="429577" y="48856"/>
                  </a:lnTo>
                  <a:lnTo>
                    <a:pt x="431101" y="47332"/>
                  </a:lnTo>
                  <a:lnTo>
                    <a:pt x="434149" y="41148"/>
                  </a:lnTo>
                  <a:lnTo>
                    <a:pt x="438721" y="36576"/>
                  </a:lnTo>
                  <a:lnTo>
                    <a:pt x="444817" y="33528"/>
                  </a:lnTo>
                  <a:lnTo>
                    <a:pt x="455587" y="33528"/>
                  </a:lnTo>
                  <a:lnTo>
                    <a:pt x="458635" y="35052"/>
                  </a:lnTo>
                  <a:lnTo>
                    <a:pt x="460159" y="35052"/>
                  </a:lnTo>
                  <a:lnTo>
                    <a:pt x="466255" y="38100"/>
                  </a:lnTo>
                  <a:lnTo>
                    <a:pt x="466255" y="27432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117752" y="2259424"/>
              <a:ext cx="183165" cy="86963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320819" y="2259431"/>
              <a:ext cx="383540" cy="86995"/>
            </a:xfrm>
            <a:custGeom>
              <a:avLst/>
              <a:gdLst/>
              <a:ahLst/>
              <a:cxnLst/>
              <a:rect l="l" t="t" r="r" b="b"/>
              <a:pathLst>
                <a:path w="383539" h="86994">
                  <a:moveTo>
                    <a:pt x="48768" y="39624"/>
                  </a:moveTo>
                  <a:lnTo>
                    <a:pt x="47244" y="33528"/>
                  </a:lnTo>
                  <a:lnTo>
                    <a:pt x="44196" y="30480"/>
                  </a:lnTo>
                  <a:lnTo>
                    <a:pt x="41148" y="25908"/>
                  </a:lnTo>
                  <a:lnTo>
                    <a:pt x="36576" y="24384"/>
                  </a:lnTo>
                  <a:lnTo>
                    <a:pt x="24384" y="24384"/>
                  </a:lnTo>
                  <a:lnTo>
                    <a:pt x="22860" y="25908"/>
                  </a:lnTo>
                  <a:lnTo>
                    <a:pt x="19812" y="25908"/>
                  </a:lnTo>
                  <a:lnTo>
                    <a:pt x="10668" y="35052"/>
                  </a:lnTo>
                  <a:lnTo>
                    <a:pt x="9144" y="25908"/>
                  </a:lnTo>
                  <a:lnTo>
                    <a:pt x="0" y="25908"/>
                  </a:lnTo>
                  <a:lnTo>
                    <a:pt x="0" y="86956"/>
                  </a:lnTo>
                  <a:lnTo>
                    <a:pt x="10668" y="86956"/>
                  </a:lnTo>
                  <a:lnTo>
                    <a:pt x="10668" y="45808"/>
                  </a:lnTo>
                  <a:lnTo>
                    <a:pt x="12192" y="42760"/>
                  </a:lnTo>
                  <a:lnTo>
                    <a:pt x="15240" y="41148"/>
                  </a:lnTo>
                  <a:lnTo>
                    <a:pt x="21336" y="35052"/>
                  </a:lnTo>
                  <a:lnTo>
                    <a:pt x="22860" y="35052"/>
                  </a:lnTo>
                  <a:lnTo>
                    <a:pt x="24384" y="33528"/>
                  </a:lnTo>
                  <a:lnTo>
                    <a:pt x="32004" y="33528"/>
                  </a:lnTo>
                  <a:lnTo>
                    <a:pt x="33528" y="35052"/>
                  </a:lnTo>
                  <a:lnTo>
                    <a:pt x="36576" y="36576"/>
                  </a:lnTo>
                  <a:lnTo>
                    <a:pt x="38100" y="39624"/>
                  </a:lnTo>
                  <a:lnTo>
                    <a:pt x="38100" y="86956"/>
                  </a:lnTo>
                  <a:lnTo>
                    <a:pt x="48768" y="86956"/>
                  </a:lnTo>
                  <a:lnTo>
                    <a:pt x="48768" y="39624"/>
                  </a:lnTo>
                  <a:close/>
                </a:path>
                <a:path w="383539" h="86994">
                  <a:moveTo>
                    <a:pt x="102196" y="73240"/>
                  </a:moveTo>
                  <a:lnTo>
                    <a:pt x="99148" y="70192"/>
                  </a:lnTo>
                  <a:lnTo>
                    <a:pt x="99148" y="68668"/>
                  </a:lnTo>
                  <a:lnTo>
                    <a:pt x="96100" y="68668"/>
                  </a:lnTo>
                  <a:lnTo>
                    <a:pt x="94576" y="67144"/>
                  </a:lnTo>
                  <a:lnTo>
                    <a:pt x="90004" y="67144"/>
                  </a:lnTo>
                  <a:lnTo>
                    <a:pt x="88480" y="68668"/>
                  </a:lnTo>
                  <a:lnTo>
                    <a:pt x="85432" y="68668"/>
                  </a:lnTo>
                  <a:lnTo>
                    <a:pt x="85432" y="70192"/>
                  </a:lnTo>
                  <a:lnTo>
                    <a:pt x="82384" y="73240"/>
                  </a:lnTo>
                  <a:lnTo>
                    <a:pt x="82384" y="80860"/>
                  </a:lnTo>
                  <a:lnTo>
                    <a:pt x="83908" y="82384"/>
                  </a:lnTo>
                  <a:lnTo>
                    <a:pt x="83908" y="83908"/>
                  </a:lnTo>
                  <a:lnTo>
                    <a:pt x="85432" y="83908"/>
                  </a:lnTo>
                  <a:lnTo>
                    <a:pt x="85432" y="85432"/>
                  </a:lnTo>
                  <a:lnTo>
                    <a:pt x="86956" y="85432"/>
                  </a:lnTo>
                  <a:lnTo>
                    <a:pt x="88480" y="86956"/>
                  </a:lnTo>
                  <a:lnTo>
                    <a:pt x="96100" y="86956"/>
                  </a:lnTo>
                  <a:lnTo>
                    <a:pt x="97624" y="85432"/>
                  </a:lnTo>
                  <a:lnTo>
                    <a:pt x="99148" y="85432"/>
                  </a:lnTo>
                  <a:lnTo>
                    <a:pt x="99148" y="83908"/>
                  </a:lnTo>
                  <a:lnTo>
                    <a:pt x="100672" y="83908"/>
                  </a:lnTo>
                  <a:lnTo>
                    <a:pt x="100672" y="82384"/>
                  </a:lnTo>
                  <a:lnTo>
                    <a:pt x="102196" y="80860"/>
                  </a:lnTo>
                  <a:lnTo>
                    <a:pt x="102196" y="73240"/>
                  </a:lnTo>
                  <a:close/>
                </a:path>
                <a:path w="383539" h="86994">
                  <a:moveTo>
                    <a:pt x="183159" y="27432"/>
                  </a:moveTo>
                  <a:lnTo>
                    <a:pt x="181635" y="25908"/>
                  </a:lnTo>
                  <a:lnTo>
                    <a:pt x="175539" y="25908"/>
                  </a:lnTo>
                  <a:lnTo>
                    <a:pt x="172402" y="24384"/>
                  </a:lnTo>
                  <a:lnTo>
                    <a:pt x="163258" y="24384"/>
                  </a:lnTo>
                  <a:lnTo>
                    <a:pt x="154114" y="27432"/>
                  </a:lnTo>
                  <a:lnTo>
                    <a:pt x="148018" y="30480"/>
                  </a:lnTo>
                  <a:lnTo>
                    <a:pt x="141922" y="36576"/>
                  </a:lnTo>
                  <a:lnTo>
                    <a:pt x="138874" y="42760"/>
                  </a:lnTo>
                  <a:lnTo>
                    <a:pt x="135826" y="51904"/>
                  </a:lnTo>
                  <a:lnTo>
                    <a:pt x="135826" y="67144"/>
                  </a:lnTo>
                  <a:lnTo>
                    <a:pt x="138874" y="74764"/>
                  </a:lnTo>
                  <a:lnTo>
                    <a:pt x="144970" y="79336"/>
                  </a:lnTo>
                  <a:lnTo>
                    <a:pt x="149542" y="83908"/>
                  </a:lnTo>
                  <a:lnTo>
                    <a:pt x="157162" y="86956"/>
                  </a:lnTo>
                  <a:lnTo>
                    <a:pt x="175539" y="86956"/>
                  </a:lnTo>
                  <a:lnTo>
                    <a:pt x="178587" y="85432"/>
                  </a:lnTo>
                  <a:lnTo>
                    <a:pt x="181635" y="85432"/>
                  </a:lnTo>
                  <a:lnTo>
                    <a:pt x="183159" y="83908"/>
                  </a:lnTo>
                  <a:lnTo>
                    <a:pt x="183159" y="74764"/>
                  </a:lnTo>
                  <a:lnTo>
                    <a:pt x="181635" y="74764"/>
                  </a:lnTo>
                  <a:lnTo>
                    <a:pt x="175539" y="77812"/>
                  </a:lnTo>
                  <a:lnTo>
                    <a:pt x="161734" y="77812"/>
                  </a:lnTo>
                  <a:lnTo>
                    <a:pt x="155638" y="76288"/>
                  </a:lnTo>
                  <a:lnTo>
                    <a:pt x="152590" y="73240"/>
                  </a:lnTo>
                  <a:lnTo>
                    <a:pt x="149542" y="68668"/>
                  </a:lnTo>
                  <a:lnTo>
                    <a:pt x="148018" y="64096"/>
                  </a:lnTo>
                  <a:lnTo>
                    <a:pt x="148018" y="48856"/>
                  </a:lnTo>
                  <a:lnTo>
                    <a:pt x="149542" y="47332"/>
                  </a:lnTo>
                  <a:lnTo>
                    <a:pt x="149542" y="44284"/>
                  </a:lnTo>
                  <a:lnTo>
                    <a:pt x="151066" y="41148"/>
                  </a:lnTo>
                  <a:lnTo>
                    <a:pt x="152590" y="39624"/>
                  </a:lnTo>
                  <a:lnTo>
                    <a:pt x="155638" y="38100"/>
                  </a:lnTo>
                  <a:lnTo>
                    <a:pt x="157162" y="36576"/>
                  </a:lnTo>
                  <a:lnTo>
                    <a:pt x="160210" y="35052"/>
                  </a:lnTo>
                  <a:lnTo>
                    <a:pt x="161734" y="33528"/>
                  </a:lnTo>
                  <a:lnTo>
                    <a:pt x="172402" y="33528"/>
                  </a:lnTo>
                  <a:lnTo>
                    <a:pt x="175539" y="35052"/>
                  </a:lnTo>
                  <a:lnTo>
                    <a:pt x="178587" y="35052"/>
                  </a:lnTo>
                  <a:lnTo>
                    <a:pt x="181635" y="36576"/>
                  </a:lnTo>
                  <a:lnTo>
                    <a:pt x="183159" y="38100"/>
                  </a:lnTo>
                  <a:lnTo>
                    <a:pt x="183159" y="27432"/>
                  </a:lnTo>
                  <a:close/>
                </a:path>
                <a:path w="383539" h="86994">
                  <a:moveTo>
                    <a:pt x="253365" y="67144"/>
                  </a:moveTo>
                  <a:lnTo>
                    <a:pt x="251841" y="65620"/>
                  </a:lnTo>
                  <a:lnTo>
                    <a:pt x="251841" y="61048"/>
                  </a:lnTo>
                  <a:lnTo>
                    <a:pt x="250317" y="59524"/>
                  </a:lnTo>
                  <a:lnTo>
                    <a:pt x="248793" y="59524"/>
                  </a:lnTo>
                  <a:lnTo>
                    <a:pt x="247269" y="58000"/>
                  </a:lnTo>
                  <a:lnTo>
                    <a:pt x="244221" y="56476"/>
                  </a:lnTo>
                  <a:lnTo>
                    <a:pt x="242697" y="54952"/>
                  </a:lnTo>
                  <a:lnTo>
                    <a:pt x="239649" y="53428"/>
                  </a:lnTo>
                  <a:lnTo>
                    <a:pt x="236601" y="53428"/>
                  </a:lnTo>
                  <a:lnTo>
                    <a:pt x="233553" y="51904"/>
                  </a:lnTo>
                  <a:lnTo>
                    <a:pt x="230416" y="50380"/>
                  </a:lnTo>
                  <a:lnTo>
                    <a:pt x="227368" y="50380"/>
                  </a:lnTo>
                  <a:lnTo>
                    <a:pt x="225844" y="48856"/>
                  </a:lnTo>
                  <a:lnTo>
                    <a:pt x="222796" y="48856"/>
                  </a:lnTo>
                  <a:lnTo>
                    <a:pt x="221272" y="47332"/>
                  </a:lnTo>
                  <a:lnTo>
                    <a:pt x="221272" y="45808"/>
                  </a:lnTo>
                  <a:lnTo>
                    <a:pt x="219748" y="45808"/>
                  </a:lnTo>
                  <a:lnTo>
                    <a:pt x="218224" y="44284"/>
                  </a:lnTo>
                  <a:lnTo>
                    <a:pt x="218224" y="36576"/>
                  </a:lnTo>
                  <a:lnTo>
                    <a:pt x="219748" y="36576"/>
                  </a:lnTo>
                  <a:lnTo>
                    <a:pt x="222796" y="33528"/>
                  </a:lnTo>
                  <a:lnTo>
                    <a:pt x="242697" y="33528"/>
                  </a:lnTo>
                  <a:lnTo>
                    <a:pt x="245745" y="35052"/>
                  </a:lnTo>
                  <a:lnTo>
                    <a:pt x="248793" y="35052"/>
                  </a:lnTo>
                  <a:lnTo>
                    <a:pt x="248793" y="33528"/>
                  </a:lnTo>
                  <a:lnTo>
                    <a:pt x="248793" y="25908"/>
                  </a:lnTo>
                  <a:lnTo>
                    <a:pt x="245745" y="25908"/>
                  </a:lnTo>
                  <a:lnTo>
                    <a:pt x="242697" y="24384"/>
                  </a:lnTo>
                  <a:lnTo>
                    <a:pt x="222796" y="24384"/>
                  </a:lnTo>
                  <a:lnTo>
                    <a:pt x="213652" y="28956"/>
                  </a:lnTo>
                  <a:lnTo>
                    <a:pt x="209080" y="33528"/>
                  </a:lnTo>
                  <a:lnTo>
                    <a:pt x="207556" y="36576"/>
                  </a:lnTo>
                  <a:lnTo>
                    <a:pt x="207556" y="38100"/>
                  </a:lnTo>
                  <a:lnTo>
                    <a:pt x="206032" y="39624"/>
                  </a:lnTo>
                  <a:lnTo>
                    <a:pt x="206032" y="44284"/>
                  </a:lnTo>
                  <a:lnTo>
                    <a:pt x="207556" y="45808"/>
                  </a:lnTo>
                  <a:lnTo>
                    <a:pt x="207556" y="48856"/>
                  </a:lnTo>
                  <a:lnTo>
                    <a:pt x="215176" y="56476"/>
                  </a:lnTo>
                  <a:lnTo>
                    <a:pt x="218224" y="56476"/>
                  </a:lnTo>
                  <a:lnTo>
                    <a:pt x="221272" y="58000"/>
                  </a:lnTo>
                  <a:lnTo>
                    <a:pt x="222796" y="59524"/>
                  </a:lnTo>
                  <a:lnTo>
                    <a:pt x="225844" y="59524"/>
                  </a:lnTo>
                  <a:lnTo>
                    <a:pt x="228892" y="61048"/>
                  </a:lnTo>
                  <a:lnTo>
                    <a:pt x="231940" y="61048"/>
                  </a:lnTo>
                  <a:lnTo>
                    <a:pt x="235077" y="62572"/>
                  </a:lnTo>
                  <a:lnTo>
                    <a:pt x="236601" y="64096"/>
                  </a:lnTo>
                  <a:lnTo>
                    <a:pt x="238125" y="64096"/>
                  </a:lnTo>
                  <a:lnTo>
                    <a:pt x="241173" y="67144"/>
                  </a:lnTo>
                  <a:lnTo>
                    <a:pt x="241173" y="74764"/>
                  </a:lnTo>
                  <a:lnTo>
                    <a:pt x="238125" y="76288"/>
                  </a:lnTo>
                  <a:lnTo>
                    <a:pt x="236601" y="77812"/>
                  </a:lnTo>
                  <a:lnTo>
                    <a:pt x="213652" y="77812"/>
                  </a:lnTo>
                  <a:lnTo>
                    <a:pt x="209080" y="76288"/>
                  </a:lnTo>
                  <a:lnTo>
                    <a:pt x="206032" y="74764"/>
                  </a:lnTo>
                  <a:lnTo>
                    <a:pt x="206032" y="85432"/>
                  </a:lnTo>
                  <a:lnTo>
                    <a:pt x="209080" y="85432"/>
                  </a:lnTo>
                  <a:lnTo>
                    <a:pt x="212128" y="86956"/>
                  </a:lnTo>
                  <a:lnTo>
                    <a:pt x="235077" y="86956"/>
                  </a:lnTo>
                  <a:lnTo>
                    <a:pt x="236601" y="85432"/>
                  </a:lnTo>
                  <a:lnTo>
                    <a:pt x="241173" y="85432"/>
                  </a:lnTo>
                  <a:lnTo>
                    <a:pt x="242697" y="83908"/>
                  </a:lnTo>
                  <a:lnTo>
                    <a:pt x="244221" y="83908"/>
                  </a:lnTo>
                  <a:lnTo>
                    <a:pt x="250317" y="77812"/>
                  </a:lnTo>
                  <a:lnTo>
                    <a:pt x="251841" y="74764"/>
                  </a:lnTo>
                  <a:lnTo>
                    <a:pt x="251841" y="73240"/>
                  </a:lnTo>
                  <a:lnTo>
                    <a:pt x="253365" y="71716"/>
                  </a:lnTo>
                  <a:lnTo>
                    <a:pt x="253365" y="67144"/>
                  </a:lnTo>
                  <a:close/>
                </a:path>
                <a:path w="383539" h="86994">
                  <a:moveTo>
                    <a:pt x="326618" y="25908"/>
                  </a:moveTo>
                  <a:lnTo>
                    <a:pt x="315950" y="25908"/>
                  </a:lnTo>
                  <a:lnTo>
                    <a:pt x="300710" y="65620"/>
                  </a:lnTo>
                  <a:lnTo>
                    <a:pt x="297662" y="74764"/>
                  </a:lnTo>
                  <a:lnTo>
                    <a:pt x="294614" y="65620"/>
                  </a:lnTo>
                  <a:lnTo>
                    <a:pt x="279273" y="25908"/>
                  </a:lnTo>
                  <a:lnTo>
                    <a:pt x="267081" y="25908"/>
                  </a:lnTo>
                  <a:lnTo>
                    <a:pt x="291566" y="86956"/>
                  </a:lnTo>
                  <a:lnTo>
                    <a:pt x="302234" y="86956"/>
                  </a:lnTo>
                  <a:lnTo>
                    <a:pt x="326618" y="25908"/>
                  </a:lnTo>
                  <a:close/>
                </a:path>
                <a:path w="383539" h="86994">
                  <a:moveTo>
                    <a:pt x="360235" y="0"/>
                  </a:moveTo>
                  <a:lnTo>
                    <a:pt x="346430" y="0"/>
                  </a:lnTo>
                  <a:lnTo>
                    <a:pt x="347954" y="28956"/>
                  </a:lnTo>
                  <a:lnTo>
                    <a:pt x="358711" y="28956"/>
                  </a:lnTo>
                  <a:lnTo>
                    <a:pt x="360235" y="0"/>
                  </a:lnTo>
                  <a:close/>
                </a:path>
                <a:path w="383539" h="86994">
                  <a:moveTo>
                    <a:pt x="383095" y="0"/>
                  </a:moveTo>
                  <a:lnTo>
                    <a:pt x="370903" y="0"/>
                  </a:lnTo>
                  <a:lnTo>
                    <a:pt x="372427" y="28956"/>
                  </a:lnTo>
                  <a:lnTo>
                    <a:pt x="381571" y="28956"/>
                  </a:lnTo>
                  <a:lnTo>
                    <a:pt x="383095" y="0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39068" y="2254852"/>
              <a:ext cx="33655" cy="116205"/>
            </a:xfrm>
            <a:custGeom>
              <a:avLst/>
              <a:gdLst/>
              <a:ahLst/>
              <a:cxnLst/>
              <a:rect l="l" t="t" r="r" b="b"/>
              <a:pathLst>
                <a:path w="33654" h="116205">
                  <a:moveTo>
                    <a:pt x="6096" y="115919"/>
                  </a:moveTo>
                  <a:lnTo>
                    <a:pt x="0" y="109823"/>
                  </a:lnTo>
                  <a:lnTo>
                    <a:pt x="5405" y="104084"/>
                  </a:lnTo>
                  <a:lnTo>
                    <a:pt x="10096" y="98202"/>
                  </a:lnTo>
                  <a:lnTo>
                    <a:pt x="13930" y="92035"/>
                  </a:lnTo>
                  <a:lnTo>
                    <a:pt x="16764" y="85439"/>
                  </a:lnTo>
                  <a:lnTo>
                    <a:pt x="19645" y="79462"/>
                  </a:lnTo>
                  <a:lnTo>
                    <a:pt x="21526" y="73056"/>
                  </a:lnTo>
                  <a:lnTo>
                    <a:pt x="22550" y="66365"/>
                  </a:lnTo>
                  <a:lnTo>
                    <a:pt x="22860" y="59531"/>
                  </a:lnTo>
                  <a:lnTo>
                    <a:pt x="21431" y="45164"/>
                  </a:lnTo>
                  <a:lnTo>
                    <a:pt x="17145" y="31825"/>
                  </a:lnTo>
                  <a:lnTo>
                    <a:pt x="10001" y="19361"/>
                  </a:lnTo>
                  <a:lnTo>
                    <a:pt x="0" y="7620"/>
                  </a:lnTo>
                  <a:lnTo>
                    <a:pt x="6096" y="0"/>
                  </a:lnTo>
                  <a:lnTo>
                    <a:pt x="18097" y="13765"/>
                  </a:lnTo>
                  <a:lnTo>
                    <a:pt x="26670" y="27824"/>
                  </a:lnTo>
                  <a:lnTo>
                    <a:pt x="31813" y="42474"/>
                  </a:lnTo>
                  <a:lnTo>
                    <a:pt x="33528" y="58007"/>
                  </a:lnTo>
                  <a:lnTo>
                    <a:pt x="33528" y="71723"/>
                  </a:lnTo>
                  <a:lnTo>
                    <a:pt x="28956" y="85439"/>
                  </a:lnTo>
                  <a:lnTo>
                    <a:pt x="25908" y="91535"/>
                  </a:lnTo>
                  <a:lnTo>
                    <a:pt x="16764" y="105251"/>
                  </a:lnTo>
                  <a:lnTo>
                    <a:pt x="12192" y="111347"/>
                  </a:lnTo>
                  <a:lnTo>
                    <a:pt x="6096" y="115919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1455610" y="2627184"/>
            <a:ext cx="589280" cy="116205"/>
            <a:chOff x="1455610" y="2627184"/>
            <a:chExt cx="589280" cy="116205"/>
          </a:xfrm>
        </p:grpSpPr>
        <p:pic>
          <p:nvPicPr>
            <p:cNvPr id="71" name="object 7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55610" y="2631661"/>
              <a:ext cx="125158" cy="8696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608200" y="2695860"/>
              <a:ext cx="23495" cy="22860"/>
            </a:xfrm>
            <a:custGeom>
              <a:avLst/>
              <a:gdLst/>
              <a:ahLst/>
              <a:cxnLst/>
              <a:rect l="l" t="t" r="r" b="b"/>
              <a:pathLst>
                <a:path w="23494" h="22860">
                  <a:moveTo>
                    <a:pt x="16859" y="1524"/>
                  </a:moveTo>
                  <a:lnTo>
                    <a:pt x="6096" y="1524"/>
                  </a:lnTo>
                  <a:lnTo>
                    <a:pt x="6096" y="0"/>
                  </a:lnTo>
                  <a:lnTo>
                    <a:pt x="16859" y="0"/>
                  </a:lnTo>
                  <a:lnTo>
                    <a:pt x="16859" y="1524"/>
                  </a:lnTo>
                  <a:close/>
                </a:path>
                <a:path w="23494" h="22860">
                  <a:moveTo>
                    <a:pt x="18383" y="21336"/>
                  </a:moveTo>
                  <a:lnTo>
                    <a:pt x="4572" y="21336"/>
                  </a:lnTo>
                  <a:lnTo>
                    <a:pt x="1524" y="18288"/>
                  </a:lnTo>
                  <a:lnTo>
                    <a:pt x="1524" y="16764"/>
                  </a:lnTo>
                  <a:lnTo>
                    <a:pt x="0" y="15240"/>
                  </a:lnTo>
                  <a:lnTo>
                    <a:pt x="0" y="6096"/>
                  </a:lnTo>
                  <a:lnTo>
                    <a:pt x="4572" y="1524"/>
                  </a:lnTo>
                  <a:lnTo>
                    <a:pt x="18383" y="1524"/>
                  </a:lnTo>
                  <a:lnTo>
                    <a:pt x="22955" y="6096"/>
                  </a:lnTo>
                  <a:lnTo>
                    <a:pt x="22955" y="15240"/>
                  </a:lnTo>
                  <a:lnTo>
                    <a:pt x="21431" y="16764"/>
                  </a:lnTo>
                  <a:lnTo>
                    <a:pt x="21431" y="18288"/>
                  </a:lnTo>
                  <a:lnTo>
                    <a:pt x="18383" y="21336"/>
                  </a:lnTo>
                  <a:close/>
                </a:path>
                <a:path w="23494" h="22860">
                  <a:moveTo>
                    <a:pt x="16859" y="22860"/>
                  </a:moveTo>
                  <a:lnTo>
                    <a:pt x="6096" y="22860"/>
                  </a:lnTo>
                  <a:lnTo>
                    <a:pt x="6096" y="21336"/>
                  </a:lnTo>
                  <a:lnTo>
                    <a:pt x="16859" y="21336"/>
                  </a:lnTo>
                  <a:lnTo>
                    <a:pt x="16859" y="22860"/>
                  </a:lnTo>
                  <a:close/>
                </a:path>
              </a:pathLst>
            </a:custGeom>
            <a:solidFill>
              <a:srgbClr val="AA2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664684" y="2631757"/>
              <a:ext cx="256508" cy="86963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945563" y="2627185"/>
              <a:ext cx="99695" cy="116205"/>
            </a:xfrm>
            <a:custGeom>
              <a:avLst/>
              <a:gdLst/>
              <a:ahLst/>
              <a:cxnLst/>
              <a:rect l="l" t="t" r="r" b="b"/>
              <a:pathLst>
                <a:path w="99694" h="116205">
                  <a:moveTo>
                    <a:pt x="33629" y="6096"/>
                  </a:moveTo>
                  <a:lnTo>
                    <a:pt x="27533" y="0"/>
                  </a:lnTo>
                  <a:lnTo>
                    <a:pt x="22961" y="4572"/>
                  </a:lnTo>
                  <a:lnTo>
                    <a:pt x="18288" y="10668"/>
                  </a:lnTo>
                  <a:lnTo>
                    <a:pt x="15240" y="15240"/>
                  </a:lnTo>
                  <a:lnTo>
                    <a:pt x="10668" y="19812"/>
                  </a:lnTo>
                  <a:lnTo>
                    <a:pt x="7620" y="24384"/>
                  </a:lnTo>
                  <a:lnTo>
                    <a:pt x="6096" y="28956"/>
                  </a:lnTo>
                  <a:lnTo>
                    <a:pt x="3048" y="35052"/>
                  </a:lnTo>
                  <a:lnTo>
                    <a:pt x="1524" y="39624"/>
                  </a:lnTo>
                  <a:lnTo>
                    <a:pt x="1524" y="44196"/>
                  </a:lnTo>
                  <a:lnTo>
                    <a:pt x="0" y="48768"/>
                  </a:lnTo>
                  <a:lnTo>
                    <a:pt x="0" y="57912"/>
                  </a:lnTo>
                  <a:lnTo>
                    <a:pt x="1727" y="73660"/>
                  </a:lnTo>
                  <a:lnTo>
                    <a:pt x="6870" y="88671"/>
                  </a:lnTo>
                  <a:lnTo>
                    <a:pt x="15481" y="102806"/>
                  </a:lnTo>
                  <a:lnTo>
                    <a:pt x="27533" y="115925"/>
                  </a:lnTo>
                  <a:lnTo>
                    <a:pt x="33629" y="109829"/>
                  </a:lnTo>
                  <a:lnTo>
                    <a:pt x="28206" y="103873"/>
                  </a:lnTo>
                  <a:lnTo>
                    <a:pt x="23482" y="97637"/>
                  </a:lnTo>
                  <a:lnTo>
                    <a:pt x="10668" y="57912"/>
                  </a:lnTo>
                  <a:lnTo>
                    <a:pt x="12103" y="44246"/>
                  </a:lnTo>
                  <a:lnTo>
                    <a:pt x="16395" y="30861"/>
                  </a:lnTo>
                  <a:lnTo>
                    <a:pt x="23571" y="18059"/>
                  </a:lnTo>
                  <a:lnTo>
                    <a:pt x="33629" y="6096"/>
                  </a:lnTo>
                  <a:close/>
                </a:path>
                <a:path w="99694" h="116205">
                  <a:moveTo>
                    <a:pt x="99250" y="57912"/>
                  </a:moveTo>
                  <a:lnTo>
                    <a:pt x="97536" y="42227"/>
                  </a:lnTo>
                  <a:lnTo>
                    <a:pt x="92392" y="27241"/>
                  </a:lnTo>
                  <a:lnTo>
                    <a:pt x="83781" y="13131"/>
                  </a:lnTo>
                  <a:lnTo>
                    <a:pt x="71729" y="0"/>
                  </a:lnTo>
                  <a:lnTo>
                    <a:pt x="65633" y="6096"/>
                  </a:lnTo>
                  <a:lnTo>
                    <a:pt x="75653" y="18059"/>
                  </a:lnTo>
                  <a:lnTo>
                    <a:pt x="82829" y="30861"/>
                  </a:lnTo>
                  <a:lnTo>
                    <a:pt x="87147" y="44246"/>
                  </a:lnTo>
                  <a:lnTo>
                    <a:pt x="88582" y="57912"/>
                  </a:lnTo>
                  <a:lnTo>
                    <a:pt x="88277" y="64833"/>
                  </a:lnTo>
                  <a:lnTo>
                    <a:pt x="71043" y="103873"/>
                  </a:lnTo>
                  <a:lnTo>
                    <a:pt x="65633" y="109829"/>
                  </a:lnTo>
                  <a:lnTo>
                    <a:pt x="71729" y="115925"/>
                  </a:lnTo>
                  <a:lnTo>
                    <a:pt x="76301" y="111353"/>
                  </a:lnTo>
                  <a:lnTo>
                    <a:pt x="80873" y="105257"/>
                  </a:lnTo>
                  <a:lnTo>
                    <a:pt x="85534" y="100685"/>
                  </a:lnTo>
                  <a:lnTo>
                    <a:pt x="88582" y="96113"/>
                  </a:lnTo>
                  <a:lnTo>
                    <a:pt x="91630" y="90017"/>
                  </a:lnTo>
                  <a:lnTo>
                    <a:pt x="93154" y="85445"/>
                  </a:lnTo>
                  <a:lnTo>
                    <a:pt x="96202" y="80873"/>
                  </a:lnTo>
                  <a:lnTo>
                    <a:pt x="97726" y="76301"/>
                  </a:lnTo>
                  <a:lnTo>
                    <a:pt x="97726" y="71729"/>
                  </a:lnTo>
                  <a:lnTo>
                    <a:pt x="99250" y="67157"/>
                  </a:lnTo>
                  <a:lnTo>
                    <a:pt x="99250" y="57912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5" name="object 7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362455" y="2895599"/>
            <a:ext cx="2505456" cy="114300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1360931" y="3058667"/>
            <a:ext cx="2506980" cy="276225"/>
            <a:chOff x="1360931" y="3058667"/>
            <a:chExt cx="2506980" cy="276225"/>
          </a:xfrm>
        </p:grpSpPr>
        <p:pic>
          <p:nvPicPr>
            <p:cNvPr id="77" name="object 7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365503" y="3058667"/>
              <a:ext cx="2502408" cy="11430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360931" y="3215639"/>
              <a:ext cx="2148840" cy="118871"/>
            </a:xfrm>
            <a:prstGeom prst="rect">
              <a:avLst/>
            </a:prstGeom>
          </p:spPr>
        </p:pic>
      </p:grpSp>
      <p:pic>
        <p:nvPicPr>
          <p:cNvPr id="79" name="object 79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424939" y="3383279"/>
            <a:ext cx="2723277" cy="114300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370075" y="3595115"/>
            <a:ext cx="2772038" cy="12191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427987" y="3707891"/>
            <a:ext cx="2784342" cy="114300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431035" y="3869435"/>
            <a:ext cx="2723287" cy="114300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431035" y="4030979"/>
            <a:ext cx="2723287" cy="89915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432559" y="4192523"/>
            <a:ext cx="2723290" cy="89915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424939" y="4355591"/>
            <a:ext cx="2723277" cy="114300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34083" y="4517135"/>
            <a:ext cx="2711080" cy="89915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429511" y="4680203"/>
            <a:ext cx="2723285" cy="114300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429511" y="4841747"/>
            <a:ext cx="2723285" cy="114300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429511" y="5004815"/>
            <a:ext cx="2723285" cy="89915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429511" y="5166359"/>
            <a:ext cx="2723285" cy="114300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431035" y="5327903"/>
            <a:ext cx="2723287" cy="114300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431035" y="5489447"/>
            <a:ext cx="2723287" cy="114300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1431035" y="5652515"/>
            <a:ext cx="2723287" cy="112775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1431035" y="5814059"/>
            <a:ext cx="2723287" cy="91439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431035" y="5977127"/>
            <a:ext cx="2723287" cy="114300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431035" y="6138671"/>
            <a:ext cx="2723287" cy="89915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431035" y="6301739"/>
            <a:ext cx="2849879" cy="89915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360931" y="6458711"/>
            <a:ext cx="2700527" cy="118871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359407" y="6630923"/>
            <a:ext cx="1420368" cy="108203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455610" y="6942295"/>
            <a:ext cx="125158" cy="86963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1661636" y="6977347"/>
            <a:ext cx="52069" cy="35560"/>
          </a:xfrm>
          <a:custGeom>
            <a:avLst/>
            <a:gdLst/>
            <a:ahLst/>
            <a:cxnLst/>
            <a:rect l="l" t="t" r="r" b="b"/>
            <a:pathLst>
              <a:path w="52069" h="35559">
                <a:moveTo>
                  <a:pt x="51911" y="12287"/>
                </a:moveTo>
                <a:lnTo>
                  <a:pt x="0" y="12287"/>
                </a:lnTo>
                <a:lnTo>
                  <a:pt x="0" y="0"/>
                </a:lnTo>
                <a:lnTo>
                  <a:pt x="51911" y="0"/>
                </a:lnTo>
                <a:lnTo>
                  <a:pt x="51911" y="12287"/>
                </a:lnTo>
                <a:close/>
              </a:path>
              <a:path w="52069" h="35559">
                <a:moveTo>
                  <a:pt x="51911" y="35147"/>
                </a:moveTo>
                <a:lnTo>
                  <a:pt x="0" y="35147"/>
                </a:lnTo>
                <a:lnTo>
                  <a:pt x="0" y="24479"/>
                </a:lnTo>
                <a:lnTo>
                  <a:pt x="51911" y="24479"/>
                </a:lnTo>
                <a:lnTo>
                  <a:pt x="51911" y="35147"/>
                </a:lnTo>
                <a:close/>
              </a:path>
            </a:pathLst>
          </a:custGeom>
          <a:solidFill>
            <a:srgbClr val="AA2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1797557" y="6937723"/>
            <a:ext cx="1605915" cy="116205"/>
            <a:chOff x="1797557" y="6937723"/>
            <a:chExt cx="1605915" cy="116205"/>
          </a:xfrm>
        </p:grpSpPr>
        <p:pic>
          <p:nvPicPr>
            <p:cNvPr id="103" name="object 10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797557" y="6937723"/>
              <a:ext cx="1076134" cy="115919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2902635" y="6940613"/>
              <a:ext cx="31115" cy="113030"/>
            </a:xfrm>
            <a:custGeom>
              <a:avLst/>
              <a:gdLst/>
              <a:ahLst/>
              <a:cxnLst/>
              <a:rect l="l" t="t" r="r" b="b"/>
              <a:pathLst>
                <a:path w="31114" h="113029">
                  <a:moveTo>
                    <a:pt x="30581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04140"/>
                  </a:lnTo>
                  <a:lnTo>
                    <a:pt x="0" y="113030"/>
                  </a:lnTo>
                  <a:lnTo>
                    <a:pt x="30581" y="113030"/>
                  </a:lnTo>
                  <a:lnTo>
                    <a:pt x="30581" y="104140"/>
                  </a:lnTo>
                  <a:lnTo>
                    <a:pt x="10769" y="104140"/>
                  </a:lnTo>
                  <a:lnTo>
                    <a:pt x="10769" y="7620"/>
                  </a:lnTo>
                  <a:lnTo>
                    <a:pt x="30581" y="7620"/>
                  </a:lnTo>
                  <a:lnTo>
                    <a:pt x="30581" y="0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977515" y="6942295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69" h="29209">
                  <a:moveTo>
                    <a:pt x="12191" y="28955"/>
                  </a:moveTo>
                  <a:lnTo>
                    <a:pt x="1523" y="28955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2191" y="28955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024758" y="6942295"/>
              <a:ext cx="259556" cy="86963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3317843" y="6942295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12287" y="28955"/>
                  </a:moveTo>
                  <a:lnTo>
                    <a:pt x="1619" y="28955"/>
                  </a:lnTo>
                  <a:lnTo>
                    <a:pt x="0" y="0"/>
                  </a:lnTo>
                  <a:lnTo>
                    <a:pt x="13811" y="0"/>
                  </a:lnTo>
                  <a:lnTo>
                    <a:pt x="12287" y="28955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374326" y="7007922"/>
              <a:ext cx="29209" cy="41275"/>
            </a:xfrm>
            <a:custGeom>
              <a:avLst/>
              <a:gdLst/>
              <a:ahLst/>
              <a:cxnLst/>
              <a:rect l="l" t="t" r="r" b="b"/>
              <a:pathLst>
                <a:path w="29210" h="41275">
                  <a:moveTo>
                    <a:pt x="21431" y="1524"/>
                  </a:moveTo>
                  <a:lnTo>
                    <a:pt x="15335" y="1524"/>
                  </a:lnTo>
                  <a:lnTo>
                    <a:pt x="16859" y="0"/>
                  </a:lnTo>
                  <a:lnTo>
                    <a:pt x="19907" y="0"/>
                  </a:lnTo>
                  <a:lnTo>
                    <a:pt x="21431" y="1524"/>
                  </a:lnTo>
                  <a:close/>
                </a:path>
                <a:path w="29210" h="41275">
                  <a:moveTo>
                    <a:pt x="4667" y="41148"/>
                  </a:moveTo>
                  <a:lnTo>
                    <a:pt x="0" y="41148"/>
                  </a:lnTo>
                  <a:lnTo>
                    <a:pt x="0" y="32004"/>
                  </a:lnTo>
                  <a:lnTo>
                    <a:pt x="7715" y="32004"/>
                  </a:lnTo>
                  <a:lnTo>
                    <a:pt x="9239" y="30480"/>
                  </a:lnTo>
                  <a:lnTo>
                    <a:pt x="10763" y="30480"/>
                  </a:lnTo>
                  <a:lnTo>
                    <a:pt x="15335" y="25908"/>
                  </a:lnTo>
                  <a:lnTo>
                    <a:pt x="15335" y="18288"/>
                  </a:lnTo>
                  <a:lnTo>
                    <a:pt x="12287" y="15240"/>
                  </a:lnTo>
                  <a:lnTo>
                    <a:pt x="12287" y="13716"/>
                  </a:lnTo>
                  <a:lnTo>
                    <a:pt x="10763" y="12192"/>
                  </a:lnTo>
                  <a:lnTo>
                    <a:pt x="10763" y="4572"/>
                  </a:lnTo>
                  <a:lnTo>
                    <a:pt x="13811" y="1524"/>
                  </a:lnTo>
                  <a:lnTo>
                    <a:pt x="22955" y="1524"/>
                  </a:lnTo>
                  <a:lnTo>
                    <a:pt x="26003" y="4572"/>
                  </a:lnTo>
                  <a:lnTo>
                    <a:pt x="26003" y="6096"/>
                  </a:lnTo>
                  <a:lnTo>
                    <a:pt x="27527" y="7620"/>
                  </a:lnTo>
                  <a:lnTo>
                    <a:pt x="27527" y="9144"/>
                  </a:lnTo>
                  <a:lnTo>
                    <a:pt x="29051" y="10668"/>
                  </a:lnTo>
                  <a:lnTo>
                    <a:pt x="29051" y="21336"/>
                  </a:lnTo>
                  <a:lnTo>
                    <a:pt x="24479" y="30480"/>
                  </a:lnTo>
                  <a:lnTo>
                    <a:pt x="19907" y="35052"/>
                  </a:lnTo>
                  <a:lnTo>
                    <a:pt x="16859" y="36576"/>
                  </a:lnTo>
                  <a:lnTo>
                    <a:pt x="12287" y="38100"/>
                  </a:lnTo>
                  <a:lnTo>
                    <a:pt x="9239" y="39624"/>
                  </a:lnTo>
                  <a:lnTo>
                    <a:pt x="4667" y="41148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3523964" y="6942294"/>
            <a:ext cx="835025" cy="111760"/>
            <a:chOff x="3523964" y="6942294"/>
            <a:chExt cx="835025" cy="111760"/>
          </a:xfrm>
        </p:grpSpPr>
        <p:sp>
          <p:nvSpPr>
            <p:cNvPr id="110" name="object 110"/>
            <p:cNvSpPr/>
            <p:nvPr/>
          </p:nvSpPr>
          <p:spPr>
            <a:xfrm>
              <a:off x="3523958" y="6942302"/>
              <a:ext cx="235585" cy="86995"/>
            </a:xfrm>
            <a:custGeom>
              <a:avLst/>
              <a:gdLst/>
              <a:ahLst/>
              <a:cxnLst/>
              <a:rect l="l" t="t" r="r" b="b"/>
              <a:pathLst>
                <a:path w="235585" h="86995">
                  <a:moveTo>
                    <a:pt x="13716" y="0"/>
                  </a:moveTo>
                  <a:lnTo>
                    <a:pt x="0" y="0"/>
                  </a:lnTo>
                  <a:lnTo>
                    <a:pt x="1524" y="28956"/>
                  </a:lnTo>
                  <a:lnTo>
                    <a:pt x="12192" y="28956"/>
                  </a:lnTo>
                  <a:lnTo>
                    <a:pt x="13716" y="0"/>
                  </a:lnTo>
                  <a:close/>
                </a:path>
                <a:path w="235585" h="86995">
                  <a:moveTo>
                    <a:pt x="97726" y="27432"/>
                  </a:moveTo>
                  <a:lnTo>
                    <a:pt x="94678" y="25908"/>
                  </a:lnTo>
                  <a:lnTo>
                    <a:pt x="91630" y="25908"/>
                  </a:lnTo>
                  <a:lnTo>
                    <a:pt x="90106" y="24384"/>
                  </a:lnTo>
                  <a:lnTo>
                    <a:pt x="71729" y="24384"/>
                  </a:lnTo>
                  <a:lnTo>
                    <a:pt x="68681" y="25908"/>
                  </a:lnTo>
                  <a:lnTo>
                    <a:pt x="64109" y="27432"/>
                  </a:lnTo>
                  <a:lnTo>
                    <a:pt x="56489" y="35052"/>
                  </a:lnTo>
                  <a:lnTo>
                    <a:pt x="53441" y="39624"/>
                  </a:lnTo>
                  <a:lnTo>
                    <a:pt x="51917" y="42760"/>
                  </a:lnTo>
                  <a:lnTo>
                    <a:pt x="50393" y="47332"/>
                  </a:lnTo>
                  <a:lnTo>
                    <a:pt x="50393" y="65620"/>
                  </a:lnTo>
                  <a:lnTo>
                    <a:pt x="51917" y="73240"/>
                  </a:lnTo>
                  <a:lnTo>
                    <a:pt x="62585" y="83908"/>
                  </a:lnTo>
                  <a:lnTo>
                    <a:pt x="70205" y="86956"/>
                  </a:lnTo>
                  <a:lnTo>
                    <a:pt x="85445" y="86956"/>
                  </a:lnTo>
                  <a:lnTo>
                    <a:pt x="88493" y="85432"/>
                  </a:lnTo>
                  <a:lnTo>
                    <a:pt x="91630" y="85432"/>
                  </a:lnTo>
                  <a:lnTo>
                    <a:pt x="94678" y="83908"/>
                  </a:lnTo>
                  <a:lnTo>
                    <a:pt x="97726" y="83908"/>
                  </a:lnTo>
                  <a:lnTo>
                    <a:pt x="97726" y="73240"/>
                  </a:lnTo>
                  <a:lnTo>
                    <a:pt x="91630" y="76288"/>
                  </a:lnTo>
                  <a:lnTo>
                    <a:pt x="90106" y="76288"/>
                  </a:lnTo>
                  <a:lnTo>
                    <a:pt x="86969" y="77812"/>
                  </a:lnTo>
                  <a:lnTo>
                    <a:pt x="74777" y="77812"/>
                  </a:lnTo>
                  <a:lnTo>
                    <a:pt x="70205" y="76288"/>
                  </a:lnTo>
                  <a:lnTo>
                    <a:pt x="62585" y="68668"/>
                  </a:lnTo>
                  <a:lnTo>
                    <a:pt x="61061" y="62572"/>
                  </a:lnTo>
                  <a:lnTo>
                    <a:pt x="61061" y="48856"/>
                  </a:lnTo>
                  <a:lnTo>
                    <a:pt x="64109" y="42760"/>
                  </a:lnTo>
                  <a:lnTo>
                    <a:pt x="67157" y="39624"/>
                  </a:lnTo>
                  <a:lnTo>
                    <a:pt x="68681" y="36576"/>
                  </a:lnTo>
                  <a:lnTo>
                    <a:pt x="70205" y="35052"/>
                  </a:lnTo>
                  <a:lnTo>
                    <a:pt x="73253" y="35052"/>
                  </a:lnTo>
                  <a:lnTo>
                    <a:pt x="74777" y="33528"/>
                  </a:lnTo>
                  <a:lnTo>
                    <a:pt x="88493" y="33528"/>
                  </a:lnTo>
                  <a:lnTo>
                    <a:pt x="91630" y="35052"/>
                  </a:lnTo>
                  <a:lnTo>
                    <a:pt x="94678" y="35052"/>
                  </a:lnTo>
                  <a:lnTo>
                    <a:pt x="97726" y="36576"/>
                  </a:lnTo>
                  <a:lnTo>
                    <a:pt x="97726" y="27432"/>
                  </a:lnTo>
                  <a:close/>
                </a:path>
                <a:path w="235585" h="86995">
                  <a:moveTo>
                    <a:pt x="170980" y="45808"/>
                  </a:moveTo>
                  <a:lnTo>
                    <a:pt x="169443" y="41236"/>
                  </a:lnTo>
                  <a:lnTo>
                    <a:pt x="167919" y="38100"/>
                  </a:lnTo>
                  <a:lnTo>
                    <a:pt x="166395" y="35052"/>
                  </a:lnTo>
                  <a:lnTo>
                    <a:pt x="164871" y="33528"/>
                  </a:lnTo>
                  <a:lnTo>
                    <a:pt x="163347" y="32004"/>
                  </a:lnTo>
                  <a:lnTo>
                    <a:pt x="161823" y="28956"/>
                  </a:lnTo>
                  <a:lnTo>
                    <a:pt x="160299" y="28194"/>
                  </a:lnTo>
                  <a:lnTo>
                    <a:pt x="160299" y="48856"/>
                  </a:lnTo>
                  <a:lnTo>
                    <a:pt x="160299" y="61048"/>
                  </a:lnTo>
                  <a:lnTo>
                    <a:pt x="158775" y="64096"/>
                  </a:lnTo>
                  <a:lnTo>
                    <a:pt x="158775" y="67144"/>
                  </a:lnTo>
                  <a:lnTo>
                    <a:pt x="157251" y="68668"/>
                  </a:lnTo>
                  <a:lnTo>
                    <a:pt x="155727" y="71716"/>
                  </a:lnTo>
                  <a:lnTo>
                    <a:pt x="151155" y="76288"/>
                  </a:lnTo>
                  <a:lnTo>
                    <a:pt x="148107" y="77812"/>
                  </a:lnTo>
                  <a:lnTo>
                    <a:pt x="137350" y="77812"/>
                  </a:lnTo>
                  <a:lnTo>
                    <a:pt x="135826" y="76288"/>
                  </a:lnTo>
                  <a:lnTo>
                    <a:pt x="132778" y="76288"/>
                  </a:lnTo>
                  <a:lnTo>
                    <a:pt x="131254" y="74764"/>
                  </a:lnTo>
                  <a:lnTo>
                    <a:pt x="129730" y="71716"/>
                  </a:lnTo>
                  <a:lnTo>
                    <a:pt x="126682" y="68668"/>
                  </a:lnTo>
                  <a:lnTo>
                    <a:pt x="126682" y="65620"/>
                  </a:lnTo>
                  <a:lnTo>
                    <a:pt x="125158" y="62572"/>
                  </a:lnTo>
                  <a:lnTo>
                    <a:pt x="125158" y="47332"/>
                  </a:lnTo>
                  <a:lnTo>
                    <a:pt x="128206" y="41236"/>
                  </a:lnTo>
                  <a:lnTo>
                    <a:pt x="128206" y="39624"/>
                  </a:lnTo>
                  <a:lnTo>
                    <a:pt x="129730" y="38100"/>
                  </a:lnTo>
                  <a:lnTo>
                    <a:pt x="132778" y="36576"/>
                  </a:lnTo>
                  <a:lnTo>
                    <a:pt x="134302" y="35052"/>
                  </a:lnTo>
                  <a:lnTo>
                    <a:pt x="137350" y="33528"/>
                  </a:lnTo>
                  <a:lnTo>
                    <a:pt x="148107" y="33528"/>
                  </a:lnTo>
                  <a:lnTo>
                    <a:pt x="149631" y="35052"/>
                  </a:lnTo>
                  <a:lnTo>
                    <a:pt x="152679" y="35052"/>
                  </a:lnTo>
                  <a:lnTo>
                    <a:pt x="155727" y="38100"/>
                  </a:lnTo>
                  <a:lnTo>
                    <a:pt x="157251" y="41236"/>
                  </a:lnTo>
                  <a:lnTo>
                    <a:pt x="158775" y="42760"/>
                  </a:lnTo>
                  <a:lnTo>
                    <a:pt x="158775" y="45808"/>
                  </a:lnTo>
                  <a:lnTo>
                    <a:pt x="160299" y="48856"/>
                  </a:lnTo>
                  <a:lnTo>
                    <a:pt x="160299" y="28194"/>
                  </a:lnTo>
                  <a:lnTo>
                    <a:pt x="158775" y="27432"/>
                  </a:lnTo>
                  <a:lnTo>
                    <a:pt x="154203" y="25908"/>
                  </a:lnTo>
                  <a:lnTo>
                    <a:pt x="151155" y="24384"/>
                  </a:lnTo>
                  <a:lnTo>
                    <a:pt x="134302" y="24384"/>
                  </a:lnTo>
                  <a:lnTo>
                    <a:pt x="131254" y="25908"/>
                  </a:lnTo>
                  <a:lnTo>
                    <a:pt x="126682" y="27432"/>
                  </a:lnTo>
                  <a:lnTo>
                    <a:pt x="123634" y="30480"/>
                  </a:lnTo>
                  <a:lnTo>
                    <a:pt x="122110" y="33528"/>
                  </a:lnTo>
                  <a:lnTo>
                    <a:pt x="119062" y="35052"/>
                  </a:lnTo>
                  <a:lnTo>
                    <a:pt x="117538" y="39624"/>
                  </a:lnTo>
                  <a:lnTo>
                    <a:pt x="116014" y="42760"/>
                  </a:lnTo>
                  <a:lnTo>
                    <a:pt x="114490" y="47332"/>
                  </a:lnTo>
                  <a:lnTo>
                    <a:pt x="114490" y="65620"/>
                  </a:lnTo>
                  <a:lnTo>
                    <a:pt x="116014" y="68668"/>
                  </a:lnTo>
                  <a:lnTo>
                    <a:pt x="117538" y="73240"/>
                  </a:lnTo>
                  <a:lnTo>
                    <a:pt x="119062" y="76288"/>
                  </a:lnTo>
                  <a:lnTo>
                    <a:pt x="126682" y="83908"/>
                  </a:lnTo>
                  <a:lnTo>
                    <a:pt x="129730" y="85432"/>
                  </a:lnTo>
                  <a:lnTo>
                    <a:pt x="134302" y="86956"/>
                  </a:lnTo>
                  <a:lnTo>
                    <a:pt x="146494" y="86956"/>
                  </a:lnTo>
                  <a:lnTo>
                    <a:pt x="151155" y="85432"/>
                  </a:lnTo>
                  <a:lnTo>
                    <a:pt x="160299" y="80860"/>
                  </a:lnTo>
                  <a:lnTo>
                    <a:pt x="163347" y="77812"/>
                  </a:lnTo>
                  <a:lnTo>
                    <a:pt x="166395" y="74764"/>
                  </a:lnTo>
                  <a:lnTo>
                    <a:pt x="169443" y="68668"/>
                  </a:lnTo>
                  <a:lnTo>
                    <a:pt x="170980" y="64096"/>
                  </a:lnTo>
                  <a:lnTo>
                    <a:pt x="170980" y="45808"/>
                  </a:lnTo>
                  <a:close/>
                </a:path>
                <a:path w="235585" h="86995">
                  <a:moveTo>
                    <a:pt x="235077" y="24384"/>
                  </a:moveTo>
                  <a:lnTo>
                    <a:pt x="224409" y="24384"/>
                  </a:lnTo>
                  <a:lnTo>
                    <a:pt x="224409" y="65620"/>
                  </a:lnTo>
                  <a:lnTo>
                    <a:pt x="222885" y="67144"/>
                  </a:lnTo>
                  <a:lnTo>
                    <a:pt x="221361" y="70192"/>
                  </a:lnTo>
                  <a:lnTo>
                    <a:pt x="216789" y="74764"/>
                  </a:lnTo>
                  <a:lnTo>
                    <a:pt x="215265" y="74764"/>
                  </a:lnTo>
                  <a:lnTo>
                    <a:pt x="213741" y="76288"/>
                  </a:lnTo>
                  <a:lnTo>
                    <a:pt x="212217" y="76288"/>
                  </a:lnTo>
                  <a:lnTo>
                    <a:pt x="210693" y="77812"/>
                  </a:lnTo>
                  <a:lnTo>
                    <a:pt x="199923" y="77812"/>
                  </a:lnTo>
                  <a:lnTo>
                    <a:pt x="196875" y="73240"/>
                  </a:lnTo>
                  <a:lnTo>
                    <a:pt x="196875" y="24384"/>
                  </a:lnTo>
                  <a:lnTo>
                    <a:pt x="186207" y="24384"/>
                  </a:lnTo>
                  <a:lnTo>
                    <a:pt x="186207" y="71716"/>
                  </a:lnTo>
                  <a:lnTo>
                    <a:pt x="187731" y="77812"/>
                  </a:lnTo>
                  <a:lnTo>
                    <a:pt x="190779" y="80860"/>
                  </a:lnTo>
                  <a:lnTo>
                    <a:pt x="193827" y="85432"/>
                  </a:lnTo>
                  <a:lnTo>
                    <a:pt x="198399" y="86956"/>
                  </a:lnTo>
                  <a:lnTo>
                    <a:pt x="210693" y="86956"/>
                  </a:lnTo>
                  <a:lnTo>
                    <a:pt x="212217" y="85432"/>
                  </a:lnTo>
                  <a:lnTo>
                    <a:pt x="213741" y="85432"/>
                  </a:lnTo>
                  <a:lnTo>
                    <a:pt x="215265" y="83908"/>
                  </a:lnTo>
                  <a:lnTo>
                    <a:pt x="216789" y="83908"/>
                  </a:lnTo>
                  <a:lnTo>
                    <a:pt x="222885" y="77812"/>
                  </a:lnTo>
                  <a:lnTo>
                    <a:pt x="225933" y="76288"/>
                  </a:lnTo>
                  <a:lnTo>
                    <a:pt x="225933" y="85432"/>
                  </a:lnTo>
                  <a:lnTo>
                    <a:pt x="235077" y="85432"/>
                  </a:lnTo>
                  <a:lnTo>
                    <a:pt x="235077" y="24384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778853" y="6948391"/>
              <a:ext cx="116014" cy="80867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916299" y="6948390"/>
              <a:ext cx="325088" cy="105251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4271962" y="6942294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12191" y="28955"/>
                  </a:moveTo>
                  <a:lnTo>
                    <a:pt x="1524" y="28955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2191" y="28955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328445" y="7007922"/>
              <a:ext cx="30480" cy="41275"/>
            </a:xfrm>
            <a:custGeom>
              <a:avLst/>
              <a:gdLst/>
              <a:ahLst/>
              <a:cxnLst/>
              <a:rect l="l" t="t" r="r" b="b"/>
              <a:pathLst>
                <a:path w="30479" h="41275">
                  <a:moveTo>
                    <a:pt x="21336" y="1524"/>
                  </a:moveTo>
                  <a:lnTo>
                    <a:pt x="16764" y="1524"/>
                  </a:lnTo>
                  <a:lnTo>
                    <a:pt x="18288" y="0"/>
                  </a:lnTo>
                  <a:lnTo>
                    <a:pt x="19812" y="0"/>
                  </a:lnTo>
                  <a:lnTo>
                    <a:pt x="21336" y="1524"/>
                  </a:lnTo>
                  <a:close/>
                </a:path>
                <a:path w="30479" h="41275">
                  <a:moveTo>
                    <a:pt x="6096" y="41148"/>
                  </a:moveTo>
                  <a:lnTo>
                    <a:pt x="0" y="41148"/>
                  </a:lnTo>
                  <a:lnTo>
                    <a:pt x="0" y="32004"/>
                  </a:lnTo>
                  <a:lnTo>
                    <a:pt x="9144" y="32004"/>
                  </a:lnTo>
                  <a:lnTo>
                    <a:pt x="10668" y="30480"/>
                  </a:lnTo>
                  <a:lnTo>
                    <a:pt x="12192" y="30480"/>
                  </a:lnTo>
                  <a:lnTo>
                    <a:pt x="13716" y="28956"/>
                  </a:lnTo>
                  <a:lnTo>
                    <a:pt x="13716" y="27432"/>
                  </a:lnTo>
                  <a:lnTo>
                    <a:pt x="15240" y="27432"/>
                  </a:lnTo>
                  <a:lnTo>
                    <a:pt x="16764" y="25908"/>
                  </a:lnTo>
                  <a:lnTo>
                    <a:pt x="16764" y="19812"/>
                  </a:lnTo>
                  <a:lnTo>
                    <a:pt x="15240" y="18288"/>
                  </a:lnTo>
                  <a:lnTo>
                    <a:pt x="15240" y="16764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2192" y="13716"/>
                  </a:lnTo>
                  <a:lnTo>
                    <a:pt x="12192" y="12192"/>
                  </a:lnTo>
                  <a:lnTo>
                    <a:pt x="10668" y="12192"/>
                  </a:lnTo>
                  <a:lnTo>
                    <a:pt x="10668" y="6096"/>
                  </a:lnTo>
                  <a:lnTo>
                    <a:pt x="12192" y="4572"/>
                  </a:lnTo>
                  <a:lnTo>
                    <a:pt x="12192" y="3048"/>
                  </a:lnTo>
                  <a:lnTo>
                    <a:pt x="13716" y="3048"/>
                  </a:lnTo>
                  <a:lnTo>
                    <a:pt x="13716" y="1524"/>
                  </a:lnTo>
                  <a:lnTo>
                    <a:pt x="24384" y="1524"/>
                  </a:lnTo>
                  <a:lnTo>
                    <a:pt x="25908" y="3048"/>
                  </a:lnTo>
                  <a:lnTo>
                    <a:pt x="25908" y="4572"/>
                  </a:lnTo>
                  <a:lnTo>
                    <a:pt x="28956" y="7620"/>
                  </a:lnTo>
                  <a:lnTo>
                    <a:pt x="28956" y="10668"/>
                  </a:lnTo>
                  <a:lnTo>
                    <a:pt x="30480" y="12192"/>
                  </a:lnTo>
                  <a:lnTo>
                    <a:pt x="30480" y="18288"/>
                  </a:lnTo>
                  <a:lnTo>
                    <a:pt x="27432" y="24384"/>
                  </a:lnTo>
                  <a:lnTo>
                    <a:pt x="27432" y="27432"/>
                  </a:lnTo>
                  <a:lnTo>
                    <a:pt x="24384" y="30480"/>
                  </a:lnTo>
                  <a:lnTo>
                    <a:pt x="22860" y="33528"/>
                  </a:lnTo>
                  <a:lnTo>
                    <a:pt x="13716" y="38100"/>
                  </a:lnTo>
                  <a:lnTo>
                    <a:pt x="9144" y="39624"/>
                  </a:lnTo>
                  <a:lnTo>
                    <a:pt x="6096" y="41148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5" name="object 115"/>
          <p:cNvGrpSpPr/>
          <p:nvPr/>
        </p:nvGrpSpPr>
        <p:grpSpPr>
          <a:xfrm>
            <a:off x="4477988" y="6942294"/>
            <a:ext cx="290195" cy="107314"/>
            <a:chOff x="4477988" y="6942294"/>
            <a:chExt cx="290195" cy="107314"/>
          </a:xfrm>
        </p:grpSpPr>
        <p:sp>
          <p:nvSpPr>
            <p:cNvPr id="116" name="object 116"/>
            <p:cNvSpPr/>
            <p:nvPr/>
          </p:nvSpPr>
          <p:spPr>
            <a:xfrm>
              <a:off x="4477988" y="6942294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12192" y="28955"/>
                  </a:moveTo>
                  <a:lnTo>
                    <a:pt x="1524" y="28955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2192" y="28955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529899" y="6942294"/>
              <a:ext cx="116014" cy="86963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4682585" y="6942295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12192" y="28955"/>
                  </a:moveTo>
                  <a:lnTo>
                    <a:pt x="1524" y="28955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2192" y="28955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739068" y="7007922"/>
              <a:ext cx="29209" cy="41275"/>
            </a:xfrm>
            <a:custGeom>
              <a:avLst/>
              <a:gdLst/>
              <a:ahLst/>
              <a:cxnLst/>
              <a:rect l="l" t="t" r="r" b="b"/>
              <a:pathLst>
                <a:path w="29210" h="41275">
                  <a:moveTo>
                    <a:pt x="19812" y="1524"/>
                  </a:moveTo>
                  <a:lnTo>
                    <a:pt x="15240" y="1524"/>
                  </a:lnTo>
                  <a:lnTo>
                    <a:pt x="16764" y="0"/>
                  </a:lnTo>
                  <a:lnTo>
                    <a:pt x="19812" y="0"/>
                  </a:lnTo>
                  <a:lnTo>
                    <a:pt x="19812" y="1524"/>
                  </a:lnTo>
                  <a:close/>
                </a:path>
                <a:path w="29210" h="41275">
                  <a:moveTo>
                    <a:pt x="4572" y="41148"/>
                  </a:moveTo>
                  <a:lnTo>
                    <a:pt x="0" y="41148"/>
                  </a:lnTo>
                  <a:lnTo>
                    <a:pt x="0" y="32004"/>
                  </a:lnTo>
                  <a:lnTo>
                    <a:pt x="7620" y="32004"/>
                  </a:lnTo>
                  <a:lnTo>
                    <a:pt x="9144" y="30480"/>
                  </a:lnTo>
                  <a:lnTo>
                    <a:pt x="10668" y="30480"/>
                  </a:lnTo>
                  <a:lnTo>
                    <a:pt x="15240" y="25908"/>
                  </a:lnTo>
                  <a:lnTo>
                    <a:pt x="15240" y="19812"/>
                  </a:lnTo>
                  <a:lnTo>
                    <a:pt x="13716" y="18288"/>
                  </a:lnTo>
                  <a:lnTo>
                    <a:pt x="13716" y="16764"/>
                  </a:lnTo>
                  <a:lnTo>
                    <a:pt x="10668" y="13716"/>
                  </a:lnTo>
                  <a:lnTo>
                    <a:pt x="10668" y="12192"/>
                  </a:lnTo>
                  <a:lnTo>
                    <a:pt x="9144" y="10668"/>
                  </a:lnTo>
                  <a:lnTo>
                    <a:pt x="9144" y="6096"/>
                  </a:lnTo>
                  <a:lnTo>
                    <a:pt x="10668" y="6096"/>
                  </a:lnTo>
                  <a:lnTo>
                    <a:pt x="10668" y="4572"/>
                  </a:lnTo>
                  <a:lnTo>
                    <a:pt x="13716" y="1524"/>
                  </a:lnTo>
                  <a:lnTo>
                    <a:pt x="22860" y="1524"/>
                  </a:lnTo>
                  <a:lnTo>
                    <a:pt x="25908" y="4572"/>
                  </a:lnTo>
                  <a:lnTo>
                    <a:pt x="25908" y="6096"/>
                  </a:lnTo>
                  <a:lnTo>
                    <a:pt x="27432" y="7620"/>
                  </a:lnTo>
                  <a:lnTo>
                    <a:pt x="27432" y="9144"/>
                  </a:lnTo>
                  <a:lnTo>
                    <a:pt x="28956" y="10668"/>
                  </a:lnTo>
                  <a:lnTo>
                    <a:pt x="28956" y="18288"/>
                  </a:lnTo>
                  <a:lnTo>
                    <a:pt x="27432" y="21336"/>
                  </a:lnTo>
                  <a:lnTo>
                    <a:pt x="27432" y="24384"/>
                  </a:lnTo>
                  <a:lnTo>
                    <a:pt x="24384" y="30480"/>
                  </a:lnTo>
                  <a:lnTo>
                    <a:pt x="21336" y="33528"/>
                  </a:lnTo>
                  <a:lnTo>
                    <a:pt x="9144" y="39624"/>
                  </a:lnTo>
                  <a:lnTo>
                    <a:pt x="4572" y="41148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" name="object 120"/>
          <p:cNvGrpSpPr/>
          <p:nvPr/>
        </p:nvGrpSpPr>
        <p:grpSpPr>
          <a:xfrm>
            <a:off x="4887086" y="6942294"/>
            <a:ext cx="1040130" cy="111760"/>
            <a:chOff x="4887086" y="6942294"/>
            <a:chExt cx="1040130" cy="111760"/>
          </a:xfrm>
        </p:grpSpPr>
        <p:pic>
          <p:nvPicPr>
            <p:cNvPr id="121" name="object 121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887086" y="6942295"/>
              <a:ext cx="712850" cy="111347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5609831" y="6942302"/>
              <a:ext cx="245110" cy="111125"/>
            </a:xfrm>
            <a:custGeom>
              <a:avLst/>
              <a:gdLst/>
              <a:ahLst/>
              <a:cxnLst/>
              <a:rect l="l" t="t" r="r" b="b"/>
              <a:pathLst>
                <a:path w="245110" h="111125">
                  <a:moveTo>
                    <a:pt x="68580" y="101625"/>
                  </a:moveTo>
                  <a:lnTo>
                    <a:pt x="0" y="101625"/>
                  </a:lnTo>
                  <a:lnTo>
                    <a:pt x="0" y="110769"/>
                  </a:lnTo>
                  <a:lnTo>
                    <a:pt x="68580" y="110769"/>
                  </a:lnTo>
                  <a:lnTo>
                    <a:pt x="68580" y="101625"/>
                  </a:lnTo>
                  <a:close/>
                </a:path>
                <a:path w="245110" h="111125">
                  <a:moveTo>
                    <a:pt x="126022" y="6096"/>
                  </a:moveTo>
                  <a:lnTo>
                    <a:pt x="78676" y="6096"/>
                  </a:lnTo>
                  <a:lnTo>
                    <a:pt x="78676" y="15240"/>
                  </a:lnTo>
                  <a:lnTo>
                    <a:pt x="96964" y="15240"/>
                  </a:lnTo>
                  <a:lnTo>
                    <a:pt x="96964" y="76288"/>
                  </a:lnTo>
                  <a:lnTo>
                    <a:pt x="78676" y="76288"/>
                  </a:lnTo>
                  <a:lnTo>
                    <a:pt x="78676" y="85432"/>
                  </a:lnTo>
                  <a:lnTo>
                    <a:pt x="126022" y="85432"/>
                  </a:lnTo>
                  <a:lnTo>
                    <a:pt x="126022" y="76288"/>
                  </a:lnTo>
                  <a:lnTo>
                    <a:pt x="107734" y="76288"/>
                  </a:lnTo>
                  <a:lnTo>
                    <a:pt x="107734" y="15240"/>
                  </a:lnTo>
                  <a:lnTo>
                    <a:pt x="126022" y="15240"/>
                  </a:lnTo>
                  <a:lnTo>
                    <a:pt x="126022" y="6096"/>
                  </a:lnTo>
                  <a:close/>
                </a:path>
                <a:path w="245110" h="111125">
                  <a:moveTo>
                    <a:pt x="199263" y="45808"/>
                  </a:moveTo>
                  <a:lnTo>
                    <a:pt x="188595" y="15316"/>
                  </a:lnTo>
                  <a:lnTo>
                    <a:pt x="188595" y="41236"/>
                  </a:lnTo>
                  <a:lnTo>
                    <a:pt x="188595" y="45808"/>
                  </a:lnTo>
                  <a:lnTo>
                    <a:pt x="186880" y="59575"/>
                  </a:lnTo>
                  <a:lnTo>
                    <a:pt x="181737" y="69049"/>
                  </a:lnTo>
                  <a:lnTo>
                    <a:pt x="173126" y="74536"/>
                  </a:lnTo>
                  <a:lnTo>
                    <a:pt x="161074" y="76288"/>
                  </a:lnTo>
                  <a:lnTo>
                    <a:pt x="153454" y="76288"/>
                  </a:lnTo>
                  <a:lnTo>
                    <a:pt x="153454" y="15240"/>
                  </a:lnTo>
                  <a:lnTo>
                    <a:pt x="167170" y="15240"/>
                  </a:lnTo>
                  <a:lnTo>
                    <a:pt x="170218" y="16764"/>
                  </a:lnTo>
                  <a:lnTo>
                    <a:pt x="173266" y="16764"/>
                  </a:lnTo>
                  <a:lnTo>
                    <a:pt x="176314" y="18288"/>
                  </a:lnTo>
                  <a:lnTo>
                    <a:pt x="179451" y="19812"/>
                  </a:lnTo>
                  <a:lnTo>
                    <a:pt x="184023" y="24384"/>
                  </a:lnTo>
                  <a:lnTo>
                    <a:pt x="185547" y="27432"/>
                  </a:lnTo>
                  <a:lnTo>
                    <a:pt x="187071" y="32004"/>
                  </a:lnTo>
                  <a:lnTo>
                    <a:pt x="187071" y="35052"/>
                  </a:lnTo>
                  <a:lnTo>
                    <a:pt x="188595" y="41236"/>
                  </a:lnTo>
                  <a:lnTo>
                    <a:pt x="188595" y="15316"/>
                  </a:lnTo>
                  <a:lnTo>
                    <a:pt x="184962" y="11887"/>
                  </a:lnTo>
                  <a:lnTo>
                    <a:pt x="178650" y="8572"/>
                  </a:lnTo>
                  <a:lnTo>
                    <a:pt x="171183" y="6692"/>
                  </a:lnTo>
                  <a:lnTo>
                    <a:pt x="162598" y="6096"/>
                  </a:lnTo>
                  <a:lnTo>
                    <a:pt x="142786" y="6096"/>
                  </a:lnTo>
                  <a:lnTo>
                    <a:pt x="142786" y="85432"/>
                  </a:lnTo>
                  <a:lnTo>
                    <a:pt x="168694" y="85432"/>
                  </a:lnTo>
                  <a:lnTo>
                    <a:pt x="173266" y="83908"/>
                  </a:lnTo>
                  <a:lnTo>
                    <a:pt x="176314" y="83908"/>
                  </a:lnTo>
                  <a:lnTo>
                    <a:pt x="180975" y="82384"/>
                  </a:lnTo>
                  <a:lnTo>
                    <a:pt x="187071" y="79336"/>
                  </a:lnTo>
                  <a:lnTo>
                    <a:pt x="188595" y="76288"/>
                  </a:lnTo>
                  <a:lnTo>
                    <a:pt x="191643" y="74764"/>
                  </a:lnTo>
                  <a:lnTo>
                    <a:pt x="197739" y="62572"/>
                  </a:lnTo>
                  <a:lnTo>
                    <a:pt x="197739" y="59524"/>
                  </a:lnTo>
                  <a:lnTo>
                    <a:pt x="199263" y="56476"/>
                  </a:lnTo>
                  <a:lnTo>
                    <a:pt x="199263" y="45808"/>
                  </a:lnTo>
                  <a:close/>
                </a:path>
                <a:path w="245110" h="111125">
                  <a:moveTo>
                    <a:pt x="245084" y="0"/>
                  </a:moveTo>
                  <a:lnTo>
                    <a:pt x="231267" y="0"/>
                  </a:lnTo>
                  <a:lnTo>
                    <a:pt x="232791" y="28956"/>
                  </a:lnTo>
                  <a:lnTo>
                    <a:pt x="243560" y="28956"/>
                  </a:lnTo>
                  <a:lnTo>
                    <a:pt x="245084" y="0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897594" y="7007922"/>
              <a:ext cx="29209" cy="41275"/>
            </a:xfrm>
            <a:custGeom>
              <a:avLst/>
              <a:gdLst/>
              <a:ahLst/>
              <a:cxnLst/>
              <a:rect l="l" t="t" r="r" b="b"/>
              <a:pathLst>
                <a:path w="29210" h="41275">
                  <a:moveTo>
                    <a:pt x="4572" y="41147"/>
                  </a:moveTo>
                  <a:lnTo>
                    <a:pt x="0" y="41147"/>
                  </a:lnTo>
                  <a:lnTo>
                    <a:pt x="0" y="32003"/>
                  </a:lnTo>
                  <a:lnTo>
                    <a:pt x="7715" y="32003"/>
                  </a:lnTo>
                  <a:lnTo>
                    <a:pt x="9239" y="30479"/>
                  </a:lnTo>
                  <a:lnTo>
                    <a:pt x="10763" y="30479"/>
                  </a:lnTo>
                  <a:lnTo>
                    <a:pt x="13811" y="27431"/>
                  </a:lnTo>
                  <a:lnTo>
                    <a:pt x="15335" y="27431"/>
                  </a:lnTo>
                  <a:lnTo>
                    <a:pt x="15335" y="25907"/>
                  </a:lnTo>
                  <a:lnTo>
                    <a:pt x="16859" y="24383"/>
                  </a:lnTo>
                  <a:lnTo>
                    <a:pt x="16859" y="21335"/>
                  </a:lnTo>
                  <a:lnTo>
                    <a:pt x="15335" y="19811"/>
                  </a:lnTo>
                  <a:lnTo>
                    <a:pt x="15335" y="16763"/>
                  </a:lnTo>
                  <a:lnTo>
                    <a:pt x="13811" y="16763"/>
                  </a:lnTo>
                  <a:lnTo>
                    <a:pt x="13811" y="15239"/>
                  </a:lnTo>
                  <a:lnTo>
                    <a:pt x="12287" y="15239"/>
                  </a:lnTo>
                  <a:lnTo>
                    <a:pt x="12287" y="13715"/>
                  </a:lnTo>
                  <a:lnTo>
                    <a:pt x="10763" y="12191"/>
                  </a:lnTo>
                  <a:lnTo>
                    <a:pt x="10763" y="4571"/>
                  </a:lnTo>
                  <a:lnTo>
                    <a:pt x="12287" y="4571"/>
                  </a:lnTo>
                  <a:lnTo>
                    <a:pt x="12287" y="3047"/>
                  </a:lnTo>
                  <a:lnTo>
                    <a:pt x="13811" y="3047"/>
                  </a:lnTo>
                  <a:lnTo>
                    <a:pt x="13811" y="1523"/>
                  </a:lnTo>
                  <a:lnTo>
                    <a:pt x="16859" y="1523"/>
                  </a:lnTo>
                  <a:lnTo>
                    <a:pt x="16859" y="0"/>
                  </a:lnTo>
                  <a:lnTo>
                    <a:pt x="19907" y="0"/>
                  </a:lnTo>
                  <a:lnTo>
                    <a:pt x="21431" y="1523"/>
                  </a:lnTo>
                  <a:lnTo>
                    <a:pt x="24479" y="1523"/>
                  </a:lnTo>
                  <a:lnTo>
                    <a:pt x="26003" y="3047"/>
                  </a:lnTo>
                  <a:lnTo>
                    <a:pt x="26003" y="4571"/>
                  </a:lnTo>
                  <a:lnTo>
                    <a:pt x="27527" y="6095"/>
                  </a:lnTo>
                  <a:lnTo>
                    <a:pt x="27527" y="7619"/>
                  </a:lnTo>
                  <a:lnTo>
                    <a:pt x="29051" y="9143"/>
                  </a:lnTo>
                  <a:lnTo>
                    <a:pt x="29051" y="21335"/>
                  </a:lnTo>
                  <a:lnTo>
                    <a:pt x="24479" y="30479"/>
                  </a:lnTo>
                  <a:lnTo>
                    <a:pt x="19907" y="35051"/>
                  </a:lnTo>
                  <a:lnTo>
                    <a:pt x="16859" y="36575"/>
                  </a:lnTo>
                  <a:lnTo>
                    <a:pt x="12287" y="38099"/>
                  </a:lnTo>
                  <a:lnTo>
                    <a:pt x="9239" y="39623"/>
                  </a:lnTo>
                  <a:lnTo>
                    <a:pt x="4572" y="41147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4" name="object 124"/>
          <p:cNvGrpSpPr/>
          <p:nvPr/>
        </p:nvGrpSpPr>
        <p:grpSpPr>
          <a:xfrm>
            <a:off x="6047231" y="6942294"/>
            <a:ext cx="561975" cy="111760"/>
            <a:chOff x="6047231" y="6942294"/>
            <a:chExt cx="561975" cy="111760"/>
          </a:xfrm>
        </p:grpSpPr>
        <p:sp>
          <p:nvSpPr>
            <p:cNvPr id="125" name="object 125"/>
            <p:cNvSpPr/>
            <p:nvPr/>
          </p:nvSpPr>
          <p:spPr>
            <a:xfrm>
              <a:off x="6047231" y="6942294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12192" y="28955"/>
                  </a:moveTo>
                  <a:lnTo>
                    <a:pt x="1524" y="28955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2192" y="28955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6097618" y="6942294"/>
              <a:ext cx="389191" cy="111347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6523481" y="6942294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12192" y="28955"/>
                  </a:moveTo>
                  <a:lnTo>
                    <a:pt x="1524" y="28955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2192" y="28955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579965" y="7007922"/>
              <a:ext cx="29209" cy="41275"/>
            </a:xfrm>
            <a:custGeom>
              <a:avLst/>
              <a:gdLst/>
              <a:ahLst/>
              <a:cxnLst/>
              <a:rect l="l" t="t" r="r" b="b"/>
              <a:pathLst>
                <a:path w="29209" h="41275">
                  <a:moveTo>
                    <a:pt x="21336" y="1524"/>
                  </a:moveTo>
                  <a:lnTo>
                    <a:pt x="15240" y="1524"/>
                  </a:lnTo>
                  <a:lnTo>
                    <a:pt x="16764" y="0"/>
                  </a:lnTo>
                  <a:lnTo>
                    <a:pt x="19812" y="0"/>
                  </a:lnTo>
                  <a:lnTo>
                    <a:pt x="21336" y="1524"/>
                  </a:lnTo>
                  <a:close/>
                </a:path>
                <a:path w="29209" h="41275">
                  <a:moveTo>
                    <a:pt x="4572" y="41148"/>
                  </a:moveTo>
                  <a:lnTo>
                    <a:pt x="0" y="41148"/>
                  </a:lnTo>
                  <a:lnTo>
                    <a:pt x="0" y="32004"/>
                  </a:lnTo>
                  <a:lnTo>
                    <a:pt x="7620" y="32004"/>
                  </a:lnTo>
                  <a:lnTo>
                    <a:pt x="9144" y="30480"/>
                  </a:lnTo>
                  <a:lnTo>
                    <a:pt x="10668" y="30480"/>
                  </a:lnTo>
                  <a:lnTo>
                    <a:pt x="13716" y="27432"/>
                  </a:lnTo>
                  <a:lnTo>
                    <a:pt x="15240" y="27432"/>
                  </a:lnTo>
                  <a:lnTo>
                    <a:pt x="15240" y="16764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2192" y="15240"/>
                  </a:lnTo>
                  <a:lnTo>
                    <a:pt x="12192" y="13716"/>
                  </a:lnTo>
                  <a:lnTo>
                    <a:pt x="10668" y="12192"/>
                  </a:lnTo>
                  <a:lnTo>
                    <a:pt x="10668" y="4572"/>
                  </a:lnTo>
                  <a:lnTo>
                    <a:pt x="12192" y="4572"/>
                  </a:lnTo>
                  <a:lnTo>
                    <a:pt x="12192" y="3048"/>
                  </a:lnTo>
                  <a:lnTo>
                    <a:pt x="13716" y="1524"/>
                  </a:lnTo>
                  <a:lnTo>
                    <a:pt x="24384" y="1524"/>
                  </a:lnTo>
                  <a:lnTo>
                    <a:pt x="24384" y="3048"/>
                  </a:lnTo>
                  <a:lnTo>
                    <a:pt x="27432" y="6096"/>
                  </a:lnTo>
                  <a:lnTo>
                    <a:pt x="27432" y="7620"/>
                  </a:lnTo>
                  <a:lnTo>
                    <a:pt x="28956" y="9144"/>
                  </a:lnTo>
                  <a:lnTo>
                    <a:pt x="28956" y="21336"/>
                  </a:lnTo>
                  <a:lnTo>
                    <a:pt x="24384" y="30480"/>
                  </a:lnTo>
                  <a:lnTo>
                    <a:pt x="19812" y="35052"/>
                  </a:lnTo>
                  <a:lnTo>
                    <a:pt x="16764" y="36576"/>
                  </a:lnTo>
                  <a:lnTo>
                    <a:pt x="12192" y="38100"/>
                  </a:lnTo>
                  <a:lnTo>
                    <a:pt x="9144" y="39624"/>
                  </a:lnTo>
                  <a:lnTo>
                    <a:pt x="4572" y="41148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9" name="object 129"/>
          <p:cNvGrpSpPr/>
          <p:nvPr/>
        </p:nvGrpSpPr>
        <p:grpSpPr>
          <a:xfrm>
            <a:off x="6729603" y="6942294"/>
            <a:ext cx="367665" cy="111760"/>
            <a:chOff x="6729603" y="6942294"/>
            <a:chExt cx="367665" cy="111760"/>
          </a:xfrm>
        </p:grpSpPr>
        <p:sp>
          <p:nvSpPr>
            <p:cNvPr id="130" name="object 130"/>
            <p:cNvSpPr/>
            <p:nvPr/>
          </p:nvSpPr>
          <p:spPr>
            <a:xfrm>
              <a:off x="6729603" y="6942294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12191" y="28955"/>
                  </a:moveTo>
                  <a:lnTo>
                    <a:pt x="1524" y="28955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2191" y="28955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772275" y="6942294"/>
              <a:ext cx="324992" cy="111347"/>
            </a:xfrm>
            <a:prstGeom prst="rect">
              <a:avLst/>
            </a:prstGeom>
          </p:spPr>
        </p:pic>
      </p:grpSp>
      <p:pic>
        <p:nvPicPr>
          <p:cNvPr id="132" name="object 132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1451032" y="7320718"/>
            <a:ext cx="65627" cy="79343"/>
          </a:xfrm>
          <a:prstGeom prst="rect">
            <a:avLst/>
          </a:prstGeom>
        </p:spPr>
      </p:pic>
      <p:sp>
        <p:nvSpPr>
          <p:cNvPr id="133" name="object 133"/>
          <p:cNvSpPr/>
          <p:nvPr/>
        </p:nvSpPr>
        <p:spPr>
          <a:xfrm>
            <a:off x="1594478" y="7349674"/>
            <a:ext cx="52069" cy="35560"/>
          </a:xfrm>
          <a:custGeom>
            <a:avLst/>
            <a:gdLst/>
            <a:ahLst/>
            <a:cxnLst/>
            <a:rect l="l" t="t" r="r" b="b"/>
            <a:pathLst>
              <a:path w="52069" h="35559">
                <a:moveTo>
                  <a:pt x="51911" y="10668"/>
                </a:moveTo>
                <a:lnTo>
                  <a:pt x="0" y="10668"/>
                </a:lnTo>
                <a:lnTo>
                  <a:pt x="0" y="0"/>
                </a:lnTo>
                <a:lnTo>
                  <a:pt x="51911" y="0"/>
                </a:lnTo>
                <a:lnTo>
                  <a:pt x="51911" y="10668"/>
                </a:lnTo>
                <a:close/>
              </a:path>
              <a:path w="52069" h="35559">
                <a:moveTo>
                  <a:pt x="51911" y="35147"/>
                </a:moveTo>
                <a:lnTo>
                  <a:pt x="0" y="35147"/>
                </a:lnTo>
                <a:lnTo>
                  <a:pt x="0" y="22860"/>
                </a:lnTo>
                <a:lnTo>
                  <a:pt x="51911" y="22860"/>
                </a:lnTo>
                <a:lnTo>
                  <a:pt x="51911" y="35147"/>
                </a:lnTo>
                <a:close/>
              </a:path>
            </a:pathLst>
          </a:custGeom>
          <a:solidFill>
            <a:srgbClr val="AA2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4" name="object 134"/>
          <p:cNvGrpSpPr/>
          <p:nvPr/>
        </p:nvGrpSpPr>
        <p:grpSpPr>
          <a:xfrm>
            <a:off x="2295137" y="7313098"/>
            <a:ext cx="630555" cy="108585"/>
            <a:chOff x="2295137" y="7313098"/>
            <a:chExt cx="630555" cy="108585"/>
          </a:xfrm>
        </p:grpSpPr>
        <p:pic>
          <p:nvPicPr>
            <p:cNvPr id="135" name="object 13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295137" y="7313098"/>
              <a:ext cx="511397" cy="88487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2840063" y="7314622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69" h="29209">
                  <a:moveTo>
                    <a:pt x="12287" y="28955"/>
                  </a:moveTo>
                  <a:lnTo>
                    <a:pt x="1524" y="28955"/>
                  </a:lnTo>
                  <a:lnTo>
                    <a:pt x="0" y="0"/>
                  </a:lnTo>
                  <a:lnTo>
                    <a:pt x="13811" y="0"/>
                  </a:lnTo>
                  <a:lnTo>
                    <a:pt x="12287" y="28955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896546" y="7380249"/>
              <a:ext cx="29209" cy="41275"/>
            </a:xfrm>
            <a:custGeom>
              <a:avLst/>
              <a:gdLst/>
              <a:ahLst/>
              <a:cxnLst/>
              <a:rect l="l" t="t" r="r" b="b"/>
              <a:pathLst>
                <a:path w="29210" h="41275">
                  <a:moveTo>
                    <a:pt x="22955" y="1524"/>
                  </a:moveTo>
                  <a:lnTo>
                    <a:pt x="15335" y="1524"/>
                  </a:lnTo>
                  <a:lnTo>
                    <a:pt x="15335" y="0"/>
                  </a:lnTo>
                  <a:lnTo>
                    <a:pt x="21431" y="0"/>
                  </a:lnTo>
                  <a:lnTo>
                    <a:pt x="22955" y="1524"/>
                  </a:lnTo>
                  <a:close/>
                </a:path>
                <a:path w="29210" h="41275">
                  <a:moveTo>
                    <a:pt x="4572" y="41148"/>
                  </a:moveTo>
                  <a:lnTo>
                    <a:pt x="0" y="41148"/>
                  </a:lnTo>
                  <a:lnTo>
                    <a:pt x="0" y="32004"/>
                  </a:lnTo>
                  <a:lnTo>
                    <a:pt x="6096" y="32004"/>
                  </a:lnTo>
                  <a:lnTo>
                    <a:pt x="7620" y="30480"/>
                  </a:lnTo>
                  <a:lnTo>
                    <a:pt x="9144" y="30480"/>
                  </a:lnTo>
                  <a:lnTo>
                    <a:pt x="10668" y="28956"/>
                  </a:lnTo>
                  <a:lnTo>
                    <a:pt x="12287" y="28956"/>
                  </a:lnTo>
                  <a:lnTo>
                    <a:pt x="15335" y="25908"/>
                  </a:lnTo>
                  <a:lnTo>
                    <a:pt x="15335" y="18288"/>
                  </a:lnTo>
                  <a:lnTo>
                    <a:pt x="13811" y="16764"/>
                  </a:lnTo>
                  <a:lnTo>
                    <a:pt x="13811" y="15240"/>
                  </a:lnTo>
                  <a:lnTo>
                    <a:pt x="12287" y="13716"/>
                  </a:lnTo>
                  <a:lnTo>
                    <a:pt x="10668" y="12192"/>
                  </a:lnTo>
                  <a:lnTo>
                    <a:pt x="10668" y="4572"/>
                  </a:lnTo>
                  <a:lnTo>
                    <a:pt x="12287" y="3048"/>
                  </a:lnTo>
                  <a:lnTo>
                    <a:pt x="12287" y="1524"/>
                  </a:lnTo>
                  <a:lnTo>
                    <a:pt x="24479" y="1524"/>
                  </a:lnTo>
                  <a:lnTo>
                    <a:pt x="24479" y="3048"/>
                  </a:lnTo>
                  <a:lnTo>
                    <a:pt x="26003" y="4572"/>
                  </a:lnTo>
                  <a:lnTo>
                    <a:pt x="27527" y="4572"/>
                  </a:lnTo>
                  <a:lnTo>
                    <a:pt x="27527" y="6096"/>
                  </a:lnTo>
                  <a:lnTo>
                    <a:pt x="29051" y="9144"/>
                  </a:lnTo>
                  <a:lnTo>
                    <a:pt x="29051" y="21336"/>
                  </a:lnTo>
                  <a:lnTo>
                    <a:pt x="24479" y="30480"/>
                  </a:lnTo>
                  <a:lnTo>
                    <a:pt x="21431" y="32004"/>
                  </a:lnTo>
                  <a:lnTo>
                    <a:pt x="19907" y="35052"/>
                  </a:lnTo>
                  <a:lnTo>
                    <a:pt x="16859" y="36576"/>
                  </a:lnTo>
                  <a:lnTo>
                    <a:pt x="12287" y="38100"/>
                  </a:lnTo>
                  <a:lnTo>
                    <a:pt x="9144" y="39624"/>
                  </a:lnTo>
                  <a:lnTo>
                    <a:pt x="4572" y="41148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8" name="object 138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3026372" y="7313098"/>
            <a:ext cx="187738" cy="88486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1728781" y="7310050"/>
            <a:ext cx="735806" cy="277654"/>
          </a:xfrm>
          <a:prstGeom prst="rect">
            <a:avLst/>
          </a:prstGeom>
        </p:spPr>
      </p:pic>
      <p:grpSp>
        <p:nvGrpSpPr>
          <p:cNvPr id="140" name="object 140"/>
          <p:cNvGrpSpPr/>
          <p:nvPr/>
        </p:nvGrpSpPr>
        <p:grpSpPr>
          <a:xfrm>
            <a:off x="3233921" y="7310050"/>
            <a:ext cx="244475" cy="116205"/>
            <a:chOff x="3233921" y="7310050"/>
            <a:chExt cx="244475" cy="116205"/>
          </a:xfrm>
        </p:grpSpPr>
        <p:pic>
          <p:nvPicPr>
            <p:cNvPr id="141" name="object 141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233921" y="7320718"/>
              <a:ext cx="186213" cy="80867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3443090" y="7310050"/>
              <a:ext cx="35560" cy="116205"/>
            </a:xfrm>
            <a:custGeom>
              <a:avLst/>
              <a:gdLst/>
              <a:ahLst/>
              <a:cxnLst/>
              <a:rect l="l" t="t" r="r" b="b"/>
              <a:pathLst>
                <a:path w="35560" h="116204">
                  <a:moveTo>
                    <a:pt x="6096" y="115919"/>
                  </a:moveTo>
                  <a:lnTo>
                    <a:pt x="0" y="109823"/>
                  </a:lnTo>
                  <a:lnTo>
                    <a:pt x="6072" y="103227"/>
                  </a:lnTo>
                  <a:lnTo>
                    <a:pt x="10858" y="97059"/>
                  </a:lnTo>
                  <a:lnTo>
                    <a:pt x="24384" y="57911"/>
                  </a:lnTo>
                  <a:lnTo>
                    <a:pt x="22931" y="44243"/>
                  </a:lnTo>
                  <a:lnTo>
                    <a:pt x="18478" y="30860"/>
                  </a:lnTo>
                  <a:lnTo>
                    <a:pt x="10882" y="18049"/>
                  </a:lnTo>
                  <a:lnTo>
                    <a:pt x="0" y="6095"/>
                  </a:lnTo>
                  <a:lnTo>
                    <a:pt x="7620" y="0"/>
                  </a:lnTo>
                  <a:lnTo>
                    <a:pt x="19621" y="13120"/>
                  </a:lnTo>
                  <a:lnTo>
                    <a:pt x="28194" y="27241"/>
                  </a:lnTo>
                  <a:lnTo>
                    <a:pt x="33337" y="42219"/>
                  </a:lnTo>
                  <a:lnTo>
                    <a:pt x="35052" y="57911"/>
                  </a:lnTo>
                  <a:lnTo>
                    <a:pt x="35052" y="65627"/>
                  </a:lnTo>
                  <a:lnTo>
                    <a:pt x="33528" y="71723"/>
                  </a:lnTo>
                  <a:lnTo>
                    <a:pt x="27432" y="90011"/>
                  </a:lnTo>
                  <a:lnTo>
                    <a:pt x="24384" y="94583"/>
                  </a:lnTo>
                  <a:lnTo>
                    <a:pt x="19812" y="100679"/>
                  </a:lnTo>
                  <a:lnTo>
                    <a:pt x="16764" y="105251"/>
                  </a:lnTo>
                  <a:lnTo>
                    <a:pt x="6096" y="115919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/>
          <p:nvPr/>
        </p:nvSpPr>
        <p:spPr>
          <a:xfrm>
            <a:off x="1452556" y="7500741"/>
            <a:ext cx="61594" cy="86995"/>
          </a:xfrm>
          <a:custGeom>
            <a:avLst/>
            <a:gdLst/>
            <a:ahLst/>
            <a:cxnLst/>
            <a:rect l="l" t="t" r="r" b="b"/>
            <a:pathLst>
              <a:path w="61594" h="86995">
                <a:moveTo>
                  <a:pt x="10668" y="86963"/>
                </a:moveTo>
                <a:lnTo>
                  <a:pt x="0" y="86963"/>
                </a:lnTo>
                <a:lnTo>
                  <a:pt x="0" y="76295"/>
                </a:lnTo>
                <a:lnTo>
                  <a:pt x="3048" y="76295"/>
                </a:lnTo>
                <a:lnTo>
                  <a:pt x="3048" y="77819"/>
                </a:lnTo>
                <a:lnTo>
                  <a:pt x="9144" y="77819"/>
                </a:lnTo>
                <a:lnTo>
                  <a:pt x="10668" y="76295"/>
                </a:lnTo>
                <a:lnTo>
                  <a:pt x="13716" y="76295"/>
                </a:lnTo>
                <a:lnTo>
                  <a:pt x="22860" y="67151"/>
                </a:lnTo>
                <a:lnTo>
                  <a:pt x="25908" y="61055"/>
                </a:lnTo>
                <a:lnTo>
                  <a:pt x="1524" y="0"/>
                </a:lnTo>
                <a:lnTo>
                  <a:pt x="12192" y="0"/>
                </a:lnTo>
                <a:lnTo>
                  <a:pt x="28956" y="41243"/>
                </a:lnTo>
                <a:lnTo>
                  <a:pt x="32004" y="50387"/>
                </a:lnTo>
                <a:lnTo>
                  <a:pt x="48863" y="0"/>
                </a:lnTo>
                <a:lnTo>
                  <a:pt x="61055" y="0"/>
                </a:lnTo>
                <a:lnTo>
                  <a:pt x="39624" y="54959"/>
                </a:lnTo>
                <a:lnTo>
                  <a:pt x="38100" y="61055"/>
                </a:lnTo>
                <a:lnTo>
                  <a:pt x="35052" y="65627"/>
                </a:lnTo>
                <a:lnTo>
                  <a:pt x="33528" y="68675"/>
                </a:lnTo>
                <a:lnTo>
                  <a:pt x="30480" y="73247"/>
                </a:lnTo>
                <a:lnTo>
                  <a:pt x="28956" y="76295"/>
                </a:lnTo>
                <a:lnTo>
                  <a:pt x="22860" y="82391"/>
                </a:lnTo>
                <a:lnTo>
                  <a:pt x="16764" y="85439"/>
                </a:lnTo>
                <a:lnTo>
                  <a:pt x="13716" y="85439"/>
                </a:lnTo>
                <a:lnTo>
                  <a:pt x="10668" y="86963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594478" y="7511314"/>
            <a:ext cx="52069" cy="36830"/>
          </a:xfrm>
          <a:custGeom>
            <a:avLst/>
            <a:gdLst/>
            <a:ahLst/>
            <a:cxnLst/>
            <a:rect l="l" t="t" r="r" b="b"/>
            <a:pathLst>
              <a:path w="52069" h="36829">
                <a:moveTo>
                  <a:pt x="51911" y="12287"/>
                </a:moveTo>
                <a:lnTo>
                  <a:pt x="0" y="12287"/>
                </a:lnTo>
                <a:lnTo>
                  <a:pt x="0" y="0"/>
                </a:lnTo>
                <a:lnTo>
                  <a:pt x="51911" y="0"/>
                </a:lnTo>
                <a:lnTo>
                  <a:pt x="51911" y="12287"/>
                </a:lnTo>
                <a:close/>
              </a:path>
              <a:path w="52069" h="36829">
                <a:moveTo>
                  <a:pt x="51911" y="36671"/>
                </a:moveTo>
                <a:lnTo>
                  <a:pt x="0" y="36671"/>
                </a:lnTo>
                <a:lnTo>
                  <a:pt x="0" y="24479"/>
                </a:lnTo>
                <a:lnTo>
                  <a:pt x="51911" y="24479"/>
                </a:lnTo>
                <a:lnTo>
                  <a:pt x="51911" y="36671"/>
                </a:lnTo>
                <a:close/>
              </a:path>
            </a:pathLst>
          </a:custGeom>
          <a:solidFill>
            <a:srgbClr val="AA2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5" name="object 145"/>
          <p:cNvGrpSpPr/>
          <p:nvPr/>
        </p:nvGrpSpPr>
        <p:grpSpPr>
          <a:xfrm>
            <a:off x="2499735" y="7474674"/>
            <a:ext cx="88900" cy="113030"/>
            <a:chOff x="2499735" y="7474674"/>
            <a:chExt cx="88900" cy="113030"/>
          </a:xfrm>
        </p:grpSpPr>
        <p:sp>
          <p:nvSpPr>
            <p:cNvPr id="146" name="object 146"/>
            <p:cNvSpPr/>
            <p:nvPr/>
          </p:nvSpPr>
          <p:spPr>
            <a:xfrm>
              <a:off x="2499735" y="7476357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69" h="29209">
                  <a:moveTo>
                    <a:pt x="12192" y="28956"/>
                  </a:moveTo>
                  <a:lnTo>
                    <a:pt x="1524" y="28956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2192" y="28956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557742" y="7474686"/>
              <a:ext cx="30480" cy="113030"/>
            </a:xfrm>
            <a:custGeom>
              <a:avLst/>
              <a:gdLst/>
              <a:ahLst/>
              <a:cxnLst/>
              <a:rect l="l" t="t" r="r" b="b"/>
              <a:pathLst>
                <a:path w="30480" h="113029">
                  <a:moveTo>
                    <a:pt x="3048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9812" y="7620"/>
                  </a:lnTo>
                  <a:lnTo>
                    <a:pt x="19812" y="104140"/>
                  </a:lnTo>
                  <a:lnTo>
                    <a:pt x="0" y="104140"/>
                  </a:lnTo>
                  <a:lnTo>
                    <a:pt x="0" y="113030"/>
                  </a:lnTo>
                  <a:lnTo>
                    <a:pt x="30480" y="113030"/>
                  </a:lnTo>
                  <a:lnTo>
                    <a:pt x="30480" y="104140"/>
                  </a:lnTo>
                  <a:lnTo>
                    <a:pt x="30480" y="7620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8" name="object 148"/>
          <p:cNvGrpSpPr/>
          <p:nvPr/>
        </p:nvGrpSpPr>
        <p:grpSpPr>
          <a:xfrm>
            <a:off x="1464557" y="7901934"/>
            <a:ext cx="638810" cy="140335"/>
            <a:chOff x="1464557" y="7901934"/>
            <a:chExt cx="638810" cy="140335"/>
          </a:xfrm>
        </p:grpSpPr>
        <p:pic>
          <p:nvPicPr>
            <p:cNvPr id="149" name="object 14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464557" y="7901934"/>
              <a:ext cx="74675" cy="137159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552949" y="7938510"/>
              <a:ext cx="88392" cy="103631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653533" y="7938510"/>
              <a:ext cx="82295" cy="103631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751069" y="7911078"/>
              <a:ext cx="64007" cy="131063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830317" y="7938510"/>
              <a:ext cx="170687" cy="103631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007102" y="7938510"/>
              <a:ext cx="89916" cy="103631"/>
            </a:xfrm>
            <a:prstGeom prst="rect">
              <a:avLst/>
            </a:prstGeom>
          </p:spPr>
        </p:pic>
        <p:sp>
          <p:nvSpPr>
            <p:cNvPr id="155" name="object 155"/>
            <p:cNvSpPr/>
            <p:nvPr/>
          </p:nvSpPr>
          <p:spPr>
            <a:xfrm>
              <a:off x="2101589" y="8038332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5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6" name="object 156"/>
          <p:cNvGrpSpPr/>
          <p:nvPr/>
        </p:nvGrpSpPr>
        <p:grpSpPr>
          <a:xfrm>
            <a:off x="2164074" y="7894314"/>
            <a:ext cx="601980" cy="190500"/>
            <a:chOff x="2164074" y="7894314"/>
            <a:chExt cx="601980" cy="190500"/>
          </a:xfrm>
        </p:grpSpPr>
        <p:pic>
          <p:nvPicPr>
            <p:cNvPr id="157" name="object 157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2164074" y="7898886"/>
              <a:ext cx="88392" cy="143255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267706" y="7938510"/>
              <a:ext cx="76200" cy="103631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356098" y="7894314"/>
              <a:ext cx="182879" cy="147828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563362" y="7938510"/>
              <a:ext cx="88391" cy="100583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670042" y="7938510"/>
              <a:ext cx="96011" cy="146303"/>
            </a:xfrm>
            <a:prstGeom prst="rect">
              <a:avLst/>
            </a:prstGeom>
          </p:spPr>
        </p:pic>
      </p:grpSp>
      <p:grpSp>
        <p:nvGrpSpPr>
          <p:cNvPr id="162" name="object 162"/>
          <p:cNvGrpSpPr/>
          <p:nvPr/>
        </p:nvGrpSpPr>
        <p:grpSpPr>
          <a:xfrm>
            <a:off x="1458664" y="8324754"/>
            <a:ext cx="253365" cy="86995"/>
            <a:chOff x="1458664" y="8324754"/>
            <a:chExt cx="253365" cy="86995"/>
          </a:xfrm>
        </p:grpSpPr>
        <p:pic>
          <p:nvPicPr>
            <p:cNvPr id="163" name="object 163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458664" y="8324754"/>
              <a:ext cx="186309" cy="86963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1664690" y="8349138"/>
              <a:ext cx="47625" cy="62865"/>
            </a:xfrm>
            <a:custGeom>
              <a:avLst/>
              <a:gdLst/>
              <a:ahLst/>
              <a:cxnLst/>
              <a:rect l="l" t="t" r="r" b="b"/>
              <a:pathLst>
                <a:path w="47625" h="62865">
                  <a:moveTo>
                    <a:pt x="42767" y="35052"/>
                  </a:moveTo>
                  <a:lnTo>
                    <a:pt x="16859" y="35052"/>
                  </a:lnTo>
                  <a:lnTo>
                    <a:pt x="15335" y="33528"/>
                  </a:lnTo>
                  <a:lnTo>
                    <a:pt x="12287" y="32004"/>
                  </a:lnTo>
                  <a:lnTo>
                    <a:pt x="10763" y="32004"/>
                  </a:lnTo>
                  <a:lnTo>
                    <a:pt x="7620" y="30480"/>
                  </a:lnTo>
                  <a:lnTo>
                    <a:pt x="3048" y="25908"/>
                  </a:lnTo>
                  <a:lnTo>
                    <a:pt x="3048" y="24384"/>
                  </a:lnTo>
                  <a:lnTo>
                    <a:pt x="1524" y="21336"/>
                  </a:lnTo>
                  <a:lnTo>
                    <a:pt x="1524" y="12192"/>
                  </a:lnTo>
                  <a:lnTo>
                    <a:pt x="3048" y="9144"/>
                  </a:lnTo>
                  <a:lnTo>
                    <a:pt x="7620" y="4572"/>
                  </a:lnTo>
                  <a:lnTo>
                    <a:pt x="10763" y="3048"/>
                  </a:lnTo>
                  <a:lnTo>
                    <a:pt x="16859" y="0"/>
                  </a:lnTo>
                  <a:lnTo>
                    <a:pt x="36671" y="0"/>
                  </a:lnTo>
                  <a:lnTo>
                    <a:pt x="39719" y="1524"/>
                  </a:lnTo>
                  <a:lnTo>
                    <a:pt x="42767" y="1524"/>
                  </a:lnTo>
                  <a:lnTo>
                    <a:pt x="42767" y="9144"/>
                  </a:lnTo>
                  <a:lnTo>
                    <a:pt x="16859" y="9144"/>
                  </a:lnTo>
                  <a:lnTo>
                    <a:pt x="13811" y="12192"/>
                  </a:lnTo>
                  <a:lnTo>
                    <a:pt x="12287" y="12192"/>
                  </a:lnTo>
                  <a:lnTo>
                    <a:pt x="12287" y="19812"/>
                  </a:lnTo>
                  <a:lnTo>
                    <a:pt x="13811" y="21336"/>
                  </a:lnTo>
                  <a:lnTo>
                    <a:pt x="15335" y="21336"/>
                  </a:lnTo>
                  <a:lnTo>
                    <a:pt x="15335" y="22860"/>
                  </a:lnTo>
                  <a:lnTo>
                    <a:pt x="16859" y="24384"/>
                  </a:lnTo>
                  <a:lnTo>
                    <a:pt x="19907" y="24384"/>
                  </a:lnTo>
                  <a:lnTo>
                    <a:pt x="21431" y="25908"/>
                  </a:lnTo>
                  <a:lnTo>
                    <a:pt x="24479" y="25908"/>
                  </a:lnTo>
                  <a:lnTo>
                    <a:pt x="30575" y="28956"/>
                  </a:lnTo>
                  <a:lnTo>
                    <a:pt x="33623" y="28956"/>
                  </a:lnTo>
                  <a:lnTo>
                    <a:pt x="39719" y="32004"/>
                  </a:lnTo>
                  <a:lnTo>
                    <a:pt x="42767" y="35052"/>
                  </a:lnTo>
                  <a:close/>
                </a:path>
                <a:path w="47625" h="62865">
                  <a:moveTo>
                    <a:pt x="42767" y="10668"/>
                  </a:moveTo>
                  <a:lnTo>
                    <a:pt x="39719" y="10668"/>
                  </a:lnTo>
                  <a:lnTo>
                    <a:pt x="36671" y="9144"/>
                  </a:lnTo>
                  <a:lnTo>
                    <a:pt x="42767" y="9144"/>
                  </a:lnTo>
                  <a:lnTo>
                    <a:pt x="42767" y="10668"/>
                  </a:lnTo>
                  <a:close/>
                </a:path>
                <a:path w="47625" h="62865">
                  <a:moveTo>
                    <a:pt x="45815" y="53435"/>
                  </a:moveTo>
                  <a:lnTo>
                    <a:pt x="30575" y="53435"/>
                  </a:lnTo>
                  <a:lnTo>
                    <a:pt x="32099" y="51911"/>
                  </a:lnTo>
                  <a:lnTo>
                    <a:pt x="35147" y="50387"/>
                  </a:lnTo>
                  <a:lnTo>
                    <a:pt x="36671" y="48863"/>
                  </a:lnTo>
                  <a:lnTo>
                    <a:pt x="36671" y="44291"/>
                  </a:lnTo>
                  <a:lnTo>
                    <a:pt x="35147" y="44291"/>
                  </a:lnTo>
                  <a:lnTo>
                    <a:pt x="35147" y="42767"/>
                  </a:lnTo>
                  <a:lnTo>
                    <a:pt x="32099" y="39719"/>
                  </a:lnTo>
                  <a:lnTo>
                    <a:pt x="30575" y="39719"/>
                  </a:lnTo>
                  <a:lnTo>
                    <a:pt x="29051" y="38100"/>
                  </a:lnTo>
                  <a:lnTo>
                    <a:pt x="26003" y="36576"/>
                  </a:lnTo>
                  <a:lnTo>
                    <a:pt x="22955" y="36576"/>
                  </a:lnTo>
                  <a:lnTo>
                    <a:pt x="19907" y="35052"/>
                  </a:lnTo>
                  <a:lnTo>
                    <a:pt x="44291" y="35052"/>
                  </a:lnTo>
                  <a:lnTo>
                    <a:pt x="45815" y="36576"/>
                  </a:lnTo>
                  <a:lnTo>
                    <a:pt x="45815" y="41243"/>
                  </a:lnTo>
                  <a:lnTo>
                    <a:pt x="47339" y="42767"/>
                  </a:lnTo>
                  <a:lnTo>
                    <a:pt x="47339" y="47339"/>
                  </a:lnTo>
                  <a:lnTo>
                    <a:pt x="45815" y="48863"/>
                  </a:lnTo>
                  <a:lnTo>
                    <a:pt x="45815" y="53435"/>
                  </a:lnTo>
                  <a:close/>
                </a:path>
                <a:path w="47625" h="62865">
                  <a:moveTo>
                    <a:pt x="35147" y="61055"/>
                  </a:moveTo>
                  <a:lnTo>
                    <a:pt x="0" y="61055"/>
                  </a:lnTo>
                  <a:lnTo>
                    <a:pt x="0" y="50387"/>
                  </a:lnTo>
                  <a:lnTo>
                    <a:pt x="3048" y="51911"/>
                  </a:lnTo>
                  <a:lnTo>
                    <a:pt x="7620" y="53435"/>
                  </a:lnTo>
                  <a:lnTo>
                    <a:pt x="44291" y="53435"/>
                  </a:lnTo>
                  <a:lnTo>
                    <a:pt x="38195" y="59531"/>
                  </a:lnTo>
                  <a:lnTo>
                    <a:pt x="36671" y="59531"/>
                  </a:lnTo>
                  <a:lnTo>
                    <a:pt x="35147" y="61055"/>
                  </a:lnTo>
                  <a:close/>
                </a:path>
                <a:path w="47625" h="62865">
                  <a:moveTo>
                    <a:pt x="29051" y="62579"/>
                  </a:moveTo>
                  <a:lnTo>
                    <a:pt x="6096" y="62579"/>
                  </a:lnTo>
                  <a:lnTo>
                    <a:pt x="3048" y="61055"/>
                  </a:lnTo>
                  <a:lnTo>
                    <a:pt x="30575" y="61055"/>
                  </a:lnTo>
                  <a:lnTo>
                    <a:pt x="29051" y="6257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/>
          <p:nvPr/>
        </p:nvSpPr>
        <p:spPr>
          <a:xfrm>
            <a:off x="1799088" y="8359711"/>
            <a:ext cx="52069" cy="36830"/>
          </a:xfrm>
          <a:custGeom>
            <a:avLst/>
            <a:gdLst/>
            <a:ahLst/>
            <a:cxnLst/>
            <a:rect l="l" t="t" r="r" b="b"/>
            <a:pathLst>
              <a:path w="52069" h="36829">
                <a:moveTo>
                  <a:pt x="51911" y="12287"/>
                </a:moveTo>
                <a:lnTo>
                  <a:pt x="0" y="12287"/>
                </a:lnTo>
                <a:lnTo>
                  <a:pt x="0" y="0"/>
                </a:lnTo>
                <a:lnTo>
                  <a:pt x="51911" y="0"/>
                </a:lnTo>
                <a:lnTo>
                  <a:pt x="51911" y="12287"/>
                </a:lnTo>
                <a:close/>
              </a:path>
              <a:path w="52069" h="36829">
                <a:moveTo>
                  <a:pt x="51911" y="36671"/>
                </a:moveTo>
                <a:lnTo>
                  <a:pt x="0" y="36671"/>
                </a:lnTo>
                <a:lnTo>
                  <a:pt x="0" y="24479"/>
                </a:lnTo>
                <a:lnTo>
                  <a:pt x="51911" y="24479"/>
                </a:lnTo>
                <a:lnTo>
                  <a:pt x="51911" y="36671"/>
                </a:lnTo>
                <a:close/>
              </a:path>
            </a:pathLst>
          </a:custGeom>
          <a:solidFill>
            <a:srgbClr val="AA2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6" name="object 166"/>
          <p:cNvGrpSpPr/>
          <p:nvPr/>
        </p:nvGrpSpPr>
        <p:grpSpPr>
          <a:xfrm>
            <a:off x="1948630" y="8323071"/>
            <a:ext cx="432434" cy="113030"/>
            <a:chOff x="1948630" y="8323071"/>
            <a:chExt cx="432434" cy="113030"/>
          </a:xfrm>
        </p:grpSpPr>
        <p:sp>
          <p:nvSpPr>
            <p:cNvPr id="167" name="object 167"/>
            <p:cNvSpPr/>
            <p:nvPr/>
          </p:nvSpPr>
          <p:spPr>
            <a:xfrm>
              <a:off x="1948624" y="8323071"/>
              <a:ext cx="29209" cy="113030"/>
            </a:xfrm>
            <a:custGeom>
              <a:avLst/>
              <a:gdLst/>
              <a:ahLst/>
              <a:cxnLst/>
              <a:rect l="l" t="t" r="r" b="b"/>
              <a:pathLst>
                <a:path w="29210" h="113029">
                  <a:moveTo>
                    <a:pt x="2904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4140"/>
                  </a:lnTo>
                  <a:lnTo>
                    <a:pt x="0" y="113030"/>
                  </a:lnTo>
                  <a:lnTo>
                    <a:pt x="29044" y="113030"/>
                  </a:lnTo>
                  <a:lnTo>
                    <a:pt x="29044" y="104140"/>
                  </a:lnTo>
                  <a:lnTo>
                    <a:pt x="9144" y="104140"/>
                  </a:lnTo>
                  <a:lnTo>
                    <a:pt x="9144" y="8890"/>
                  </a:lnTo>
                  <a:lnTo>
                    <a:pt x="29044" y="8890"/>
                  </a:lnTo>
                  <a:lnTo>
                    <a:pt x="29044" y="0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021878" y="8324754"/>
              <a:ext cx="15875" cy="29209"/>
            </a:xfrm>
            <a:custGeom>
              <a:avLst/>
              <a:gdLst/>
              <a:ahLst/>
              <a:cxnLst/>
              <a:rect l="l" t="t" r="r" b="b"/>
              <a:pathLst>
                <a:path w="15875" h="29209">
                  <a:moveTo>
                    <a:pt x="12287" y="28955"/>
                  </a:moveTo>
                  <a:lnTo>
                    <a:pt x="3047" y="28955"/>
                  </a:lnTo>
                  <a:lnTo>
                    <a:pt x="0" y="0"/>
                  </a:lnTo>
                  <a:lnTo>
                    <a:pt x="15335" y="0"/>
                  </a:lnTo>
                  <a:lnTo>
                    <a:pt x="12287" y="28955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9" name="object 169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2070741" y="8349138"/>
              <a:ext cx="189261" cy="86963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2295150" y="8324754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69" h="29209">
                  <a:moveTo>
                    <a:pt x="12192" y="28955"/>
                  </a:moveTo>
                  <a:lnTo>
                    <a:pt x="1524" y="28955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2192" y="28955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350109" y="8391905"/>
              <a:ext cx="31115" cy="40005"/>
            </a:xfrm>
            <a:custGeom>
              <a:avLst/>
              <a:gdLst/>
              <a:ahLst/>
              <a:cxnLst/>
              <a:rect l="l" t="t" r="r" b="b"/>
              <a:pathLst>
                <a:path w="31114" h="40004">
                  <a:moveTo>
                    <a:pt x="24384" y="1524"/>
                  </a:moveTo>
                  <a:lnTo>
                    <a:pt x="15240" y="1524"/>
                  </a:lnTo>
                  <a:lnTo>
                    <a:pt x="15240" y="0"/>
                  </a:lnTo>
                  <a:lnTo>
                    <a:pt x="22860" y="0"/>
                  </a:lnTo>
                  <a:lnTo>
                    <a:pt x="24384" y="1524"/>
                  </a:lnTo>
                  <a:close/>
                </a:path>
                <a:path w="31114" h="40004">
                  <a:moveTo>
                    <a:pt x="9144" y="39624"/>
                  </a:moveTo>
                  <a:lnTo>
                    <a:pt x="0" y="39624"/>
                  </a:lnTo>
                  <a:lnTo>
                    <a:pt x="0" y="32004"/>
                  </a:lnTo>
                  <a:lnTo>
                    <a:pt x="4572" y="32004"/>
                  </a:lnTo>
                  <a:lnTo>
                    <a:pt x="6096" y="30480"/>
                  </a:lnTo>
                  <a:lnTo>
                    <a:pt x="10668" y="30480"/>
                  </a:lnTo>
                  <a:lnTo>
                    <a:pt x="13716" y="27432"/>
                  </a:lnTo>
                  <a:lnTo>
                    <a:pt x="15240" y="27432"/>
                  </a:lnTo>
                  <a:lnTo>
                    <a:pt x="15240" y="25908"/>
                  </a:lnTo>
                  <a:lnTo>
                    <a:pt x="16764" y="24384"/>
                  </a:lnTo>
                  <a:lnTo>
                    <a:pt x="16764" y="18288"/>
                  </a:lnTo>
                  <a:lnTo>
                    <a:pt x="15240" y="16764"/>
                  </a:lnTo>
                  <a:lnTo>
                    <a:pt x="15240" y="15240"/>
                  </a:lnTo>
                  <a:lnTo>
                    <a:pt x="10668" y="10668"/>
                  </a:lnTo>
                  <a:lnTo>
                    <a:pt x="10668" y="6096"/>
                  </a:lnTo>
                  <a:lnTo>
                    <a:pt x="12192" y="4572"/>
                  </a:lnTo>
                  <a:lnTo>
                    <a:pt x="12192" y="3048"/>
                  </a:lnTo>
                  <a:lnTo>
                    <a:pt x="13716" y="1524"/>
                  </a:lnTo>
                  <a:lnTo>
                    <a:pt x="25908" y="1524"/>
                  </a:lnTo>
                  <a:lnTo>
                    <a:pt x="27432" y="3048"/>
                  </a:lnTo>
                  <a:lnTo>
                    <a:pt x="27432" y="4572"/>
                  </a:lnTo>
                  <a:lnTo>
                    <a:pt x="29051" y="6096"/>
                  </a:lnTo>
                  <a:lnTo>
                    <a:pt x="29051" y="9144"/>
                  </a:lnTo>
                  <a:lnTo>
                    <a:pt x="30575" y="12192"/>
                  </a:lnTo>
                  <a:lnTo>
                    <a:pt x="30575" y="16764"/>
                  </a:lnTo>
                  <a:lnTo>
                    <a:pt x="29051" y="21336"/>
                  </a:lnTo>
                  <a:lnTo>
                    <a:pt x="27432" y="24384"/>
                  </a:lnTo>
                  <a:lnTo>
                    <a:pt x="27432" y="27432"/>
                  </a:lnTo>
                  <a:lnTo>
                    <a:pt x="24384" y="28956"/>
                  </a:lnTo>
                  <a:lnTo>
                    <a:pt x="22860" y="32004"/>
                  </a:lnTo>
                  <a:lnTo>
                    <a:pt x="19812" y="33528"/>
                  </a:lnTo>
                  <a:lnTo>
                    <a:pt x="16764" y="36576"/>
                  </a:lnTo>
                  <a:lnTo>
                    <a:pt x="13716" y="38100"/>
                  </a:lnTo>
                  <a:lnTo>
                    <a:pt x="9144" y="39624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2" name="object 172"/>
          <p:cNvGrpSpPr/>
          <p:nvPr/>
        </p:nvGrpSpPr>
        <p:grpSpPr>
          <a:xfrm>
            <a:off x="2499747" y="8324754"/>
            <a:ext cx="494665" cy="112395"/>
            <a:chOff x="2499747" y="8324754"/>
            <a:chExt cx="494665" cy="112395"/>
          </a:xfrm>
        </p:grpSpPr>
        <p:sp>
          <p:nvSpPr>
            <p:cNvPr id="173" name="object 173"/>
            <p:cNvSpPr/>
            <p:nvPr/>
          </p:nvSpPr>
          <p:spPr>
            <a:xfrm>
              <a:off x="2499741" y="8324760"/>
              <a:ext cx="99695" cy="86995"/>
            </a:xfrm>
            <a:custGeom>
              <a:avLst/>
              <a:gdLst/>
              <a:ahLst/>
              <a:cxnLst/>
              <a:rect l="l" t="t" r="r" b="b"/>
              <a:pathLst>
                <a:path w="99694" h="86995">
                  <a:moveTo>
                    <a:pt x="13716" y="0"/>
                  </a:moveTo>
                  <a:lnTo>
                    <a:pt x="0" y="0"/>
                  </a:lnTo>
                  <a:lnTo>
                    <a:pt x="1524" y="28956"/>
                  </a:lnTo>
                  <a:lnTo>
                    <a:pt x="12192" y="28956"/>
                  </a:lnTo>
                  <a:lnTo>
                    <a:pt x="13716" y="0"/>
                  </a:lnTo>
                  <a:close/>
                </a:path>
                <a:path w="99694" h="86995">
                  <a:moveTo>
                    <a:pt x="99161" y="38100"/>
                  </a:moveTo>
                  <a:lnTo>
                    <a:pt x="97637" y="35052"/>
                  </a:lnTo>
                  <a:lnTo>
                    <a:pt x="96113" y="33528"/>
                  </a:lnTo>
                  <a:lnTo>
                    <a:pt x="94589" y="30480"/>
                  </a:lnTo>
                  <a:lnTo>
                    <a:pt x="91541" y="27432"/>
                  </a:lnTo>
                  <a:lnTo>
                    <a:pt x="88493" y="25908"/>
                  </a:lnTo>
                  <a:lnTo>
                    <a:pt x="85445" y="25908"/>
                  </a:lnTo>
                  <a:lnTo>
                    <a:pt x="82397" y="24384"/>
                  </a:lnTo>
                  <a:lnTo>
                    <a:pt x="67157" y="24384"/>
                  </a:lnTo>
                  <a:lnTo>
                    <a:pt x="65633" y="25908"/>
                  </a:lnTo>
                  <a:lnTo>
                    <a:pt x="61061" y="25908"/>
                  </a:lnTo>
                  <a:lnTo>
                    <a:pt x="59537" y="27432"/>
                  </a:lnTo>
                  <a:lnTo>
                    <a:pt x="54864" y="27432"/>
                  </a:lnTo>
                  <a:lnTo>
                    <a:pt x="54864" y="38100"/>
                  </a:lnTo>
                  <a:lnTo>
                    <a:pt x="58013" y="36576"/>
                  </a:lnTo>
                  <a:lnTo>
                    <a:pt x="61061" y="35052"/>
                  </a:lnTo>
                  <a:lnTo>
                    <a:pt x="64109" y="35052"/>
                  </a:lnTo>
                  <a:lnTo>
                    <a:pt x="68681" y="33528"/>
                  </a:lnTo>
                  <a:lnTo>
                    <a:pt x="79349" y="33528"/>
                  </a:lnTo>
                  <a:lnTo>
                    <a:pt x="83921" y="35052"/>
                  </a:lnTo>
                  <a:lnTo>
                    <a:pt x="85445" y="36576"/>
                  </a:lnTo>
                  <a:lnTo>
                    <a:pt x="88493" y="38100"/>
                  </a:lnTo>
                  <a:lnTo>
                    <a:pt x="88493" y="50292"/>
                  </a:lnTo>
                  <a:lnTo>
                    <a:pt x="88493" y="57912"/>
                  </a:lnTo>
                  <a:lnTo>
                    <a:pt x="88493" y="68668"/>
                  </a:lnTo>
                  <a:lnTo>
                    <a:pt x="85445" y="73240"/>
                  </a:lnTo>
                  <a:lnTo>
                    <a:pt x="76301" y="77812"/>
                  </a:lnTo>
                  <a:lnTo>
                    <a:pt x="64109" y="77812"/>
                  </a:lnTo>
                  <a:lnTo>
                    <a:pt x="64109" y="76288"/>
                  </a:lnTo>
                  <a:lnTo>
                    <a:pt x="62585" y="76288"/>
                  </a:lnTo>
                  <a:lnTo>
                    <a:pt x="62585" y="74764"/>
                  </a:lnTo>
                  <a:lnTo>
                    <a:pt x="61061" y="74764"/>
                  </a:lnTo>
                  <a:lnTo>
                    <a:pt x="61061" y="65620"/>
                  </a:lnTo>
                  <a:lnTo>
                    <a:pt x="62585" y="64096"/>
                  </a:lnTo>
                  <a:lnTo>
                    <a:pt x="62585" y="62484"/>
                  </a:lnTo>
                  <a:lnTo>
                    <a:pt x="64109" y="60960"/>
                  </a:lnTo>
                  <a:lnTo>
                    <a:pt x="65633" y="60960"/>
                  </a:lnTo>
                  <a:lnTo>
                    <a:pt x="67157" y="59436"/>
                  </a:lnTo>
                  <a:lnTo>
                    <a:pt x="70205" y="59436"/>
                  </a:lnTo>
                  <a:lnTo>
                    <a:pt x="73253" y="57912"/>
                  </a:lnTo>
                  <a:lnTo>
                    <a:pt x="88493" y="57912"/>
                  </a:lnTo>
                  <a:lnTo>
                    <a:pt x="88493" y="50292"/>
                  </a:lnTo>
                  <a:lnTo>
                    <a:pt x="67157" y="50292"/>
                  </a:lnTo>
                  <a:lnTo>
                    <a:pt x="61061" y="51816"/>
                  </a:lnTo>
                  <a:lnTo>
                    <a:pt x="56489" y="54864"/>
                  </a:lnTo>
                  <a:lnTo>
                    <a:pt x="51816" y="59436"/>
                  </a:lnTo>
                  <a:lnTo>
                    <a:pt x="48768" y="64096"/>
                  </a:lnTo>
                  <a:lnTo>
                    <a:pt x="48768" y="71716"/>
                  </a:lnTo>
                  <a:lnTo>
                    <a:pt x="50292" y="74764"/>
                  </a:lnTo>
                  <a:lnTo>
                    <a:pt x="50292" y="76288"/>
                  </a:lnTo>
                  <a:lnTo>
                    <a:pt x="51816" y="79336"/>
                  </a:lnTo>
                  <a:lnTo>
                    <a:pt x="51816" y="80860"/>
                  </a:lnTo>
                  <a:lnTo>
                    <a:pt x="54864" y="83908"/>
                  </a:lnTo>
                  <a:lnTo>
                    <a:pt x="58013" y="85432"/>
                  </a:lnTo>
                  <a:lnTo>
                    <a:pt x="59537" y="85432"/>
                  </a:lnTo>
                  <a:lnTo>
                    <a:pt x="62585" y="86969"/>
                  </a:lnTo>
                  <a:lnTo>
                    <a:pt x="76301" y="86969"/>
                  </a:lnTo>
                  <a:lnTo>
                    <a:pt x="79349" y="85432"/>
                  </a:lnTo>
                  <a:lnTo>
                    <a:pt x="83921" y="83908"/>
                  </a:lnTo>
                  <a:lnTo>
                    <a:pt x="90017" y="77812"/>
                  </a:lnTo>
                  <a:lnTo>
                    <a:pt x="90017" y="86969"/>
                  </a:lnTo>
                  <a:lnTo>
                    <a:pt x="99161" y="86969"/>
                  </a:lnTo>
                  <a:lnTo>
                    <a:pt x="99161" y="57912"/>
                  </a:lnTo>
                  <a:lnTo>
                    <a:pt x="99161" y="38100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618809" y="8324754"/>
              <a:ext cx="184689" cy="112109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2823299" y="8324760"/>
              <a:ext cx="99695" cy="86995"/>
            </a:xfrm>
            <a:custGeom>
              <a:avLst/>
              <a:gdLst/>
              <a:ahLst/>
              <a:cxnLst/>
              <a:rect l="l" t="t" r="r" b="b"/>
              <a:pathLst>
                <a:path w="99694" h="86995">
                  <a:moveTo>
                    <a:pt x="32105" y="4572"/>
                  </a:moveTo>
                  <a:lnTo>
                    <a:pt x="27533" y="0"/>
                  </a:lnTo>
                  <a:lnTo>
                    <a:pt x="21348" y="0"/>
                  </a:lnTo>
                  <a:lnTo>
                    <a:pt x="19812" y="1524"/>
                  </a:lnTo>
                  <a:lnTo>
                    <a:pt x="18288" y="1524"/>
                  </a:lnTo>
                  <a:lnTo>
                    <a:pt x="18288" y="3048"/>
                  </a:lnTo>
                  <a:lnTo>
                    <a:pt x="16764" y="4572"/>
                  </a:lnTo>
                  <a:lnTo>
                    <a:pt x="16764" y="6096"/>
                  </a:lnTo>
                  <a:lnTo>
                    <a:pt x="15240" y="7620"/>
                  </a:lnTo>
                  <a:lnTo>
                    <a:pt x="15240" y="9144"/>
                  </a:lnTo>
                  <a:lnTo>
                    <a:pt x="16764" y="10668"/>
                  </a:lnTo>
                  <a:lnTo>
                    <a:pt x="16764" y="12192"/>
                  </a:lnTo>
                  <a:lnTo>
                    <a:pt x="19812" y="15240"/>
                  </a:lnTo>
                  <a:lnTo>
                    <a:pt x="21348" y="15240"/>
                  </a:lnTo>
                  <a:lnTo>
                    <a:pt x="21348" y="16764"/>
                  </a:lnTo>
                  <a:lnTo>
                    <a:pt x="26009" y="16764"/>
                  </a:lnTo>
                  <a:lnTo>
                    <a:pt x="27533" y="15240"/>
                  </a:lnTo>
                  <a:lnTo>
                    <a:pt x="29057" y="15240"/>
                  </a:lnTo>
                  <a:lnTo>
                    <a:pt x="32105" y="12192"/>
                  </a:lnTo>
                  <a:lnTo>
                    <a:pt x="32105" y="4572"/>
                  </a:lnTo>
                  <a:close/>
                </a:path>
                <a:path w="99694" h="86995">
                  <a:moveTo>
                    <a:pt x="48869" y="77825"/>
                  </a:moveTo>
                  <a:lnTo>
                    <a:pt x="30581" y="77825"/>
                  </a:lnTo>
                  <a:lnTo>
                    <a:pt x="30581" y="25908"/>
                  </a:lnTo>
                  <a:lnTo>
                    <a:pt x="3048" y="25908"/>
                  </a:lnTo>
                  <a:lnTo>
                    <a:pt x="3048" y="33528"/>
                  </a:lnTo>
                  <a:lnTo>
                    <a:pt x="19812" y="33528"/>
                  </a:lnTo>
                  <a:lnTo>
                    <a:pt x="19812" y="77825"/>
                  </a:lnTo>
                  <a:lnTo>
                    <a:pt x="0" y="77825"/>
                  </a:lnTo>
                  <a:lnTo>
                    <a:pt x="0" y="86969"/>
                  </a:lnTo>
                  <a:lnTo>
                    <a:pt x="48869" y="86969"/>
                  </a:lnTo>
                  <a:lnTo>
                    <a:pt x="48869" y="77825"/>
                  </a:lnTo>
                  <a:close/>
                </a:path>
                <a:path w="99694" h="86995">
                  <a:moveTo>
                    <a:pt x="99250" y="0"/>
                  </a:moveTo>
                  <a:lnTo>
                    <a:pt x="85534" y="0"/>
                  </a:lnTo>
                  <a:lnTo>
                    <a:pt x="87058" y="28956"/>
                  </a:lnTo>
                  <a:lnTo>
                    <a:pt x="97726" y="28956"/>
                  </a:lnTo>
                  <a:lnTo>
                    <a:pt x="99250" y="0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965234" y="8391906"/>
              <a:ext cx="29209" cy="40005"/>
            </a:xfrm>
            <a:custGeom>
              <a:avLst/>
              <a:gdLst/>
              <a:ahLst/>
              <a:cxnLst/>
              <a:rect l="l" t="t" r="r" b="b"/>
              <a:pathLst>
                <a:path w="29210" h="40004">
                  <a:moveTo>
                    <a:pt x="22955" y="1524"/>
                  </a:moveTo>
                  <a:lnTo>
                    <a:pt x="13811" y="1524"/>
                  </a:lnTo>
                  <a:lnTo>
                    <a:pt x="13811" y="0"/>
                  </a:lnTo>
                  <a:lnTo>
                    <a:pt x="22955" y="0"/>
                  </a:lnTo>
                  <a:lnTo>
                    <a:pt x="22955" y="1524"/>
                  </a:lnTo>
                  <a:close/>
                </a:path>
                <a:path w="29210" h="40004">
                  <a:moveTo>
                    <a:pt x="9239" y="39624"/>
                  </a:moveTo>
                  <a:lnTo>
                    <a:pt x="0" y="39624"/>
                  </a:lnTo>
                  <a:lnTo>
                    <a:pt x="0" y="32004"/>
                  </a:lnTo>
                  <a:lnTo>
                    <a:pt x="3143" y="32004"/>
                  </a:lnTo>
                  <a:lnTo>
                    <a:pt x="6191" y="30480"/>
                  </a:lnTo>
                  <a:lnTo>
                    <a:pt x="9239" y="30480"/>
                  </a:lnTo>
                  <a:lnTo>
                    <a:pt x="12287" y="27432"/>
                  </a:lnTo>
                  <a:lnTo>
                    <a:pt x="13811" y="27432"/>
                  </a:lnTo>
                  <a:lnTo>
                    <a:pt x="13811" y="25908"/>
                  </a:lnTo>
                  <a:lnTo>
                    <a:pt x="15335" y="24384"/>
                  </a:lnTo>
                  <a:lnTo>
                    <a:pt x="15335" y="16764"/>
                  </a:lnTo>
                  <a:lnTo>
                    <a:pt x="13811" y="16764"/>
                  </a:lnTo>
                  <a:lnTo>
                    <a:pt x="13811" y="15240"/>
                  </a:lnTo>
                  <a:lnTo>
                    <a:pt x="10763" y="12192"/>
                  </a:lnTo>
                  <a:lnTo>
                    <a:pt x="10763" y="10668"/>
                  </a:lnTo>
                  <a:lnTo>
                    <a:pt x="9239" y="9144"/>
                  </a:lnTo>
                  <a:lnTo>
                    <a:pt x="9239" y="6096"/>
                  </a:lnTo>
                  <a:lnTo>
                    <a:pt x="10763" y="6096"/>
                  </a:lnTo>
                  <a:lnTo>
                    <a:pt x="10763" y="3048"/>
                  </a:lnTo>
                  <a:lnTo>
                    <a:pt x="12287" y="1524"/>
                  </a:lnTo>
                  <a:lnTo>
                    <a:pt x="24479" y="1524"/>
                  </a:lnTo>
                  <a:lnTo>
                    <a:pt x="26003" y="3048"/>
                  </a:lnTo>
                  <a:lnTo>
                    <a:pt x="26003" y="4572"/>
                  </a:lnTo>
                  <a:lnTo>
                    <a:pt x="27527" y="6096"/>
                  </a:lnTo>
                  <a:lnTo>
                    <a:pt x="27527" y="7620"/>
                  </a:lnTo>
                  <a:lnTo>
                    <a:pt x="29051" y="9144"/>
                  </a:lnTo>
                  <a:lnTo>
                    <a:pt x="29051" y="21336"/>
                  </a:lnTo>
                  <a:lnTo>
                    <a:pt x="26003" y="27432"/>
                  </a:lnTo>
                  <a:lnTo>
                    <a:pt x="21431" y="32004"/>
                  </a:lnTo>
                  <a:lnTo>
                    <a:pt x="18383" y="33528"/>
                  </a:lnTo>
                  <a:lnTo>
                    <a:pt x="15335" y="36576"/>
                  </a:lnTo>
                  <a:lnTo>
                    <a:pt x="9239" y="39624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7" name="object 177"/>
          <p:cNvGrpSpPr/>
          <p:nvPr/>
        </p:nvGrpSpPr>
        <p:grpSpPr>
          <a:xfrm>
            <a:off x="3114871" y="8324754"/>
            <a:ext cx="493395" cy="112395"/>
            <a:chOff x="3114871" y="8324754"/>
            <a:chExt cx="493395" cy="112395"/>
          </a:xfrm>
        </p:grpSpPr>
        <p:sp>
          <p:nvSpPr>
            <p:cNvPr id="178" name="object 178"/>
            <p:cNvSpPr/>
            <p:nvPr/>
          </p:nvSpPr>
          <p:spPr>
            <a:xfrm>
              <a:off x="3114865" y="8324760"/>
              <a:ext cx="97790" cy="86995"/>
            </a:xfrm>
            <a:custGeom>
              <a:avLst/>
              <a:gdLst/>
              <a:ahLst/>
              <a:cxnLst/>
              <a:rect l="l" t="t" r="r" b="b"/>
              <a:pathLst>
                <a:path w="97789" h="86995">
                  <a:moveTo>
                    <a:pt x="13716" y="0"/>
                  </a:moveTo>
                  <a:lnTo>
                    <a:pt x="0" y="0"/>
                  </a:lnTo>
                  <a:lnTo>
                    <a:pt x="1524" y="28956"/>
                  </a:lnTo>
                  <a:lnTo>
                    <a:pt x="12192" y="28956"/>
                  </a:lnTo>
                  <a:lnTo>
                    <a:pt x="13716" y="0"/>
                  </a:lnTo>
                  <a:close/>
                </a:path>
                <a:path w="97789" h="86995">
                  <a:moveTo>
                    <a:pt x="97726" y="38100"/>
                  </a:moveTo>
                  <a:lnTo>
                    <a:pt x="96202" y="35052"/>
                  </a:lnTo>
                  <a:lnTo>
                    <a:pt x="96202" y="33528"/>
                  </a:lnTo>
                  <a:lnTo>
                    <a:pt x="94678" y="30480"/>
                  </a:lnTo>
                  <a:lnTo>
                    <a:pt x="91630" y="28956"/>
                  </a:lnTo>
                  <a:lnTo>
                    <a:pt x="90106" y="27432"/>
                  </a:lnTo>
                  <a:lnTo>
                    <a:pt x="87058" y="25908"/>
                  </a:lnTo>
                  <a:lnTo>
                    <a:pt x="83908" y="25908"/>
                  </a:lnTo>
                  <a:lnTo>
                    <a:pt x="80860" y="24384"/>
                  </a:lnTo>
                  <a:lnTo>
                    <a:pt x="67144" y="24384"/>
                  </a:lnTo>
                  <a:lnTo>
                    <a:pt x="64096" y="25908"/>
                  </a:lnTo>
                  <a:lnTo>
                    <a:pt x="59524" y="25908"/>
                  </a:lnTo>
                  <a:lnTo>
                    <a:pt x="58000" y="27432"/>
                  </a:lnTo>
                  <a:lnTo>
                    <a:pt x="53428" y="27432"/>
                  </a:lnTo>
                  <a:lnTo>
                    <a:pt x="53428" y="38100"/>
                  </a:lnTo>
                  <a:lnTo>
                    <a:pt x="56476" y="36576"/>
                  </a:lnTo>
                  <a:lnTo>
                    <a:pt x="61048" y="35052"/>
                  </a:lnTo>
                  <a:lnTo>
                    <a:pt x="64096" y="35052"/>
                  </a:lnTo>
                  <a:lnTo>
                    <a:pt x="67144" y="33528"/>
                  </a:lnTo>
                  <a:lnTo>
                    <a:pt x="77812" y="33528"/>
                  </a:lnTo>
                  <a:lnTo>
                    <a:pt x="82384" y="35052"/>
                  </a:lnTo>
                  <a:lnTo>
                    <a:pt x="83908" y="36576"/>
                  </a:lnTo>
                  <a:lnTo>
                    <a:pt x="87058" y="38100"/>
                  </a:lnTo>
                  <a:lnTo>
                    <a:pt x="88582" y="41148"/>
                  </a:lnTo>
                  <a:lnTo>
                    <a:pt x="88582" y="50292"/>
                  </a:lnTo>
                  <a:lnTo>
                    <a:pt x="88582" y="57912"/>
                  </a:lnTo>
                  <a:lnTo>
                    <a:pt x="88582" y="68681"/>
                  </a:lnTo>
                  <a:lnTo>
                    <a:pt x="83908" y="73253"/>
                  </a:lnTo>
                  <a:lnTo>
                    <a:pt x="74764" y="77825"/>
                  </a:lnTo>
                  <a:lnTo>
                    <a:pt x="64096" y="77825"/>
                  </a:lnTo>
                  <a:lnTo>
                    <a:pt x="62572" y="76301"/>
                  </a:lnTo>
                  <a:lnTo>
                    <a:pt x="61048" y="76301"/>
                  </a:lnTo>
                  <a:lnTo>
                    <a:pt x="61048" y="74777"/>
                  </a:lnTo>
                  <a:lnTo>
                    <a:pt x="59524" y="73253"/>
                  </a:lnTo>
                  <a:lnTo>
                    <a:pt x="59524" y="67157"/>
                  </a:lnTo>
                  <a:lnTo>
                    <a:pt x="61048" y="65633"/>
                  </a:lnTo>
                  <a:lnTo>
                    <a:pt x="61048" y="62484"/>
                  </a:lnTo>
                  <a:lnTo>
                    <a:pt x="62572" y="60960"/>
                  </a:lnTo>
                  <a:lnTo>
                    <a:pt x="64096" y="60960"/>
                  </a:lnTo>
                  <a:lnTo>
                    <a:pt x="65620" y="59436"/>
                  </a:lnTo>
                  <a:lnTo>
                    <a:pt x="70192" y="59436"/>
                  </a:lnTo>
                  <a:lnTo>
                    <a:pt x="71716" y="57912"/>
                  </a:lnTo>
                  <a:lnTo>
                    <a:pt x="88582" y="57912"/>
                  </a:lnTo>
                  <a:lnTo>
                    <a:pt x="88582" y="50292"/>
                  </a:lnTo>
                  <a:lnTo>
                    <a:pt x="65620" y="50292"/>
                  </a:lnTo>
                  <a:lnTo>
                    <a:pt x="59524" y="51816"/>
                  </a:lnTo>
                  <a:lnTo>
                    <a:pt x="54952" y="54864"/>
                  </a:lnTo>
                  <a:lnTo>
                    <a:pt x="50380" y="59436"/>
                  </a:lnTo>
                  <a:lnTo>
                    <a:pt x="48856" y="64109"/>
                  </a:lnTo>
                  <a:lnTo>
                    <a:pt x="48856" y="76301"/>
                  </a:lnTo>
                  <a:lnTo>
                    <a:pt x="50380" y="79349"/>
                  </a:lnTo>
                  <a:lnTo>
                    <a:pt x="56476" y="85445"/>
                  </a:lnTo>
                  <a:lnTo>
                    <a:pt x="59524" y="85445"/>
                  </a:lnTo>
                  <a:lnTo>
                    <a:pt x="61048" y="86969"/>
                  </a:lnTo>
                  <a:lnTo>
                    <a:pt x="74764" y="86969"/>
                  </a:lnTo>
                  <a:lnTo>
                    <a:pt x="79336" y="85445"/>
                  </a:lnTo>
                  <a:lnTo>
                    <a:pt x="82384" y="83921"/>
                  </a:lnTo>
                  <a:lnTo>
                    <a:pt x="85432" y="80873"/>
                  </a:lnTo>
                  <a:lnTo>
                    <a:pt x="88582" y="77825"/>
                  </a:lnTo>
                  <a:lnTo>
                    <a:pt x="88582" y="86969"/>
                  </a:lnTo>
                  <a:lnTo>
                    <a:pt x="97726" y="86969"/>
                  </a:lnTo>
                  <a:lnTo>
                    <a:pt x="97726" y="57912"/>
                  </a:lnTo>
                  <a:lnTo>
                    <a:pt x="97726" y="38100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3232410" y="8324754"/>
              <a:ext cx="257937" cy="112109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3522446" y="8324754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12191" y="28955"/>
                  </a:moveTo>
                  <a:lnTo>
                    <a:pt x="1524" y="28955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2191" y="28955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578929" y="8391905"/>
              <a:ext cx="29209" cy="40005"/>
            </a:xfrm>
            <a:custGeom>
              <a:avLst/>
              <a:gdLst/>
              <a:ahLst/>
              <a:cxnLst/>
              <a:rect l="l" t="t" r="r" b="b"/>
              <a:pathLst>
                <a:path w="29210" h="40004">
                  <a:moveTo>
                    <a:pt x="9144" y="39624"/>
                  </a:moveTo>
                  <a:lnTo>
                    <a:pt x="0" y="39624"/>
                  </a:lnTo>
                  <a:lnTo>
                    <a:pt x="0" y="32004"/>
                  </a:lnTo>
                  <a:lnTo>
                    <a:pt x="4572" y="32004"/>
                  </a:lnTo>
                  <a:lnTo>
                    <a:pt x="6096" y="30480"/>
                  </a:lnTo>
                  <a:lnTo>
                    <a:pt x="9144" y="30480"/>
                  </a:lnTo>
                  <a:lnTo>
                    <a:pt x="12192" y="27432"/>
                  </a:lnTo>
                  <a:lnTo>
                    <a:pt x="13716" y="27432"/>
                  </a:lnTo>
                  <a:lnTo>
                    <a:pt x="15240" y="25908"/>
                  </a:lnTo>
                  <a:lnTo>
                    <a:pt x="15240" y="16764"/>
                  </a:lnTo>
                  <a:lnTo>
                    <a:pt x="13716" y="15240"/>
                  </a:lnTo>
                  <a:lnTo>
                    <a:pt x="13716" y="13716"/>
                  </a:lnTo>
                  <a:lnTo>
                    <a:pt x="12192" y="13716"/>
                  </a:lnTo>
                  <a:lnTo>
                    <a:pt x="12192" y="12192"/>
                  </a:lnTo>
                  <a:lnTo>
                    <a:pt x="10668" y="12192"/>
                  </a:lnTo>
                  <a:lnTo>
                    <a:pt x="10668" y="4572"/>
                  </a:lnTo>
                  <a:lnTo>
                    <a:pt x="12192" y="3048"/>
                  </a:lnTo>
                  <a:lnTo>
                    <a:pt x="12192" y="1524"/>
                  </a:lnTo>
                  <a:lnTo>
                    <a:pt x="13716" y="1524"/>
                  </a:lnTo>
                  <a:lnTo>
                    <a:pt x="15240" y="0"/>
                  </a:lnTo>
                  <a:lnTo>
                    <a:pt x="22860" y="0"/>
                  </a:lnTo>
                  <a:lnTo>
                    <a:pt x="27432" y="4572"/>
                  </a:lnTo>
                  <a:lnTo>
                    <a:pt x="27432" y="6096"/>
                  </a:lnTo>
                  <a:lnTo>
                    <a:pt x="28956" y="7620"/>
                  </a:lnTo>
                  <a:lnTo>
                    <a:pt x="28956" y="21336"/>
                  </a:lnTo>
                  <a:lnTo>
                    <a:pt x="25908" y="27432"/>
                  </a:lnTo>
                  <a:lnTo>
                    <a:pt x="16764" y="36576"/>
                  </a:lnTo>
                  <a:lnTo>
                    <a:pt x="12192" y="38100"/>
                  </a:lnTo>
                  <a:lnTo>
                    <a:pt x="9144" y="39624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2" name="object 182"/>
          <p:cNvGrpSpPr/>
          <p:nvPr/>
        </p:nvGrpSpPr>
        <p:grpSpPr>
          <a:xfrm>
            <a:off x="3728472" y="8324754"/>
            <a:ext cx="285750" cy="86995"/>
            <a:chOff x="3728472" y="8324754"/>
            <a:chExt cx="285750" cy="86995"/>
          </a:xfrm>
        </p:grpSpPr>
        <p:sp>
          <p:nvSpPr>
            <p:cNvPr id="183" name="object 183"/>
            <p:cNvSpPr/>
            <p:nvPr/>
          </p:nvSpPr>
          <p:spPr>
            <a:xfrm>
              <a:off x="3728472" y="8324754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12287" y="28955"/>
                  </a:moveTo>
                  <a:lnTo>
                    <a:pt x="1524" y="28955"/>
                  </a:lnTo>
                  <a:lnTo>
                    <a:pt x="0" y="0"/>
                  </a:lnTo>
                  <a:lnTo>
                    <a:pt x="13811" y="0"/>
                  </a:lnTo>
                  <a:lnTo>
                    <a:pt x="12287" y="28955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4" name="object 184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778859" y="8332374"/>
              <a:ext cx="184689" cy="79343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4000220" y="8324754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12191" y="28955"/>
                  </a:moveTo>
                  <a:lnTo>
                    <a:pt x="1523" y="28955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2191" y="28955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6" name="object 186"/>
          <p:cNvSpPr/>
          <p:nvPr/>
        </p:nvSpPr>
        <p:spPr>
          <a:xfrm>
            <a:off x="4059745" y="8323084"/>
            <a:ext cx="29209" cy="113030"/>
          </a:xfrm>
          <a:custGeom>
            <a:avLst/>
            <a:gdLst/>
            <a:ahLst/>
            <a:cxnLst/>
            <a:rect l="l" t="t" r="r" b="b"/>
            <a:pathLst>
              <a:path w="29210" h="113029">
                <a:moveTo>
                  <a:pt x="29044" y="0"/>
                </a:moveTo>
                <a:lnTo>
                  <a:pt x="0" y="0"/>
                </a:lnTo>
                <a:lnTo>
                  <a:pt x="0" y="8890"/>
                </a:lnTo>
                <a:lnTo>
                  <a:pt x="19812" y="8890"/>
                </a:lnTo>
                <a:lnTo>
                  <a:pt x="19812" y="104140"/>
                </a:lnTo>
                <a:lnTo>
                  <a:pt x="0" y="104140"/>
                </a:lnTo>
                <a:lnTo>
                  <a:pt x="0" y="113030"/>
                </a:lnTo>
                <a:lnTo>
                  <a:pt x="29044" y="113030"/>
                </a:lnTo>
                <a:lnTo>
                  <a:pt x="29044" y="104140"/>
                </a:lnTo>
                <a:lnTo>
                  <a:pt x="29044" y="8890"/>
                </a:lnTo>
                <a:lnTo>
                  <a:pt x="29044" y="0"/>
                </a:lnTo>
                <a:close/>
              </a:path>
            </a:pathLst>
          </a:custGeom>
          <a:solidFill>
            <a:srgbClr val="0054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7" name="object 187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1454092" y="8695468"/>
            <a:ext cx="264033" cy="88582"/>
          </a:xfrm>
          <a:prstGeom prst="rect">
            <a:avLst/>
          </a:prstGeom>
        </p:spPr>
      </p:pic>
      <p:pic>
        <p:nvPicPr>
          <p:cNvPr id="188" name="object 188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3299561" y="8695468"/>
            <a:ext cx="390810" cy="111442"/>
          </a:xfrm>
          <a:prstGeom prst="rect">
            <a:avLst/>
          </a:prstGeom>
        </p:spPr>
      </p:pic>
      <p:pic>
        <p:nvPicPr>
          <p:cNvPr id="189" name="object 189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3778859" y="8696992"/>
            <a:ext cx="801433" cy="87058"/>
          </a:xfrm>
          <a:prstGeom prst="rect">
            <a:avLst/>
          </a:prstGeom>
        </p:spPr>
      </p:pic>
      <p:pic>
        <p:nvPicPr>
          <p:cNvPr id="190" name="object 190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1460188" y="8864918"/>
            <a:ext cx="116014" cy="80867"/>
          </a:xfrm>
          <a:prstGeom prst="rect">
            <a:avLst/>
          </a:prstGeom>
        </p:spPr>
      </p:pic>
      <p:grpSp>
        <p:nvGrpSpPr>
          <p:cNvPr id="191" name="object 191"/>
          <p:cNvGrpSpPr/>
          <p:nvPr/>
        </p:nvGrpSpPr>
        <p:grpSpPr>
          <a:xfrm>
            <a:off x="1451044" y="8696992"/>
            <a:ext cx="2367915" cy="434975"/>
            <a:chOff x="1451044" y="8696992"/>
            <a:chExt cx="2367915" cy="434975"/>
          </a:xfrm>
        </p:grpSpPr>
        <p:sp>
          <p:nvSpPr>
            <p:cNvPr id="192" name="object 192"/>
            <p:cNvSpPr/>
            <p:nvPr/>
          </p:nvSpPr>
          <p:spPr>
            <a:xfrm>
              <a:off x="1661642" y="8893779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69" h="36829">
                  <a:moveTo>
                    <a:pt x="51911" y="12287"/>
                  </a:moveTo>
                  <a:lnTo>
                    <a:pt x="0" y="12287"/>
                  </a:lnTo>
                  <a:lnTo>
                    <a:pt x="0" y="0"/>
                  </a:lnTo>
                  <a:lnTo>
                    <a:pt x="51911" y="0"/>
                  </a:lnTo>
                  <a:lnTo>
                    <a:pt x="51911" y="12287"/>
                  </a:lnTo>
                  <a:close/>
                </a:path>
                <a:path w="52069" h="36829">
                  <a:moveTo>
                    <a:pt x="51911" y="36671"/>
                  </a:moveTo>
                  <a:lnTo>
                    <a:pt x="0" y="36671"/>
                  </a:lnTo>
                  <a:lnTo>
                    <a:pt x="0" y="24479"/>
                  </a:lnTo>
                  <a:lnTo>
                    <a:pt x="51911" y="24479"/>
                  </a:lnTo>
                  <a:lnTo>
                    <a:pt x="51911" y="36671"/>
                  </a:lnTo>
                  <a:close/>
                </a:path>
              </a:pathLst>
            </a:custGeom>
            <a:solidFill>
              <a:srgbClr val="AA2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3" name="object 193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538007" y="8696992"/>
              <a:ext cx="1819560" cy="434912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451044" y="9028177"/>
              <a:ext cx="65627" cy="79343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3381946" y="9018879"/>
              <a:ext cx="29209" cy="113030"/>
            </a:xfrm>
            <a:custGeom>
              <a:avLst/>
              <a:gdLst/>
              <a:ahLst/>
              <a:cxnLst/>
              <a:rect l="l" t="t" r="r" b="b"/>
              <a:pathLst>
                <a:path w="29210" h="113029">
                  <a:moveTo>
                    <a:pt x="2904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4140"/>
                  </a:lnTo>
                  <a:lnTo>
                    <a:pt x="0" y="113030"/>
                  </a:lnTo>
                  <a:lnTo>
                    <a:pt x="29044" y="113030"/>
                  </a:lnTo>
                  <a:lnTo>
                    <a:pt x="29044" y="104140"/>
                  </a:lnTo>
                  <a:lnTo>
                    <a:pt x="9144" y="104140"/>
                  </a:lnTo>
                  <a:lnTo>
                    <a:pt x="9144" y="8890"/>
                  </a:lnTo>
                  <a:lnTo>
                    <a:pt x="29044" y="8890"/>
                  </a:lnTo>
                  <a:lnTo>
                    <a:pt x="29044" y="0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6" name="object 196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3437006" y="9022081"/>
              <a:ext cx="186213" cy="85439"/>
            </a:xfrm>
            <a:prstGeom prst="rect">
              <a:avLst/>
            </a:prstGeom>
          </p:spPr>
        </p:pic>
        <p:sp>
          <p:nvSpPr>
            <p:cNvPr id="197" name="object 197"/>
            <p:cNvSpPr/>
            <p:nvPr/>
          </p:nvSpPr>
          <p:spPr>
            <a:xfrm>
              <a:off x="3643032" y="9044941"/>
              <a:ext cx="47625" cy="62865"/>
            </a:xfrm>
            <a:custGeom>
              <a:avLst/>
              <a:gdLst/>
              <a:ahLst/>
              <a:cxnLst/>
              <a:rect l="l" t="t" r="r" b="b"/>
              <a:pathLst>
                <a:path w="47625" h="62865">
                  <a:moveTo>
                    <a:pt x="36671" y="1524"/>
                  </a:moveTo>
                  <a:lnTo>
                    <a:pt x="16764" y="1524"/>
                  </a:lnTo>
                  <a:lnTo>
                    <a:pt x="21336" y="0"/>
                  </a:lnTo>
                  <a:lnTo>
                    <a:pt x="33623" y="0"/>
                  </a:lnTo>
                  <a:lnTo>
                    <a:pt x="36671" y="1524"/>
                  </a:lnTo>
                  <a:close/>
                </a:path>
                <a:path w="47625" h="62865">
                  <a:moveTo>
                    <a:pt x="44291" y="54959"/>
                  </a:moveTo>
                  <a:lnTo>
                    <a:pt x="25908" y="54959"/>
                  </a:lnTo>
                  <a:lnTo>
                    <a:pt x="30575" y="53435"/>
                  </a:lnTo>
                  <a:lnTo>
                    <a:pt x="32099" y="51911"/>
                  </a:lnTo>
                  <a:lnTo>
                    <a:pt x="35147" y="50387"/>
                  </a:lnTo>
                  <a:lnTo>
                    <a:pt x="36671" y="48863"/>
                  </a:lnTo>
                  <a:lnTo>
                    <a:pt x="36671" y="44196"/>
                  </a:lnTo>
                  <a:lnTo>
                    <a:pt x="35147" y="44196"/>
                  </a:lnTo>
                  <a:lnTo>
                    <a:pt x="35147" y="41148"/>
                  </a:lnTo>
                  <a:lnTo>
                    <a:pt x="33623" y="41148"/>
                  </a:lnTo>
                  <a:lnTo>
                    <a:pt x="32099" y="39624"/>
                  </a:lnTo>
                  <a:lnTo>
                    <a:pt x="30575" y="39624"/>
                  </a:lnTo>
                  <a:lnTo>
                    <a:pt x="29051" y="38100"/>
                  </a:lnTo>
                  <a:lnTo>
                    <a:pt x="25908" y="38100"/>
                  </a:lnTo>
                  <a:lnTo>
                    <a:pt x="24384" y="36576"/>
                  </a:lnTo>
                  <a:lnTo>
                    <a:pt x="19812" y="35052"/>
                  </a:lnTo>
                  <a:lnTo>
                    <a:pt x="16764" y="35052"/>
                  </a:lnTo>
                  <a:lnTo>
                    <a:pt x="15240" y="33528"/>
                  </a:lnTo>
                  <a:lnTo>
                    <a:pt x="12192" y="33528"/>
                  </a:lnTo>
                  <a:lnTo>
                    <a:pt x="10668" y="32004"/>
                  </a:lnTo>
                  <a:lnTo>
                    <a:pt x="7620" y="30480"/>
                  </a:lnTo>
                  <a:lnTo>
                    <a:pt x="3048" y="25908"/>
                  </a:lnTo>
                  <a:lnTo>
                    <a:pt x="3048" y="24384"/>
                  </a:lnTo>
                  <a:lnTo>
                    <a:pt x="1524" y="22860"/>
                  </a:lnTo>
                  <a:lnTo>
                    <a:pt x="1524" y="12192"/>
                  </a:lnTo>
                  <a:lnTo>
                    <a:pt x="3048" y="10668"/>
                  </a:lnTo>
                  <a:lnTo>
                    <a:pt x="4572" y="7620"/>
                  </a:lnTo>
                  <a:lnTo>
                    <a:pt x="7620" y="4572"/>
                  </a:lnTo>
                  <a:lnTo>
                    <a:pt x="13716" y="1524"/>
                  </a:lnTo>
                  <a:lnTo>
                    <a:pt x="42767" y="1524"/>
                  </a:lnTo>
                  <a:lnTo>
                    <a:pt x="42767" y="9144"/>
                  </a:lnTo>
                  <a:lnTo>
                    <a:pt x="19812" y="9144"/>
                  </a:lnTo>
                  <a:lnTo>
                    <a:pt x="16764" y="10668"/>
                  </a:lnTo>
                  <a:lnTo>
                    <a:pt x="15240" y="10668"/>
                  </a:lnTo>
                  <a:lnTo>
                    <a:pt x="12192" y="13716"/>
                  </a:lnTo>
                  <a:lnTo>
                    <a:pt x="12192" y="21336"/>
                  </a:lnTo>
                  <a:lnTo>
                    <a:pt x="13716" y="21336"/>
                  </a:lnTo>
                  <a:lnTo>
                    <a:pt x="16764" y="24384"/>
                  </a:lnTo>
                  <a:lnTo>
                    <a:pt x="19812" y="24384"/>
                  </a:lnTo>
                  <a:lnTo>
                    <a:pt x="21336" y="25908"/>
                  </a:lnTo>
                  <a:lnTo>
                    <a:pt x="24384" y="25908"/>
                  </a:lnTo>
                  <a:lnTo>
                    <a:pt x="27432" y="27432"/>
                  </a:lnTo>
                  <a:lnTo>
                    <a:pt x="30575" y="28956"/>
                  </a:lnTo>
                  <a:lnTo>
                    <a:pt x="33623" y="30480"/>
                  </a:lnTo>
                  <a:lnTo>
                    <a:pt x="36671" y="30480"/>
                  </a:lnTo>
                  <a:lnTo>
                    <a:pt x="39719" y="32004"/>
                  </a:lnTo>
                  <a:lnTo>
                    <a:pt x="45815" y="38100"/>
                  </a:lnTo>
                  <a:lnTo>
                    <a:pt x="45815" y="39624"/>
                  </a:lnTo>
                  <a:lnTo>
                    <a:pt x="47339" y="41148"/>
                  </a:lnTo>
                  <a:lnTo>
                    <a:pt x="47339" y="50387"/>
                  </a:lnTo>
                  <a:lnTo>
                    <a:pt x="45815" y="51911"/>
                  </a:lnTo>
                  <a:lnTo>
                    <a:pt x="45815" y="53435"/>
                  </a:lnTo>
                  <a:lnTo>
                    <a:pt x="44291" y="54959"/>
                  </a:lnTo>
                  <a:close/>
                </a:path>
                <a:path w="47625" h="62865">
                  <a:moveTo>
                    <a:pt x="42767" y="12192"/>
                  </a:moveTo>
                  <a:lnTo>
                    <a:pt x="39719" y="10668"/>
                  </a:lnTo>
                  <a:lnTo>
                    <a:pt x="36671" y="10668"/>
                  </a:lnTo>
                  <a:lnTo>
                    <a:pt x="33623" y="9144"/>
                  </a:lnTo>
                  <a:lnTo>
                    <a:pt x="42767" y="9144"/>
                  </a:lnTo>
                  <a:lnTo>
                    <a:pt x="42767" y="12192"/>
                  </a:lnTo>
                  <a:close/>
                </a:path>
                <a:path w="47625" h="62865">
                  <a:moveTo>
                    <a:pt x="35147" y="61055"/>
                  </a:moveTo>
                  <a:lnTo>
                    <a:pt x="0" y="61055"/>
                  </a:lnTo>
                  <a:lnTo>
                    <a:pt x="0" y="51911"/>
                  </a:lnTo>
                  <a:lnTo>
                    <a:pt x="3048" y="51911"/>
                  </a:lnTo>
                  <a:lnTo>
                    <a:pt x="7620" y="53435"/>
                  </a:lnTo>
                  <a:lnTo>
                    <a:pt x="13716" y="53435"/>
                  </a:lnTo>
                  <a:lnTo>
                    <a:pt x="18288" y="54959"/>
                  </a:lnTo>
                  <a:lnTo>
                    <a:pt x="44291" y="54959"/>
                  </a:lnTo>
                  <a:lnTo>
                    <a:pt x="42767" y="56483"/>
                  </a:lnTo>
                  <a:lnTo>
                    <a:pt x="41243" y="56483"/>
                  </a:lnTo>
                  <a:lnTo>
                    <a:pt x="38195" y="59531"/>
                  </a:lnTo>
                  <a:lnTo>
                    <a:pt x="36671" y="59531"/>
                  </a:lnTo>
                  <a:lnTo>
                    <a:pt x="35147" y="61055"/>
                  </a:lnTo>
                  <a:close/>
                </a:path>
                <a:path w="47625" h="62865">
                  <a:moveTo>
                    <a:pt x="32099" y="62579"/>
                  </a:moveTo>
                  <a:lnTo>
                    <a:pt x="7620" y="62579"/>
                  </a:lnTo>
                  <a:lnTo>
                    <a:pt x="3048" y="61055"/>
                  </a:lnTo>
                  <a:lnTo>
                    <a:pt x="33623" y="61055"/>
                  </a:lnTo>
                  <a:lnTo>
                    <a:pt x="32099" y="6257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717798" y="9017520"/>
              <a:ext cx="100965" cy="114935"/>
            </a:xfrm>
            <a:custGeom>
              <a:avLst/>
              <a:gdLst/>
              <a:ahLst/>
              <a:cxnLst/>
              <a:rect l="l" t="t" r="r" b="b"/>
              <a:pathLst>
                <a:path w="100964" h="114934">
                  <a:moveTo>
                    <a:pt x="30568" y="1358"/>
                  </a:moveTo>
                  <a:lnTo>
                    <a:pt x="0" y="1358"/>
                  </a:lnTo>
                  <a:lnTo>
                    <a:pt x="0" y="10248"/>
                  </a:lnTo>
                  <a:lnTo>
                    <a:pt x="19900" y="10248"/>
                  </a:lnTo>
                  <a:lnTo>
                    <a:pt x="19900" y="105498"/>
                  </a:lnTo>
                  <a:lnTo>
                    <a:pt x="0" y="105498"/>
                  </a:lnTo>
                  <a:lnTo>
                    <a:pt x="0" y="114388"/>
                  </a:lnTo>
                  <a:lnTo>
                    <a:pt x="30568" y="114388"/>
                  </a:lnTo>
                  <a:lnTo>
                    <a:pt x="30568" y="105498"/>
                  </a:lnTo>
                  <a:lnTo>
                    <a:pt x="30568" y="10248"/>
                  </a:lnTo>
                  <a:lnTo>
                    <a:pt x="30568" y="1358"/>
                  </a:lnTo>
                  <a:close/>
                </a:path>
                <a:path w="100964" h="114934">
                  <a:moveTo>
                    <a:pt x="100774" y="56388"/>
                  </a:moveTo>
                  <a:lnTo>
                    <a:pt x="99060" y="41567"/>
                  </a:lnTo>
                  <a:lnTo>
                    <a:pt x="93916" y="27051"/>
                  </a:lnTo>
                  <a:lnTo>
                    <a:pt x="85344" y="13093"/>
                  </a:lnTo>
                  <a:lnTo>
                    <a:pt x="73342" y="0"/>
                  </a:lnTo>
                  <a:lnTo>
                    <a:pt x="67144" y="6096"/>
                  </a:lnTo>
                  <a:lnTo>
                    <a:pt x="77203" y="17830"/>
                  </a:lnTo>
                  <a:lnTo>
                    <a:pt x="84378" y="30289"/>
                  </a:lnTo>
                  <a:lnTo>
                    <a:pt x="88671" y="43599"/>
                  </a:lnTo>
                  <a:lnTo>
                    <a:pt x="90106" y="57912"/>
                  </a:lnTo>
                  <a:lnTo>
                    <a:pt x="89801" y="64757"/>
                  </a:lnTo>
                  <a:lnTo>
                    <a:pt x="88773" y="71475"/>
                  </a:lnTo>
                  <a:lnTo>
                    <a:pt x="86893" y="77914"/>
                  </a:lnTo>
                  <a:lnTo>
                    <a:pt x="84010" y="83908"/>
                  </a:lnTo>
                  <a:lnTo>
                    <a:pt x="81178" y="90500"/>
                  </a:lnTo>
                  <a:lnTo>
                    <a:pt x="77330" y="96672"/>
                  </a:lnTo>
                  <a:lnTo>
                    <a:pt x="72605" y="102552"/>
                  </a:lnTo>
                  <a:lnTo>
                    <a:pt x="67144" y="108292"/>
                  </a:lnTo>
                  <a:lnTo>
                    <a:pt x="73342" y="114388"/>
                  </a:lnTo>
                  <a:lnTo>
                    <a:pt x="82486" y="105244"/>
                  </a:lnTo>
                  <a:lnTo>
                    <a:pt x="87058" y="99148"/>
                  </a:lnTo>
                  <a:lnTo>
                    <a:pt x="93154" y="90004"/>
                  </a:lnTo>
                  <a:lnTo>
                    <a:pt x="94678" y="85432"/>
                  </a:lnTo>
                  <a:lnTo>
                    <a:pt x="97726" y="79336"/>
                  </a:lnTo>
                  <a:lnTo>
                    <a:pt x="99250" y="74764"/>
                  </a:lnTo>
                  <a:lnTo>
                    <a:pt x="99250" y="70104"/>
                  </a:lnTo>
                  <a:lnTo>
                    <a:pt x="100774" y="65532"/>
                  </a:lnTo>
                  <a:lnTo>
                    <a:pt x="100774" y="56388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9" name="object 199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1451044" y="9400414"/>
            <a:ext cx="65627" cy="79343"/>
          </a:xfrm>
          <a:prstGeom prst="rect">
            <a:avLst/>
          </a:prstGeom>
        </p:spPr>
      </p:pic>
      <p:pic>
        <p:nvPicPr>
          <p:cNvPr id="200" name="object 200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877829" y="1321309"/>
            <a:ext cx="441959" cy="115824"/>
          </a:xfrm>
          <a:prstGeom prst="rect">
            <a:avLst/>
          </a:prstGeom>
        </p:spPr>
      </p:pic>
      <p:pic>
        <p:nvPicPr>
          <p:cNvPr id="201" name="object 201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877829" y="2257045"/>
            <a:ext cx="441959" cy="114300"/>
          </a:xfrm>
          <a:prstGeom prst="rect">
            <a:avLst/>
          </a:prstGeom>
        </p:spPr>
      </p:pic>
      <p:pic>
        <p:nvPicPr>
          <p:cNvPr id="202" name="object 202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877829" y="2627377"/>
            <a:ext cx="441959" cy="115824"/>
          </a:xfrm>
          <a:prstGeom prst="rect">
            <a:avLst/>
          </a:prstGeom>
        </p:spPr>
      </p:pic>
      <p:pic>
        <p:nvPicPr>
          <p:cNvPr id="203" name="object 203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877829" y="6937249"/>
            <a:ext cx="441959" cy="115824"/>
          </a:xfrm>
          <a:prstGeom prst="rect">
            <a:avLst/>
          </a:prstGeom>
        </p:spPr>
      </p:pic>
      <p:pic>
        <p:nvPicPr>
          <p:cNvPr id="204" name="object 204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877829" y="7310629"/>
            <a:ext cx="441959" cy="115824"/>
          </a:xfrm>
          <a:prstGeom prst="rect">
            <a:avLst/>
          </a:prstGeom>
        </p:spPr>
      </p:pic>
      <p:pic>
        <p:nvPicPr>
          <p:cNvPr id="205" name="object 205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877829" y="8321041"/>
            <a:ext cx="441959" cy="115823"/>
          </a:xfrm>
          <a:prstGeom prst="rect">
            <a:avLst/>
          </a:prstGeom>
        </p:spPr>
      </p:pic>
      <p:pic>
        <p:nvPicPr>
          <p:cNvPr id="206" name="object 206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877829" y="8692897"/>
            <a:ext cx="441959" cy="115823"/>
          </a:xfrm>
          <a:prstGeom prst="rect">
            <a:avLst/>
          </a:prstGeom>
        </p:spPr>
      </p:pic>
      <p:pic>
        <p:nvPicPr>
          <p:cNvPr id="207" name="object 207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877829" y="9389365"/>
            <a:ext cx="441959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0556" y="1039367"/>
            <a:ext cx="5687695" cy="287020"/>
          </a:xfrm>
          <a:custGeom>
            <a:avLst/>
            <a:gdLst/>
            <a:ahLst/>
            <a:cxnLst/>
            <a:rect l="l" t="t" r="r" b="b"/>
            <a:pathLst>
              <a:path w="5687695" h="287019">
                <a:moveTo>
                  <a:pt x="5687568" y="0"/>
                </a:moveTo>
                <a:lnTo>
                  <a:pt x="5009388" y="0"/>
                </a:lnTo>
                <a:lnTo>
                  <a:pt x="0" y="0"/>
                </a:lnTo>
                <a:lnTo>
                  <a:pt x="0" y="286512"/>
                </a:lnTo>
                <a:lnTo>
                  <a:pt x="5009388" y="286512"/>
                </a:lnTo>
                <a:lnTo>
                  <a:pt x="5687568" y="286512"/>
                </a:lnTo>
                <a:lnTo>
                  <a:pt x="5687568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0556" y="1610867"/>
            <a:ext cx="5687695" cy="287020"/>
          </a:xfrm>
          <a:custGeom>
            <a:avLst/>
            <a:gdLst/>
            <a:ahLst/>
            <a:cxnLst/>
            <a:rect l="l" t="t" r="r" b="b"/>
            <a:pathLst>
              <a:path w="5687695" h="287019">
                <a:moveTo>
                  <a:pt x="5687568" y="0"/>
                </a:moveTo>
                <a:lnTo>
                  <a:pt x="5009388" y="0"/>
                </a:lnTo>
                <a:lnTo>
                  <a:pt x="0" y="0"/>
                </a:lnTo>
                <a:lnTo>
                  <a:pt x="0" y="286512"/>
                </a:lnTo>
                <a:lnTo>
                  <a:pt x="5009388" y="286512"/>
                </a:lnTo>
                <a:lnTo>
                  <a:pt x="5687568" y="286512"/>
                </a:lnTo>
                <a:lnTo>
                  <a:pt x="5687568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0556" y="2183891"/>
            <a:ext cx="5687695" cy="287020"/>
          </a:xfrm>
          <a:custGeom>
            <a:avLst/>
            <a:gdLst/>
            <a:ahLst/>
            <a:cxnLst/>
            <a:rect l="l" t="t" r="r" b="b"/>
            <a:pathLst>
              <a:path w="5687695" h="287019">
                <a:moveTo>
                  <a:pt x="5687568" y="0"/>
                </a:moveTo>
                <a:lnTo>
                  <a:pt x="5009388" y="0"/>
                </a:lnTo>
                <a:lnTo>
                  <a:pt x="0" y="0"/>
                </a:lnTo>
                <a:lnTo>
                  <a:pt x="0" y="286512"/>
                </a:lnTo>
                <a:lnTo>
                  <a:pt x="5009388" y="286512"/>
                </a:lnTo>
                <a:lnTo>
                  <a:pt x="5687568" y="286512"/>
                </a:lnTo>
                <a:lnTo>
                  <a:pt x="5687568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0556" y="2755391"/>
            <a:ext cx="5687695" cy="287020"/>
          </a:xfrm>
          <a:custGeom>
            <a:avLst/>
            <a:gdLst/>
            <a:ahLst/>
            <a:cxnLst/>
            <a:rect l="l" t="t" r="r" b="b"/>
            <a:pathLst>
              <a:path w="5687695" h="287019">
                <a:moveTo>
                  <a:pt x="5687568" y="0"/>
                </a:moveTo>
                <a:lnTo>
                  <a:pt x="5009388" y="0"/>
                </a:lnTo>
                <a:lnTo>
                  <a:pt x="0" y="0"/>
                </a:lnTo>
                <a:lnTo>
                  <a:pt x="0" y="286512"/>
                </a:lnTo>
                <a:lnTo>
                  <a:pt x="5009388" y="286512"/>
                </a:lnTo>
                <a:lnTo>
                  <a:pt x="5687568" y="286512"/>
                </a:lnTo>
                <a:lnTo>
                  <a:pt x="5687568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0556" y="3326891"/>
            <a:ext cx="5687695" cy="288290"/>
          </a:xfrm>
          <a:custGeom>
            <a:avLst/>
            <a:gdLst/>
            <a:ahLst/>
            <a:cxnLst/>
            <a:rect l="l" t="t" r="r" b="b"/>
            <a:pathLst>
              <a:path w="5687695" h="288289">
                <a:moveTo>
                  <a:pt x="5687568" y="0"/>
                </a:moveTo>
                <a:lnTo>
                  <a:pt x="5009388" y="0"/>
                </a:lnTo>
                <a:lnTo>
                  <a:pt x="0" y="0"/>
                </a:lnTo>
                <a:lnTo>
                  <a:pt x="0" y="288036"/>
                </a:lnTo>
                <a:lnTo>
                  <a:pt x="5009388" y="288036"/>
                </a:lnTo>
                <a:lnTo>
                  <a:pt x="5687568" y="288036"/>
                </a:lnTo>
                <a:lnTo>
                  <a:pt x="5687568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0556" y="742187"/>
            <a:ext cx="5687695" cy="10795"/>
          </a:xfrm>
          <a:custGeom>
            <a:avLst/>
            <a:gdLst/>
            <a:ahLst/>
            <a:cxnLst/>
            <a:rect l="l" t="t" r="r" b="b"/>
            <a:pathLst>
              <a:path w="5687695" h="10795">
                <a:moveTo>
                  <a:pt x="5687568" y="0"/>
                </a:moveTo>
                <a:lnTo>
                  <a:pt x="5009388" y="0"/>
                </a:lnTo>
                <a:lnTo>
                  <a:pt x="0" y="0"/>
                </a:lnTo>
                <a:lnTo>
                  <a:pt x="0" y="10668"/>
                </a:lnTo>
                <a:lnTo>
                  <a:pt x="5009388" y="10668"/>
                </a:lnTo>
                <a:lnTo>
                  <a:pt x="5687568" y="10668"/>
                </a:lnTo>
                <a:lnTo>
                  <a:pt x="5687568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401403" y="5359231"/>
            <a:ext cx="5706110" cy="439420"/>
            <a:chOff x="1401403" y="5359231"/>
            <a:chExt cx="5706110" cy="439420"/>
          </a:xfrm>
        </p:grpSpPr>
        <p:sp>
          <p:nvSpPr>
            <p:cNvPr id="9" name="object 9"/>
            <p:cNvSpPr/>
            <p:nvPr/>
          </p:nvSpPr>
          <p:spPr>
            <a:xfrm>
              <a:off x="1406747" y="5364575"/>
              <a:ext cx="5695315" cy="429259"/>
            </a:xfrm>
            <a:custGeom>
              <a:avLst/>
              <a:gdLst/>
              <a:ahLst/>
              <a:cxnLst/>
              <a:rect l="l" t="t" r="r" b="b"/>
              <a:pathLst>
                <a:path w="5695315" h="429260">
                  <a:moveTo>
                    <a:pt x="0" y="0"/>
                  </a:moveTo>
                  <a:lnTo>
                    <a:pt x="5695283" y="0"/>
                  </a:lnTo>
                  <a:lnTo>
                    <a:pt x="5695283" y="428720"/>
                  </a:lnTo>
                  <a:lnTo>
                    <a:pt x="0" y="428720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1223" y="5369052"/>
              <a:ext cx="5686425" cy="419100"/>
            </a:xfrm>
            <a:custGeom>
              <a:avLst/>
              <a:gdLst/>
              <a:ahLst/>
              <a:cxnLst/>
              <a:rect l="l" t="t" r="r" b="b"/>
              <a:pathLst>
                <a:path w="5686425" h="419100">
                  <a:moveTo>
                    <a:pt x="5686044" y="419100"/>
                  </a:moveTo>
                  <a:lnTo>
                    <a:pt x="0" y="419100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41910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401403" y="5893298"/>
            <a:ext cx="5706110" cy="439420"/>
            <a:chOff x="1401403" y="5893298"/>
            <a:chExt cx="5706110" cy="439420"/>
          </a:xfrm>
        </p:grpSpPr>
        <p:sp>
          <p:nvSpPr>
            <p:cNvPr id="12" name="object 12"/>
            <p:cNvSpPr/>
            <p:nvPr/>
          </p:nvSpPr>
          <p:spPr>
            <a:xfrm>
              <a:off x="1406747" y="5898641"/>
              <a:ext cx="5695315" cy="429259"/>
            </a:xfrm>
            <a:custGeom>
              <a:avLst/>
              <a:gdLst/>
              <a:ahLst/>
              <a:cxnLst/>
              <a:rect l="l" t="t" r="r" b="b"/>
              <a:pathLst>
                <a:path w="5695315" h="429260">
                  <a:moveTo>
                    <a:pt x="0" y="0"/>
                  </a:moveTo>
                  <a:lnTo>
                    <a:pt x="5695283" y="0"/>
                  </a:lnTo>
                  <a:lnTo>
                    <a:pt x="5695283" y="428720"/>
                  </a:lnTo>
                  <a:lnTo>
                    <a:pt x="0" y="428720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1223" y="5903975"/>
              <a:ext cx="5686425" cy="419100"/>
            </a:xfrm>
            <a:custGeom>
              <a:avLst/>
              <a:gdLst/>
              <a:ahLst/>
              <a:cxnLst/>
              <a:rect l="l" t="t" r="r" b="b"/>
              <a:pathLst>
                <a:path w="5686425" h="419100">
                  <a:moveTo>
                    <a:pt x="5686044" y="419100"/>
                  </a:moveTo>
                  <a:lnTo>
                    <a:pt x="0" y="419100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41910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401403" y="6427270"/>
            <a:ext cx="5706110" cy="278130"/>
            <a:chOff x="1401403" y="6427270"/>
            <a:chExt cx="5706110" cy="278130"/>
          </a:xfrm>
        </p:grpSpPr>
        <p:sp>
          <p:nvSpPr>
            <p:cNvPr id="15" name="object 15"/>
            <p:cNvSpPr/>
            <p:nvPr/>
          </p:nvSpPr>
          <p:spPr>
            <a:xfrm>
              <a:off x="1406747" y="6432613"/>
              <a:ext cx="5695315" cy="267335"/>
            </a:xfrm>
            <a:custGeom>
              <a:avLst/>
              <a:gdLst/>
              <a:ahLst/>
              <a:cxnLst/>
              <a:rect l="l" t="t" r="r" b="b"/>
              <a:pathLst>
                <a:path w="5695315" h="267334">
                  <a:moveTo>
                    <a:pt x="0" y="0"/>
                  </a:moveTo>
                  <a:lnTo>
                    <a:pt x="5695283" y="0"/>
                  </a:lnTo>
                  <a:lnTo>
                    <a:pt x="5695283" y="267080"/>
                  </a:lnTo>
                  <a:lnTo>
                    <a:pt x="0" y="267080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1223" y="6437376"/>
              <a:ext cx="5686425" cy="257810"/>
            </a:xfrm>
            <a:custGeom>
              <a:avLst/>
              <a:gdLst/>
              <a:ahLst/>
              <a:cxnLst/>
              <a:rect l="l" t="t" r="r" b="b"/>
              <a:pathLst>
                <a:path w="5686425" h="257809">
                  <a:moveTo>
                    <a:pt x="5686044" y="257555"/>
                  </a:moveTo>
                  <a:lnTo>
                    <a:pt x="0" y="257555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25755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401403" y="7561030"/>
            <a:ext cx="5706110" cy="278130"/>
            <a:chOff x="1401403" y="7561030"/>
            <a:chExt cx="5706110" cy="278130"/>
          </a:xfrm>
        </p:grpSpPr>
        <p:sp>
          <p:nvSpPr>
            <p:cNvPr id="18" name="object 18"/>
            <p:cNvSpPr/>
            <p:nvPr/>
          </p:nvSpPr>
          <p:spPr>
            <a:xfrm>
              <a:off x="1406747" y="7566374"/>
              <a:ext cx="5695315" cy="267335"/>
            </a:xfrm>
            <a:custGeom>
              <a:avLst/>
              <a:gdLst/>
              <a:ahLst/>
              <a:cxnLst/>
              <a:rect l="l" t="t" r="r" b="b"/>
              <a:pathLst>
                <a:path w="5695315" h="267334">
                  <a:moveTo>
                    <a:pt x="0" y="0"/>
                  </a:moveTo>
                  <a:lnTo>
                    <a:pt x="5695283" y="0"/>
                  </a:lnTo>
                  <a:lnTo>
                    <a:pt x="5695283" y="266985"/>
                  </a:lnTo>
                  <a:lnTo>
                    <a:pt x="0" y="266985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1223" y="7571232"/>
              <a:ext cx="5686425" cy="257810"/>
            </a:xfrm>
            <a:custGeom>
              <a:avLst/>
              <a:gdLst/>
              <a:ahLst/>
              <a:cxnLst/>
              <a:rect l="l" t="t" r="r" b="b"/>
              <a:pathLst>
                <a:path w="5686425" h="257809">
                  <a:moveTo>
                    <a:pt x="5686044" y="257555"/>
                  </a:moveTo>
                  <a:lnTo>
                    <a:pt x="0" y="257555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25755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401403" y="8352938"/>
            <a:ext cx="5706110" cy="603250"/>
            <a:chOff x="1401403" y="8352938"/>
            <a:chExt cx="5706110" cy="603250"/>
          </a:xfrm>
        </p:grpSpPr>
        <p:sp>
          <p:nvSpPr>
            <p:cNvPr id="21" name="object 21"/>
            <p:cNvSpPr/>
            <p:nvPr/>
          </p:nvSpPr>
          <p:spPr>
            <a:xfrm>
              <a:off x="1406747" y="8358282"/>
              <a:ext cx="5695315" cy="592455"/>
            </a:xfrm>
            <a:custGeom>
              <a:avLst/>
              <a:gdLst/>
              <a:ahLst/>
              <a:cxnLst/>
              <a:rect l="l" t="t" r="r" b="b"/>
              <a:pathLst>
                <a:path w="5695315" h="592454">
                  <a:moveTo>
                    <a:pt x="0" y="0"/>
                  </a:moveTo>
                  <a:lnTo>
                    <a:pt x="5695283" y="0"/>
                  </a:lnTo>
                  <a:lnTo>
                    <a:pt x="5695283" y="592074"/>
                  </a:lnTo>
                  <a:lnTo>
                    <a:pt x="0" y="592074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1223" y="8362187"/>
              <a:ext cx="5686425" cy="584200"/>
            </a:xfrm>
            <a:custGeom>
              <a:avLst/>
              <a:gdLst/>
              <a:ahLst/>
              <a:cxnLst/>
              <a:rect l="l" t="t" r="r" b="b"/>
              <a:pathLst>
                <a:path w="5686425" h="584200">
                  <a:moveTo>
                    <a:pt x="5686044" y="583692"/>
                  </a:moveTo>
                  <a:lnTo>
                    <a:pt x="0" y="583692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58369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672" y="563880"/>
            <a:ext cx="336804" cy="9601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9295" y="592836"/>
            <a:ext cx="204216" cy="9448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3051" y="563880"/>
            <a:ext cx="230124" cy="9601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44240" y="563880"/>
            <a:ext cx="297179" cy="12192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74008" y="563880"/>
            <a:ext cx="298703" cy="12192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4303776" y="563880"/>
            <a:ext cx="632460" cy="96520"/>
            <a:chOff x="4303776" y="563880"/>
            <a:chExt cx="632460" cy="96520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3776" y="563880"/>
              <a:ext cx="411479" cy="9601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19828" y="592836"/>
              <a:ext cx="112775" cy="6705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5652" y="563880"/>
              <a:ext cx="100584" cy="96011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70347" y="563880"/>
            <a:ext cx="408432" cy="12344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06796" y="563880"/>
            <a:ext cx="239267" cy="12344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77128" y="563880"/>
            <a:ext cx="371855" cy="9601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792468" y="568451"/>
            <a:ext cx="219455" cy="89916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52600" y="862583"/>
            <a:ext cx="65531" cy="9296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34183" y="861060"/>
            <a:ext cx="30479" cy="9296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18588" y="862583"/>
            <a:ext cx="533400" cy="9296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55264" y="862583"/>
            <a:ext cx="57912" cy="9296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477767" y="862583"/>
            <a:ext cx="265175" cy="92964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020311" y="862583"/>
            <a:ext cx="152400" cy="9296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888991" y="861060"/>
            <a:ext cx="32003" cy="9296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417820" y="862583"/>
            <a:ext cx="54863" cy="9144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795771" y="861060"/>
            <a:ext cx="32003" cy="92964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289547" y="862583"/>
            <a:ext cx="57911" cy="9296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484620" y="862583"/>
            <a:ext cx="528828" cy="9296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60220" y="1149096"/>
            <a:ext cx="41147" cy="91440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225039" y="1149096"/>
            <a:ext cx="57912" cy="9296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418588" y="1149096"/>
            <a:ext cx="533400" cy="9296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255264" y="1149096"/>
            <a:ext cx="57912" cy="92963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477767" y="1149096"/>
            <a:ext cx="265175" cy="9296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974591" y="1149096"/>
            <a:ext cx="198120" cy="92963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888991" y="1149096"/>
            <a:ext cx="32003" cy="9144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425440" y="1149096"/>
            <a:ext cx="30479" cy="9144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795771" y="1149096"/>
            <a:ext cx="32003" cy="91440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289547" y="1149096"/>
            <a:ext cx="57911" cy="92963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484620" y="1149096"/>
            <a:ext cx="531876" cy="92963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752600" y="1435608"/>
            <a:ext cx="60960" cy="89916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34183" y="1434083"/>
            <a:ext cx="30479" cy="91440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465832" y="1434083"/>
            <a:ext cx="467868" cy="92964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55264" y="1435608"/>
            <a:ext cx="57912" cy="9144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523488" y="1435608"/>
            <a:ext cx="219455" cy="91440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020311" y="1435608"/>
            <a:ext cx="152400" cy="91440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882896" y="1435608"/>
            <a:ext cx="51815" cy="91440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425440" y="1434083"/>
            <a:ext cx="30479" cy="91440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795771" y="1434083"/>
            <a:ext cx="32003" cy="91440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289547" y="1435608"/>
            <a:ext cx="57911" cy="91440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6539483" y="1434083"/>
            <a:ext cx="475488" cy="92964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754123" y="1720595"/>
            <a:ext cx="59436" cy="92963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225039" y="1720595"/>
            <a:ext cx="57912" cy="92963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418588" y="1720595"/>
            <a:ext cx="533400" cy="92963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255264" y="1720595"/>
            <a:ext cx="57912" cy="92963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523488" y="1720595"/>
            <a:ext cx="219455" cy="92963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974591" y="1720595"/>
            <a:ext cx="198120" cy="92963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882896" y="1720595"/>
            <a:ext cx="51815" cy="92963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425440" y="1720595"/>
            <a:ext cx="30479" cy="91440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795771" y="1720595"/>
            <a:ext cx="32003" cy="91440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289547" y="1720595"/>
            <a:ext cx="57911" cy="92963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6484620" y="1720595"/>
            <a:ext cx="527304" cy="92963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749551" y="2008632"/>
            <a:ext cx="68580" cy="88392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34183" y="2005583"/>
            <a:ext cx="30479" cy="91439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465832" y="2005583"/>
            <a:ext cx="487680" cy="92963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55264" y="2007107"/>
            <a:ext cx="57912" cy="91440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523488" y="2007107"/>
            <a:ext cx="219455" cy="91440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029455" y="2005583"/>
            <a:ext cx="143255" cy="92963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882896" y="2007107"/>
            <a:ext cx="51815" cy="91440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417820" y="2007107"/>
            <a:ext cx="54863" cy="89916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789676" y="2007107"/>
            <a:ext cx="51815" cy="91440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289547" y="2007107"/>
            <a:ext cx="57911" cy="91440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6531864" y="2005583"/>
            <a:ext cx="483107" cy="92963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1723644" y="2365248"/>
            <a:ext cx="92963" cy="21335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2212848" y="2371344"/>
            <a:ext cx="68580" cy="15240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2881883" y="2371344"/>
            <a:ext cx="68579" cy="15240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3243072" y="2371344"/>
            <a:ext cx="68579" cy="15240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3672840" y="2371344"/>
            <a:ext cx="68579" cy="15240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4102608" y="2371344"/>
            <a:ext cx="68579" cy="15240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869179" y="2371344"/>
            <a:ext cx="68579" cy="15240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5404103" y="2371344"/>
            <a:ext cx="68579" cy="15240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775959" y="2371344"/>
            <a:ext cx="68579" cy="15240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6277355" y="2371344"/>
            <a:ext cx="68579" cy="15240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6946392" y="2371344"/>
            <a:ext cx="68579" cy="15240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469136" y="2580132"/>
            <a:ext cx="344424" cy="91440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34183" y="2578607"/>
            <a:ext cx="30479" cy="91440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2418588" y="2578607"/>
            <a:ext cx="531876" cy="92964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55264" y="2580132"/>
            <a:ext cx="57912" cy="91440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3523488" y="2580132"/>
            <a:ext cx="219455" cy="91440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020311" y="2580132"/>
            <a:ext cx="152400" cy="91440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888991" y="2578607"/>
            <a:ext cx="32003" cy="91440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417820" y="2580132"/>
            <a:ext cx="54863" cy="89916"/>
          </a:xfrm>
          <a:prstGeom prst="rect">
            <a:avLst/>
          </a:prstGeom>
        </p:spPr>
      </p:pic>
      <p:pic>
        <p:nvPicPr>
          <p:cNvPr id="110" name="object 11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795771" y="2578607"/>
            <a:ext cx="32003" cy="91440"/>
          </a:xfrm>
          <a:prstGeom prst="rect">
            <a:avLst/>
          </a:prstGeom>
        </p:spPr>
      </p:pic>
      <p:pic>
        <p:nvPicPr>
          <p:cNvPr id="111" name="object 111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6298691" y="2578607"/>
            <a:ext cx="32003" cy="91440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6531864" y="2580132"/>
            <a:ext cx="484631" cy="91440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1469136" y="2865120"/>
            <a:ext cx="348995" cy="92964"/>
          </a:xfrm>
          <a:prstGeom prst="rect">
            <a:avLst/>
          </a:prstGeom>
        </p:spPr>
      </p:pic>
      <p:pic>
        <p:nvPicPr>
          <p:cNvPr id="114" name="object 114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2234183" y="2865120"/>
            <a:ext cx="30479" cy="91439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2465832" y="2865120"/>
            <a:ext cx="483107" cy="92964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255264" y="2865120"/>
            <a:ext cx="57912" cy="92964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531108" y="2865120"/>
            <a:ext cx="211835" cy="92964"/>
          </a:xfrm>
          <a:prstGeom prst="rect">
            <a:avLst/>
          </a:prstGeom>
        </p:spPr>
      </p:pic>
      <p:pic>
        <p:nvPicPr>
          <p:cNvPr id="118" name="object 118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4029455" y="2865120"/>
            <a:ext cx="143255" cy="92964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4882896" y="2865120"/>
            <a:ext cx="54863" cy="91439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425440" y="2865120"/>
            <a:ext cx="30479" cy="91439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5789676" y="2865120"/>
            <a:ext cx="54863" cy="91439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289547" y="2865120"/>
            <a:ext cx="57911" cy="92964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6533388" y="2865120"/>
            <a:ext cx="478535" cy="92964"/>
          </a:xfrm>
          <a:prstGeom prst="rect">
            <a:avLst/>
          </a:prstGeom>
        </p:spPr>
      </p:pic>
      <p:pic>
        <p:nvPicPr>
          <p:cNvPr id="124" name="object 124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1469136" y="3151632"/>
            <a:ext cx="347471" cy="91440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2225039" y="3151632"/>
            <a:ext cx="57912" cy="91440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2418588" y="3150107"/>
            <a:ext cx="515112" cy="92964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3262884" y="3150107"/>
            <a:ext cx="32003" cy="91440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3525011" y="3151632"/>
            <a:ext cx="217931" cy="91440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029455" y="3150107"/>
            <a:ext cx="143255" cy="92964"/>
          </a:xfrm>
          <a:prstGeom prst="rect">
            <a:avLst/>
          </a:prstGeom>
        </p:spPr>
      </p:pic>
      <p:pic>
        <p:nvPicPr>
          <p:cNvPr id="130" name="object 13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882896" y="3151632"/>
            <a:ext cx="51815" cy="91440"/>
          </a:xfrm>
          <a:prstGeom prst="rect">
            <a:avLst/>
          </a:prstGeom>
        </p:spPr>
      </p:pic>
      <p:pic>
        <p:nvPicPr>
          <p:cNvPr id="131" name="object 13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417820" y="3151632"/>
            <a:ext cx="54863" cy="89916"/>
          </a:xfrm>
          <a:prstGeom prst="rect">
            <a:avLst/>
          </a:prstGeom>
        </p:spPr>
      </p:pic>
      <p:pic>
        <p:nvPicPr>
          <p:cNvPr id="132" name="object 13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795771" y="3150107"/>
            <a:ext cx="32003" cy="91440"/>
          </a:xfrm>
          <a:prstGeom prst="rect">
            <a:avLst/>
          </a:prstGeom>
        </p:spPr>
      </p:pic>
      <p:pic>
        <p:nvPicPr>
          <p:cNvPr id="133" name="object 13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289547" y="3151632"/>
            <a:ext cx="57911" cy="91440"/>
          </a:xfrm>
          <a:prstGeom prst="rect">
            <a:avLst/>
          </a:prstGeom>
        </p:spPr>
      </p:pic>
      <p:pic>
        <p:nvPicPr>
          <p:cNvPr id="134" name="object 134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6531864" y="3151632"/>
            <a:ext cx="484631" cy="91440"/>
          </a:xfrm>
          <a:prstGeom prst="rect">
            <a:avLst/>
          </a:prstGeom>
        </p:spPr>
      </p:pic>
      <p:pic>
        <p:nvPicPr>
          <p:cNvPr id="135" name="object 135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1469136" y="3438144"/>
            <a:ext cx="347471" cy="92963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225039" y="3438144"/>
            <a:ext cx="57912" cy="92963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465832" y="3438144"/>
            <a:ext cx="483107" cy="92963"/>
          </a:xfrm>
          <a:prstGeom prst="rect">
            <a:avLst/>
          </a:prstGeom>
        </p:spPr>
      </p:pic>
      <p:pic>
        <p:nvPicPr>
          <p:cNvPr id="138" name="object 13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255264" y="3438144"/>
            <a:ext cx="57912" cy="92963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3523488" y="3438144"/>
            <a:ext cx="216408" cy="92963"/>
          </a:xfrm>
          <a:prstGeom prst="rect">
            <a:avLst/>
          </a:prstGeom>
        </p:spPr>
      </p:pic>
      <p:pic>
        <p:nvPicPr>
          <p:cNvPr id="140" name="object 140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4020311" y="3438144"/>
            <a:ext cx="152400" cy="92963"/>
          </a:xfrm>
          <a:prstGeom prst="rect">
            <a:avLst/>
          </a:prstGeom>
        </p:spPr>
      </p:pic>
      <p:pic>
        <p:nvPicPr>
          <p:cNvPr id="141" name="object 141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888991" y="3438144"/>
            <a:ext cx="32003" cy="91440"/>
          </a:xfrm>
          <a:prstGeom prst="rect">
            <a:avLst/>
          </a:prstGeom>
        </p:spPr>
      </p:pic>
      <p:pic>
        <p:nvPicPr>
          <p:cNvPr id="142" name="object 14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425440" y="3438144"/>
            <a:ext cx="30479" cy="91440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5789676" y="3438144"/>
            <a:ext cx="54863" cy="91440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289547" y="3438144"/>
            <a:ext cx="57911" cy="92963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6531864" y="3438144"/>
            <a:ext cx="480059" cy="92963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1469136" y="3724655"/>
            <a:ext cx="347471" cy="91439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34183" y="3723132"/>
            <a:ext cx="30479" cy="91439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2465832" y="3723132"/>
            <a:ext cx="467868" cy="92963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55264" y="3724655"/>
            <a:ext cx="57912" cy="91439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3523488" y="3724655"/>
            <a:ext cx="219455" cy="91439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020311" y="3724655"/>
            <a:ext cx="152400" cy="91439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4882896" y="3724655"/>
            <a:ext cx="54863" cy="89915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425440" y="3723132"/>
            <a:ext cx="30479" cy="91439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795771" y="3723132"/>
            <a:ext cx="32003" cy="91439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289547" y="3724655"/>
            <a:ext cx="57911" cy="91439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6484620" y="3723132"/>
            <a:ext cx="527304" cy="92963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1406652" y="4075176"/>
            <a:ext cx="1504187" cy="103632"/>
          </a:xfrm>
          <a:prstGeom prst="rect">
            <a:avLst/>
          </a:prstGeom>
        </p:spPr>
      </p:pic>
      <p:grpSp>
        <p:nvGrpSpPr>
          <p:cNvPr id="158" name="object 158"/>
          <p:cNvGrpSpPr/>
          <p:nvPr/>
        </p:nvGrpSpPr>
        <p:grpSpPr>
          <a:xfrm>
            <a:off x="1464563" y="4602479"/>
            <a:ext cx="547370" cy="149860"/>
            <a:chOff x="1464563" y="4602479"/>
            <a:chExt cx="547370" cy="149860"/>
          </a:xfrm>
        </p:grpSpPr>
        <p:pic>
          <p:nvPicPr>
            <p:cNvPr id="159" name="object 159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464563" y="4611623"/>
              <a:ext cx="146303" cy="138684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633727" y="4648199"/>
              <a:ext cx="100583" cy="103631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748027" y="4602479"/>
              <a:ext cx="97535" cy="149351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865375" y="4602479"/>
              <a:ext cx="132587" cy="149351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2010918" y="474878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4" name="object 164"/>
          <p:cNvGrpSpPr/>
          <p:nvPr/>
        </p:nvGrpSpPr>
        <p:grpSpPr>
          <a:xfrm>
            <a:off x="2066544" y="4604003"/>
            <a:ext cx="701040" cy="190500"/>
            <a:chOff x="2066544" y="4604003"/>
            <a:chExt cx="701040" cy="190500"/>
          </a:xfrm>
        </p:grpSpPr>
        <p:pic>
          <p:nvPicPr>
            <p:cNvPr id="165" name="object 165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2066544" y="4611623"/>
              <a:ext cx="158495" cy="138684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2231136" y="4604003"/>
              <a:ext cx="132587" cy="147827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2389632" y="4604003"/>
              <a:ext cx="137159" cy="146303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2551176" y="4648199"/>
              <a:ext cx="86867" cy="102108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2656331" y="4648199"/>
              <a:ext cx="97536" cy="146303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2766060" y="4749545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5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1" name="object 171"/>
          <p:cNvGrpSpPr/>
          <p:nvPr/>
        </p:nvGrpSpPr>
        <p:grpSpPr>
          <a:xfrm>
            <a:off x="2831592" y="4604003"/>
            <a:ext cx="462280" cy="190500"/>
            <a:chOff x="2831592" y="4604003"/>
            <a:chExt cx="462280" cy="190500"/>
          </a:xfrm>
        </p:grpSpPr>
        <p:pic>
          <p:nvPicPr>
            <p:cNvPr id="172" name="object 172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2831592" y="4651247"/>
              <a:ext cx="86868" cy="100583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2939796" y="4604003"/>
              <a:ext cx="114300" cy="147827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3078480" y="4648199"/>
              <a:ext cx="86868" cy="102108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3183636" y="4648199"/>
              <a:ext cx="96012" cy="146303"/>
            </a:xfrm>
            <a:prstGeom prst="rect">
              <a:avLst/>
            </a:prstGeom>
          </p:spPr>
        </p:pic>
        <p:sp>
          <p:nvSpPr>
            <p:cNvPr id="176" name="object 176"/>
            <p:cNvSpPr/>
            <p:nvPr/>
          </p:nvSpPr>
          <p:spPr>
            <a:xfrm>
              <a:off x="3292602" y="474878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0" y="1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7" name="object 177"/>
          <p:cNvGrpSpPr/>
          <p:nvPr/>
        </p:nvGrpSpPr>
        <p:grpSpPr>
          <a:xfrm>
            <a:off x="3360420" y="4602479"/>
            <a:ext cx="719455" cy="149860"/>
            <a:chOff x="3360420" y="4602479"/>
            <a:chExt cx="719455" cy="149860"/>
          </a:xfrm>
        </p:grpSpPr>
        <p:pic>
          <p:nvPicPr>
            <p:cNvPr id="178" name="object 178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3360420" y="4611623"/>
              <a:ext cx="193548" cy="140207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3578352" y="4648199"/>
              <a:ext cx="86867" cy="102108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3686556" y="4602479"/>
              <a:ext cx="94487" cy="149351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3800856" y="4648199"/>
              <a:ext cx="100584" cy="103631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3922776" y="4648199"/>
              <a:ext cx="144779" cy="102108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4078224" y="4749545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4" name="object 184"/>
          <p:cNvGrpSpPr/>
          <p:nvPr/>
        </p:nvGrpSpPr>
        <p:grpSpPr>
          <a:xfrm>
            <a:off x="4148328" y="4611623"/>
            <a:ext cx="521334" cy="140335"/>
            <a:chOff x="4148328" y="4611623"/>
            <a:chExt cx="521334" cy="140335"/>
          </a:xfrm>
        </p:grpSpPr>
        <p:pic>
          <p:nvPicPr>
            <p:cNvPr id="185" name="object 185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4148328" y="4611623"/>
              <a:ext cx="73151" cy="138684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4235196" y="4648199"/>
              <a:ext cx="178307" cy="103631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4419600" y="4648199"/>
              <a:ext cx="88391" cy="103631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4521708" y="4620767"/>
              <a:ext cx="141732" cy="131063"/>
            </a:xfrm>
            <a:prstGeom prst="rect">
              <a:avLst/>
            </a:prstGeom>
          </p:spPr>
        </p:pic>
        <p:sp>
          <p:nvSpPr>
            <p:cNvPr id="189" name="object 189"/>
            <p:cNvSpPr/>
            <p:nvPr/>
          </p:nvSpPr>
          <p:spPr>
            <a:xfrm>
              <a:off x="4668012" y="4749545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0" name="object 190"/>
          <p:cNvGrpSpPr/>
          <p:nvPr/>
        </p:nvGrpSpPr>
        <p:grpSpPr>
          <a:xfrm>
            <a:off x="4727447" y="4600955"/>
            <a:ext cx="768350" cy="151130"/>
            <a:chOff x="4727447" y="4600955"/>
            <a:chExt cx="768350" cy="151130"/>
          </a:xfrm>
        </p:grpSpPr>
        <p:pic>
          <p:nvPicPr>
            <p:cNvPr id="191" name="object 191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4727447" y="4602479"/>
              <a:ext cx="149351" cy="149351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4896611" y="4648199"/>
              <a:ext cx="82295" cy="103631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4997195" y="4648199"/>
              <a:ext cx="70103" cy="103631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5081015" y="4604003"/>
              <a:ext cx="114299" cy="147827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5210555" y="4600955"/>
              <a:ext cx="100584" cy="149351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5329427" y="4648199"/>
              <a:ext cx="166115" cy="103631"/>
            </a:xfrm>
            <a:prstGeom prst="rect">
              <a:avLst/>
            </a:prstGeom>
          </p:spPr>
        </p:pic>
      </p:grpSp>
      <p:grpSp>
        <p:nvGrpSpPr>
          <p:cNvPr id="197" name="object 197"/>
          <p:cNvGrpSpPr/>
          <p:nvPr/>
        </p:nvGrpSpPr>
        <p:grpSpPr>
          <a:xfrm>
            <a:off x="1463039" y="5067300"/>
            <a:ext cx="588645" cy="123825"/>
            <a:chOff x="1463039" y="5067300"/>
            <a:chExt cx="588645" cy="123825"/>
          </a:xfrm>
        </p:grpSpPr>
        <p:pic>
          <p:nvPicPr>
            <p:cNvPr id="198" name="object 198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1463039" y="5073395"/>
              <a:ext cx="86868" cy="114300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1554479" y="5103876"/>
              <a:ext cx="68580" cy="86867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1642871" y="5103876"/>
              <a:ext cx="73151" cy="83820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1731263" y="5067300"/>
              <a:ext cx="80772" cy="123444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1828799" y="5103876"/>
              <a:ext cx="83819" cy="86867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1929383" y="5103876"/>
              <a:ext cx="121919" cy="83820"/>
            </a:xfrm>
            <a:prstGeom prst="rect">
              <a:avLst/>
            </a:prstGeom>
          </p:spPr>
        </p:pic>
      </p:grpSp>
      <p:grpSp>
        <p:nvGrpSpPr>
          <p:cNvPr id="204" name="object 204"/>
          <p:cNvGrpSpPr/>
          <p:nvPr/>
        </p:nvGrpSpPr>
        <p:grpSpPr>
          <a:xfrm>
            <a:off x="2118360" y="5073396"/>
            <a:ext cx="428625" cy="117475"/>
            <a:chOff x="2118360" y="5073396"/>
            <a:chExt cx="428625" cy="117475"/>
          </a:xfrm>
        </p:grpSpPr>
        <p:pic>
          <p:nvPicPr>
            <p:cNvPr id="205" name="object 205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2118360" y="5073396"/>
              <a:ext cx="60960" cy="114300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2191512" y="5103876"/>
              <a:ext cx="147827" cy="86868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2343912" y="5081016"/>
              <a:ext cx="202692" cy="109727"/>
            </a:xfrm>
            <a:prstGeom prst="rect">
              <a:avLst/>
            </a:prstGeom>
          </p:spPr>
        </p:pic>
      </p:grpSp>
      <p:grpSp>
        <p:nvGrpSpPr>
          <p:cNvPr id="208" name="object 208"/>
          <p:cNvGrpSpPr/>
          <p:nvPr/>
        </p:nvGrpSpPr>
        <p:grpSpPr>
          <a:xfrm>
            <a:off x="2599944" y="5065776"/>
            <a:ext cx="640080" cy="125095"/>
            <a:chOff x="2599944" y="5065776"/>
            <a:chExt cx="640080" cy="125095"/>
          </a:xfrm>
        </p:grpSpPr>
        <p:pic>
          <p:nvPicPr>
            <p:cNvPr id="209" name="object 209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2599944" y="5067300"/>
              <a:ext cx="123444" cy="123444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2741676" y="5065776"/>
              <a:ext cx="345948" cy="124968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3102863" y="5103876"/>
              <a:ext cx="137159" cy="86868"/>
            </a:xfrm>
            <a:prstGeom prst="rect">
              <a:avLst/>
            </a:prstGeom>
          </p:spPr>
        </p:pic>
      </p:grpSp>
      <p:pic>
        <p:nvPicPr>
          <p:cNvPr id="212" name="object 212"/>
          <p:cNvPicPr/>
          <p:nvPr/>
        </p:nvPicPr>
        <p:blipFill>
          <a:blip r:embed="rId133" cstate="print"/>
          <a:stretch>
            <a:fillRect/>
          </a:stretch>
        </p:blipFill>
        <p:spPr>
          <a:xfrm>
            <a:off x="1454092" y="5452967"/>
            <a:ext cx="264033" cy="88677"/>
          </a:xfrm>
          <a:prstGeom prst="rect">
            <a:avLst/>
          </a:prstGeom>
        </p:spPr>
      </p:pic>
      <p:pic>
        <p:nvPicPr>
          <p:cNvPr id="213" name="object 213"/>
          <p:cNvPicPr/>
          <p:nvPr/>
        </p:nvPicPr>
        <p:blipFill>
          <a:blip r:embed="rId134" cstate="print"/>
          <a:stretch>
            <a:fillRect/>
          </a:stretch>
        </p:blipFill>
        <p:spPr>
          <a:xfrm>
            <a:off x="1802136" y="5454491"/>
            <a:ext cx="863917" cy="87153"/>
          </a:xfrm>
          <a:prstGeom prst="rect">
            <a:avLst/>
          </a:prstGeom>
        </p:spPr>
      </p:pic>
      <p:sp>
        <p:nvSpPr>
          <p:cNvPr id="214" name="object 214"/>
          <p:cNvSpPr/>
          <p:nvPr/>
        </p:nvSpPr>
        <p:spPr>
          <a:xfrm>
            <a:off x="3908679" y="5454598"/>
            <a:ext cx="327025" cy="86995"/>
          </a:xfrm>
          <a:custGeom>
            <a:avLst/>
            <a:gdLst/>
            <a:ahLst/>
            <a:cxnLst/>
            <a:rect l="l" t="t" r="r" b="b"/>
            <a:pathLst>
              <a:path w="327025" h="86995">
                <a:moveTo>
                  <a:pt x="54864" y="24384"/>
                </a:moveTo>
                <a:lnTo>
                  <a:pt x="27432" y="24384"/>
                </a:lnTo>
                <a:lnTo>
                  <a:pt x="27432" y="6096"/>
                </a:lnTo>
                <a:lnTo>
                  <a:pt x="16764" y="7620"/>
                </a:lnTo>
                <a:lnTo>
                  <a:pt x="16764" y="24384"/>
                </a:lnTo>
                <a:lnTo>
                  <a:pt x="0" y="24384"/>
                </a:lnTo>
                <a:lnTo>
                  <a:pt x="0" y="33528"/>
                </a:lnTo>
                <a:lnTo>
                  <a:pt x="16764" y="33528"/>
                </a:lnTo>
                <a:lnTo>
                  <a:pt x="16764" y="73240"/>
                </a:lnTo>
                <a:lnTo>
                  <a:pt x="18288" y="77812"/>
                </a:lnTo>
                <a:lnTo>
                  <a:pt x="22860" y="80860"/>
                </a:lnTo>
                <a:lnTo>
                  <a:pt x="25908" y="85432"/>
                </a:lnTo>
                <a:lnTo>
                  <a:pt x="32004" y="86956"/>
                </a:lnTo>
                <a:lnTo>
                  <a:pt x="47244" y="86956"/>
                </a:lnTo>
                <a:lnTo>
                  <a:pt x="50292" y="85432"/>
                </a:lnTo>
                <a:lnTo>
                  <a:pt x="54864" y="85432"/>
                </a:lnTo>
                <a:lnTo>
                  <a:pt x="54864" y="76288"/>
                </a:lnTo>
                <a:lnTo>
                  <a:pt x="50292" y="76288"/>
                </a:lnTo>
                <a:lnTo>
                  <a:pt x="47244" y="77812"/>
                </a:lnTo>
                <a:lnTo>
                  <a:pt x="36576" y="77812"/>
                </a:lnTo>
                <a:lnTo>
                  <a:pt x="30480" y="74764"/>
                </a:lnTo>
                <a:lnTo>
                  <a:pt x="27432" y="68668"/>
                </a:lnTo>
                <a:lnTo>
                  <a:pt x="27432" y="33528"/>
                </a:lnTo>
                <a:lnTo>
                  <a:pt x="54864" y="33528"/>
                </a:lnTo>
                <a:lnTo>
                  <a:pt x="54864" y="24384"/>
                </a:lnTo>
                <a:close/>
              </a:path>
              <a:path w="327025" h="86995">
                <a:moveTo>
                  <a:pt x="126682" y="39611"/>
                </a:moveTo>
                <a:lnTo>
                  <a:pt x="125158" y="33515"/>
                </a:lnTo>
                <a:lnTo>
                  <a:pt x="122110" y="30467"/>
                </a:lnTo>
                <a:lnTo>
                  <a:pt x="119062" y="25895"/>
                </a:lnTo>
                <a:lnTo>
                  <a:pt x="114401" y="24371"/>
                </a:lnTo>
                <a:lnTo>
                  <a:pt x="100685" y="24371"/>
                </a:lnTo>
                <a:lnTo>
                  <a:pt x="97637" y="27419"/>
                </a:lnTo>
                <a:lnTo>
                  <a:pt x="93065" y="28943"/>
                </a:lnTo>
                <a:lnTo>
                  <a:pt x="90017" y="31991"/>
                </a:lnTo>
                <a:lnTo>
                  <a:pt x="86969" y="36563"/>
                </a:lnTo>
                <a:lnTo>
                  <a:pt x="85445" y="24371"/>
                </a:lnTo>
                <a:lnTo>
                  <a:pt x="76301" y="24371"/>
                </a:lnTo>
                <a:lnTo>
                  <a:pt x="76301" y="85432"/>
                </a:lnTo>
                <a:lnTo>
                  <a:pt x="86969" y="85432"/>
                </a:lnTo>
                <a:lnTo>
                  <a:pt x="86969" y="47332"/>
                </a:lnTo>
                <a:lnTo>
                  <a:pt x="88493" y="44183"/>
                </a:lnTo>
                <a:lnTo>
                  <a:pt x="91541" y="42659"/>
                </a:lnTo>
                <a:lnTo>
                  <a:pt x="93065" y="41135"/>
                </a:lnTo>
                <a:lnTo>
                  <a:pt x="94589" y="38087"/>
                </a:lnTo>
                <a:lnTo>
                  <a:pt x="96113" y="36563"/>
                </a:lnTo>
                <a:lnTo>
                  <a:pt x="97637" y="36563"/>
                </a:lnTo>
                <a:lnTo>
                  <a:pt x="100685" y="33515"/>
                </a:lnTo>
                <a:lnTo>
                  <a:pt x="111353" y="33515"/>
                </a:lnTo>
                <a:lnTo>
                  <a:pt x="116014" y="42659"/>
                </a:lnTo>
                <a:lnTo>
                  <a:pt x="116014" y="48856"/>
                </a:lnTo>
                <a:lnTo>
                  <a:pt x="126682" y="48856"/>
                </a:lnTo>
                <a:lnTo>
                  <a:pt x="126682" y="39611"/>
                </a:lnTo>
                <a:close/>
              </a:path>
              <a:path w="327025" h="86995">
                <a:moveTo>
                  <a:pt x="190792" y="41148"/>
                </a:moveTo>
                <a:lnTo>
                  <a:pt x="189268" y="38100"/>
                </a:lnTo>
                <a:lnTo>
                  <a:pt x="189268" y="35052"/>
                </a:lnTo>
                <a:lnTo>
                  <a:pt x="188506" y="33528"/>
                </a:lnTo>
                <a:lnTo>
                  <a:pt x="187744" y="32004"/>
                </a:lnTo>
                <a:lnTo>
                  <a:pt x="184696" y="28956"/>
                </a:lnTo>
                <a:lnTo>
                  <a:pt x="181648" y="27432"/>
                </a:lnTo>
                <a:lnTo>
                  <a:pt x="180124" y="25908"/>
                </a:lnTo>
                <a:lnTo>
                  <a:pt x="177076" y="24384"/>
                </a:lnTo>
                <a:lnTo>
                  <a:pt x="155638" y="24384"/>
                </a:lnTo>
                <a:lnTo>
                  <a:pt x="152590" y="25908"/>
                </a:lnTo>
                <a:lnTo>
                  <a:pt x="149542" y="25908"/>
                </a:lnTo>
                <a:lnTo>
                  <a:pt x="148018" y="27432"/>
                </a:lnTo>
                <a:lnTo>
                  <a:pt x="144970" y="27432"/>
                </a:lnTo>
                <a:lnTo>
                  <a:pt x="144970" y="36576"/>
                </a:lnTo>
                <a:lnTo>
                  <a:pt x="149542" y="36576"/>
                </a:lnTo>
                <a:lnTo>
                  <a:pt x="155638" y="33528"/>
                </a:lnTo>
                <a:lnTo>
                  <a:pt x="173926" y="33528"/>
                </a:lnTo>
                <a:lnTo>
                  <a:pt x="177076" y="36576"/>
                </a:lnTo>
                <a:lnTo>
                  <a:pt x="178600" y="38100"/>
                </a:lnTo>
                <a:lnTo>
                  <a:pt x="180124" y="41148"/>
                </a:lnTo>
                <a:lnTo>
                  <a:pt x="180124" y="50380"/>
                </a:lnTo>
                <a:lnTo>
                  <a:pt x="180124" y="58000"/>
                </a:lnTo>
                <a:lnTo>
                  <a:pt x="180124" y="68668"/>
                </a:lnTo>
                <a:lnTo>
                  <a:pt x="177076" y="71716"/>
                </a:lnTo>
                <a:lnTo>
                  <a:pt x="172402" y="74764"/>
                </a:lnTo>
                <a:lnTo>
                  <a:pt x="166306" y="77812"/>
                </a:lnTo>
                <a:lnTo>
                  <a:pt x="157162" y="77812"/>
                </a:lnTo>
                <a:lnTo>
                  <a:pt x="155638" y="76288"/>
                </a:lnTo>
                <a:lnTo>
                  <a:pt x="154114" y="76288"/>
                </a:lnTo>
                <a:lnTo>
                  <a:pt x="154114" y="74764"/>
                </a:lnTo>
                <a:lnTo>
                  <a:pt x="152590" y="74764"/>
                </a:lnTo>
                <a:lnTo>
                  <a:pt x="152590" y="73240"/>
                </a:lnTo>
                <a:lnTo>
                  <a:pt x="151066" y="71716"/>
                </a:lnTo>
                <a:lnTo>
                  <a:pt x="151066" y="65620"/>
                </a:lnTo>
                <a:lnTo>
                  <a:pt x="152590" y="64096"/>
                </a:lnTo>
                <a:lnTo>
                  <a:pt x="152590" y="62572"/>
                </a:lnTo>
                <a:lnTo>
                  <a:pt x="154114" y="62572"/>
                </a:lnTo>
                <a:lnTo>
                  <a:pt x="155638" y="61048"/>
                </a:lnTo>
                <a:lnTo>
                  <a:pt x="155638" y="59524"/>
                </a:lnTo>
                <a:lnTo>
                  <a:pt x="160210" y="59524"/>
                </a:lnTo>
                <a:lnTo>
                  <a:pt x="161734" y="58000"/>
                </a:lnTo>
                <a:lnTo>
                  <a:pt x="180124" y="58000"/>
                </a:lnTo>
                <a:lnTo>
                  <a:pt x="180124" y="50380"/>
                </a:lnTo>
                <a:lnTo>
                  <a:pt x="158686" y="50380"/>
                </a:lnTo>
                <a:lnTo>
                  <a:pt x="151066" y="51904"/>
                </a:lnTo>
                <a:lnTo>
                  <a:pt x="141922" y="58000"/>
                </a:lnTo>
                <a:lnTo>
                  <a:pt x="140398" y="64096"/>
                </a:lnTo>
                <a:lnTo>
                  <a:pt x="140398" y="74764"/>
                </a:lnTo>
                <a:lnTo>
                  <a:pt x="141922" y="76288"/>
                </a:lnTo>
                <a:lnTo>
                  <a:pt x="141922" y="77812"/>
                </a:lnTo>
                <a:lnTo>
                  <a:pt x="143446" y="80860"/>
                </a:lnTo>
                <a:lnTo>
                  <a:pt x="148018" y="85432"/>
                </a:lnTo>
                <a:lnTo>
                  <a:pt x="151066" y="85432"/>
                </a:lnTo>
                <a:lnTo>
                  <a:pt x="154114" y="86956"/>
                </a:lnTo>
                <a:lnTo>
                  <a:pt x="163258" y="86956"/>
                </a:lnTo>
                <a:lnTo>
                  <a:pt x="167830" y="85432"/>
                </a:lnTo>
                <a:lnTo>
                  <a:pt x="170878" y="85432"/>
                </a:lnTo>
                <a:lnTo>
                  <a:pt x="173926" y="83908"/>
                </a:lnTo>
                <a:lnTo>
                  <a:pt x="177076" y="80860"/>
                </a:lnTo>
                <a:lnTo>
                  <a:pt x="180124" y="77812"/>
                </a:lnTo>
                <a:lnTo>
                  <a:pt x="181648" y="85432"/>
                </a:lnTo>
                <a:lnTo>
                  <a:pt x="190792" y="85432"/>
                </a:lnTo>
                <a:lnTo>
                  <a:pt x="190792" y="58000"/>
                </a:lnTo>
                <a:lnTo>
                  <a:pt x="190792" y="41148"/>
                </a:lnTo>
                <a:close/>
              </a:path>
              <a:path w="327025" h="86995">
                <a:moveTo>
                  <a:pt x="242608" y="4572"/>
                </a:moveTo>
                <a:lnTo>
                  <a:pt x="241084" y="3048"/>
                </a:lnTo>
                <a:lnTo>
                  <a:pt x="241084" y="1524"/>
                </a:lnTo>
                <a:lnTo>
                  <a:pt x="239560" y="1524"/>
                </a:lnTo>
                <a:lnTo>
                  <a:pt x="239560" y="0"/>
                </a:lnTo>
                <a:lnTo>
                  <a:pt x="230416" y="0"/>
                </a:lnTo>
                <a:lnTo>
                  <a:pt x="228790" y="1524"/>
                </a:lnTo>
                <a:lnTo>
                  <a:pt x="227266" y="3048"/>
                </a:lnTo>
                <a:lnTo>
                  <a:pt x="227266" y="4572"/>
                </a:lnTo>
                <a:lnTo>
                  <a:pt x="225742" y="6096"/>
                </a:lnTo>
                <a:lnTo>
                  <a:pt x="225742" y="10668"/>
                </a:lnTo>
                <a:lnTo>
                  <a:pt x="227266" y="10668"/>
                </a:lnTo>
                <a:lnTo>
                  <a:pt x="227266" y="13716"/>
                </a:lnTo>
                <a:lnTo>
                  <a:pt x="228790" y="13716"/>
                </a:lnTo>
                <a:lnTo>
                  <a:pt x="228790" y="15240"/>
                </a:lnTo>
                <a:lnTo>
                  <a:pt x="231940" y="15240"/>
                </a:lnTo>
                <a:lnTo>
                  <a:pt x="233464" y="16764"/>
                </a:lnTo>
                <a:lnTo>
                  <a:pt x="236512" y="16764"/>
                </a:lnTo>
                <a:lnTo>
                  <a:pt x="236512" y="15240"/>
                </a:lnTo>
                <a:lnTo>
                  <a:pt x="239560" y="15240"/>
                </a:lnTo>
                <a:lnTo>
                  <a:pt x="239560" y="13716"/>
                </a:lnTo>
                <a:lnTo>
                  <a:pt x="241084" y="13716"/>
                </a:lnTo>
                <a:lnTo>
                  <a:pt x="241084" y="12192"/>
                </a:lnTo>
                <a:lnTo>
                  <a:pt x="242608" y="10668"/>
                </a:lnTo>
                <a:lnTo>
                  <a:pt x="242608" y="4572"/>
                </a:lnTo>
                <a:close/>
              </a:path>
              <a:path w="327025" h="86995">
                <a:moveTo>
                  <a:pt x="259372" y="76288"/>
                </a:moveTo>
                <a:lnTo>
                  <a:pt x="241084" y="76288"/>
                </a:lnTo>
                <a:lnTo>
                  <a:pt x="241084" y="24384"/>
                </a:lnTo>
                <a:lnTo>
                  <a:pt x="213550" y="24384"/>
                </a:lnTo>
                <a:lnTo>
                  <a:pt x="213550" y="33528"/>
                </a:lnTo>
                <a:lnTo>
                  <a:pt x="230416" y="33528"/>
                </a:lnTo>
                <a:lnTo>
                  <a:pt x="230416" y="76288"/>
                </a:lnTo>
                <a:lnTo>
                  <a:pt x="210502" y="76288"/>
                </a:lnTo>
                <a:lnTo>
                  <a:pt x="210502" y="85432"/>
                </a:lnTo>
                <a:lnTo>
                  <a:pt x="259372" y="85432"/>
                </a:lnTo>
                <a:lnTo>
                  <a:pt x="259372" y="76288"/>
                </a:lnTo>
                <a:close/>
              </a:path>
              <a:path w="327025" h="86995">
                <a:moveTo>
                  <a:pt x="326618" y="38087"/>
                </a:moveTo>
                <a:lnTo>
                  <a:pt x="325094" y="33515"/>
                </a:lnTo>
                <a:lnTo>
                  <a:pt x="322046" y="28943"/>
                </a:lnTo>
                <a:lnTo>
                  <a:pt x="318998" y="25895"/>
                </a:lnTo>
                <a:lnTo>
                  <a:pt x="314426" y="24371"/>
                </a:lnTo>
                <a:lnTo>
                  <a:pt x="300710" y="24371"/>
                </a:lnTo>
                <a:lnTo>
                  <a:pt x="299186" y="25895"/>
                </a:lnTo>
                <a:lnTo>
                  <a:pt x="297662" y="25895"/>
                </a:lnTo>
                <a:lnTo>
                  <a:pt x="294614" y="28943"/>
                </a:lnTo>
                <a:lnTo>
                  <a:pt x="293090" y="28943"/>
                </a:lnTo>
                <a:lnTo>
                  <a:pt x="289941" y="31991"/>
                </a:lnTo>
                <a:lnTo>
                  <a:pt x="288417" y="35039"/>
                </a:lnTo>
                <a:lnTo>
                  <a:pt x="286893" y="24371"/>
                </a:lnTo>
                <a:lnTo>
                  <a:pt x="277749" y="24371"/>
                </a:lnTo>
                <a:lnTo>
                  <a:pt x="277749" y="85432"/>
                </a:lnTo>
                <a:lnTo>
                  <a:pt x="288417" y="85432"/>
                </a:lnTo>
                <a:lnTo>
                  <a:pt x="288417" y="45707"/>
                </a:lnTo>
                <a:lnTo>
                  <a:pt x="289941" y="42659"/>
                </a:lnTo>
                <a:lnTo>
                  <a:pt x="293090" y="41135"/>
                </a:lnTo>
                <a:lnTo>
                  <a:pt x="297662" y="36563"/>
                </a:lnTo>
                <a:lnTo>
                  <a:pt x="297662" y="35039"/>
                </a:lnTo>
                <a:lnTo>
                  <a:pt x="299186" y="35039"/>
                </a:lnTo>
                <a:lnTo>
                  <a:pt x="300710" y="33515"/>
                </a:lnTo>
                <a:lnTo>
                  <a:pt x="311378" y="33515"/>
                </a:lnTo>
                <a:lnTo>
                  <a:pt x="315950" y="38087"/>
                </a:lnTo>
                <a:lnTo>
                  <a:pt x="315950" y="85432"/>
                </a:lnTo>
                <a:lnTo>
                  <a:pt x="326618" y="85432"/>
                </a:lnTo>
                <a:lnTo>
                  <a:pt x="326618" y="3808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5" name="object 215"/>
          <p:cNvGrpSpPr/>
          <p:nvPr/>
        </p:nvGrpSpPr>
        <p:grpSpPr>
          <a:xfrm>
            <a:off x="1451044" y="5616320"/>
            <a:ext cx="519430" cy="111125"/>
            <a:chOff x="1451044" y="5616320"/>
            <a:chExt cx="519430" cy="111125"/>
          </a:xfrm>
        </p:grpSpPr>
        <p:pic>
          <p:nvPicPr>
            <p:cNvPr id="216" name="object 216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1451044" y="5622416"/>
              <a:ext cx="193833" cy="104775"/>
            </a:xfrm>
            <a:prstGeom prst="rect">
              <a:avLst/>
            </a:prstGeom>
          </p:spPr>
        </p:pic>
        <p:sp>
          <p:nvSpPr>
            <p:cNvPr id="217" name="object 217"/>
            <p:cNvSpPr/>
            <p:nvPr/>
          </p:nvSpPr>
          <p:spPr>
            <a:xfrm>
              <a:off x="1666201" y="5640704"/>
              <a:ext cx="114935" cy="62865"/>
            </a:xfrm>
            <a:custGeom>
              <a:avLst/>
              <a:gdLst/>
              <a:ahLst/>
              <a:cxnLst/>
              <a:rect l="l" t="t" r="r" b="b"/>
              <a:pathLst>
                <a:path w="114935" h="62864">
                  <a:moveTo>
                    <a:pt x="50393" y="16865"/>
                  </a:moveTo>
                  <a:lnTo>
                    <a:pt x="48869" y="10668"/>
                  </a:lnTo>
                  <a:lnTo>
                    <a:pt x="45821" y="6096"/>
                  </a:lnTo>
                  <a:lnTo>
                    <a:pt x="41249" y="1524"/>
                  </a:lnTo>
                  <a:lnTo>
                    <a:pt x="36677" y="0"/>
                  </a:lnTo>
                  <a:lnTo>
                    <a:pt x="27533" y="0"/>
                  </a:lnTo>
                  <a:lnTo>
                    <a:pt x="24485" y="1524"/>
                  </a:lnTo>
                  <a:lnTo>
                    <a:pt x="19913" y="3048"/>
                  </a:lnTo>
                  <a:lnTo>
                    <a:pt x="16865" y="4572"/>
                  </a:lnTo>
                  <a:lnTo>
                    <a:pt x="9245" y="12192"/>
                  </a:lnTo>
                  <a:lnTo>
                    <a:pt x="9245" y="1524"/>
                  </a:lnTo>
                  <a:lnTo>
                    <a:pt x="0" y="1524"/>
                  </a:lnTo>
                  <a:lnTo>
                    <a:pt x="0" y="62585"/>
                  </a:lnTo>
                  <a:lnTo>
                    <a:pt x="10769" y="62585"/>
                  </a:lnTo>
                  <a:lnTo>
                    <a:pt x="10769" y="22961"/>
                  </a:lnTo>
                  <a:lnTo>
                    <a:pt x="12293" y="19913"/>
                  </a:lnTo>
                  <a:lnTo>
                    <a:pt x="16865" y="15240"/>
                  </a:lnTo>
                  <a:lnTo>
                    <a:pt x="19913" y="13716"/>
                  </a:lnTo>
                  <a:lnTo>
                    <a:pt x="21437" y="12192"/>
                  </a:lnTo>
                  <a:lnTo>
                    <a:pt x="21437" y="10668"/>
                  </a:lnTo>
                  <a:lnTo>
                    <a:pt x="22961" y="10668"/>
                  </a:lnTo>
                  <a:lnTo>
                    <a:pt x="24485" y="9144"/>
                  </a:lnTo>
                  <a:lnTo>
                    <a:pt x="32105" y="9144"/>
                  </a:lnTo>
                  <a:lnTo>
                    <a:pt x="35153" y="10668"/>
                  </a:lnTo>
                  <a:lnTo>
                    <a:pt x="36677" y="12192"/>
                  </a:lnTo>
                  <a:lnTo>
                    <a:pt x="39725" y="18389"/>
                  </a:lnTo>
                  <a:lnTo>
                    <a:pt x="39725" y="24485"/>
                  </a:lnTo>
                  <a:lnTo>
                    <a:pt x="50393" y="24485"/>
                  </a:lnTo>
                  <a:lnTo>
                    <a:pt x="50393" y="16865"/>
                  </a:lnTo>
                  <a:close/>
                </a:path>
                <a:path w="114935" h="62864">
                  <a:moveTo>
                    <a:pt x="114490" y="16865"/>
                  </a:moveTo>
                  <a:lnTo>
                    <a:pt x="112966" y="13728"/>
                  </a:lnTo>
                  <a:lnTo>
                    <a:pt x="111442" y="10680"/>
                  </a:lnTo>
                  <a:lnTo>
                    <a:pt x="111442" y="9156"/>
                  </a:lnTo>
                  <a:lnTo>
                    <a:pt x="109918" y="6108"/>
                  </a:lnTo>
                  <a:lnTo>
                    <a:pt x="106870" y="4584"/>
                  </a:lnTo>
                  <a:lnTo>
                    <a:pt x="105346" y="3060"/>
                  </a:lnTo>
                  <a:lnTo>
                    <a:pt x="102298" y="1536"/>
                  </a:lnTo>
                  <a:lnTo>
                    <a:pt x="100774" y="1536"/>
                  </a:lnTo>
                  <a:lnTo>
                    <a:pt x="97726" y="12"/>
                  </a:lnTo>
                  <a:lnTo>
                    <a:pt x="82486" y="12"/>
                  </a:lnTo>
                  <a:lnTo>
                    <a:pt x="80962" y="1536"/>
                  </a:lnTo>
                  <a:lnTo>
                    <a:pt x="74866" y="1536"/>
                  </a:lnTo>
                  <a:lnTo>
                    <a:pt x="73342" y="3060"/>
                  </a:lnTo>
                  <a:lnTo>
                    <a:pt x="68770" y="3060"/>
                  </a:lnTo>
                  <a:lnTo>
                    <a:pt x="68770" y="13728"/>
                  </a:lnTo>
                  <a:lnTo>
                    <a:pt x="71818" y="12204"/>
                  </a:lnTo>
                  <a:lnTo>
                    <a:pt x="76390" y="10680"/>
                  </a:lnTo>
                  <a:lnTo>
                    <a:pt x="79438" y="10680"/>
                  </a:lnTo>
                  <a:lnTo>
                    <a:pt x="82486" y="9156"/>
                  </a:lnTo>
                  <a:lnTo>
                    <a:pt x="94678" y="9156"/>
                  </a:lnTo>
                  <a:lnTo>
                    <a:pt x="97726" y="10680"/>
                  </a:lnTo>
                  <a:lnTo>
                    <a:pt x="99250" y="12204"/>
                  </a:lnTo>
                  <a:lnTo>
                    <a:pt x="102298" y="13728"/>
                  </a:lnTo>
                  <a:lnTo>
                    <a:pt x="103822" y="16865"/>
                  </a:lnTo>
                  <a:lnTo>
                    <a:pt x="103822" y="26009"/>
                  </a:lnTo>
                  <a:lnTo>
                    <a:pt x="103822" y="33629"/>
                  </a:lnTo>
                  <a:lnTo>
                    <a:pt x="103822" y="44297"/>
                  </a:lnTo>
                  <a:lnTo>
                    <a:pt x="99250" y="48869"/>
                  </a:lnTo>
                  <a:lnTo>
                    <a:pt x="90106" y="53441"/>
                  </a:lnTo>
                  <a:lnTo>
                    <a:pt x="79438" y="53441"/>
                  </a:lnTo>
                  <a:lnTo>
                    <a:pt x="74866" y="48869"/>
                  </a:lnTo>
                  <a:lnTo>
                    <a:pt x="74866" y="42773"/>
                  </a:lnTo>
                  <a:lnTo>
                    <a:pt x="76390" y="41249"/>
                  </a:lnTo>
                  <a:lnTo>
                    <a:pt x="76390" y="39725"/>
                  </a:lnTo>
                  <a:lnTo>
                    <a:pt x="77914" y="38201"/>
                  </a:lnTo>
                  <a:lnTo>
                    <a:pt x="77914" y="36677"/>
                  </a:lnTo>
                  <a:lnTo>
                    <a:pt x="79438" y="36677"/>
                  </a:lnTo>
                  <a:lnTo>
                    <a:pt x="80962" y="35153"/>
                  </a:lnTo>
                  <a:lnTo>
                    <a:pt x="85534" y="35153"/>
                  </a:lnTo>
                  <a:lnTo>
                    <a:pt x="87058" y="33629"/>
                  </a:lnTo>
                  <a:lnTo>
                    <a:pt x="103822" y="33629"/>
                  </a:lnTo>
                  <a:lnTo>
                    <a:pt x="103822" y="26009"/>
                  </a:lnTo>
                  <a:lnTo>
                    <a:pt x="82486" y="26009"/>
                  </a:lnTo>
                  <a:lnTo>
                    <a:pt x="74866" y="27533"/>
                  </a:lnTo>
                  <a:lnTo>
                    <a:pt x="70294" y="30581"/>
                  </a:lnTo>
                  <a:lnTo>
                    <a:pt x="65633" y="35153"/>
                  </a:lnTo>
                  <a:lnTo>
                    <a:pt x="64109" y="39725"/>
                  </a:lnTo>
                  <a:lnTo>
                    <a:pt x="64109" y="51917"/>
                  </a:lnTo>
                  <a:lnTo>
                    <a:pt x="65633" y="54965"/>
                  </a:lnTo>
                  <a:lnTo>
                    <a:pt x="67246" y="56489"/>
                  </a:lnTo>
                  <a:lnTo>
                    <a:pt x="71818" y="61061"/>
                  </a:lnTo>
                  <a:lnTo>
                    <a:pt x="74866" y="61061"/>
                  </a:lnTo>
                  <a:lnTo>
                    <a:pt x="76390" y="62585"/>
                  </a:lnTo>
                  <a:lnTo>
                    <a:pt x="90106" y="62585"/>
                  </a:lnTo>
                  <a:lnTo>
                    <a:pt x="94678" y="61061"/>
                  </a:lnTo>
                  <a:lnTo>
                    <a:pt x="97726" y="59537"/>
                  </a:lnTo>
                  <a:lnTo>
                    <a:pt x="103822" y="53441"/>
                  </a:lnTo>
                  <a:lnTo>
                    <a:pt x="103822" y="62585"/>
                  </a:lnTo>
                  <a:lnTo>
                    <a:pt x="114490" y="62585"/>
                  </a:lnTo>
                  <a:lnTo>
                    <a:pt x="114490" y="33629"/>
                  </a:lnTo>
                  <a:lnTo>
                    <a:pt x="114490" y="16865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8" name="object 218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1800612" y="5616320"/>
              <a:ext cx="116014" cy="86963"/>
            </a:xfrm>
            <a:prstGeom prst="rect">
              <a:avLst/>
            </a:prstGeom>
          </p:spPr>
        </p:pic>
        <p:sp>
          <p:nvSpPr>
            <p:cNvPr id="219" name="object 219"/>
            <p:cNvSpPr/>
            <p:nvPr/>
          </p:nvSpPr>
          <p:spPr>
            <a:xfrm>
              <a:off x="1941010" y="5683472"/>
              <a:ext cx="29209" cy="40005"/>
            </a:xfrm>
            <a:custGeom>
              <a:avLst/>
              <a:gdLst/>
              <a:ahLst/>
              <a:cxnLst/>
              <a:rect l="l" t="t" r="r" b="b"/>
              <a:pathLst>
                <a:path w="29210" h="40004">
                  <a:moveTo>
                    <a:pt x="24384" y="1524"/>
                  </a:moveTo>
                  <a:lnTo>
                    <a:pt x="13716" y="1524"/>
                  </a:lnTo>
                  <a:lnTo>
                    <a:pt x="15240" y="0"/>
                  </a:lnTo>
                  <a:lnTo>
                    <a:pt x="22860" y="0"/>
                  </a:lnTo>
                  <a:lnTo>
                    <a:pt x="24384" y="1524"/>
                  </a:lnTo>
                  <a:close/>
                </a:path>
                <a:path w="29210" h="40004">
                  <a:moveTo>
                    <a:pt x="9144" y="39624"/>
                  </a:moveTo>
                  <a:lnTo>
                    <a:pt x="0" y="39624"/>
                  </a:lnTo>
                  <a:lnTo>
                    <a:pt x="0" y="32004"/>
                  </a:lnTo>
                  <a:lnTo>
                    <a:pt x="4572" y="32004"/>
                  </a:lnTo>
                  <a:lnTo>
                    <a:pt x="6096" y="30480"/>
                  </a:lnTo>
                  <a:lnTo>
                    <a:pt x="10668" y="30480"/>
                  </a:lnTo>
                  <a:lnTo>
                    <a:pt x="12192" y="28956"/>
                  </a:lnTo>
                  <a:lnTo>
                    <a:pt x="12192" y="27432"/>
                  </a:lnTo>
                  <a:lnTo>
                    <a:pt x="13716" y="27432"/>
                  </a:lnTo>
                  <a:lnTo>
                    <a:pt x="15240" y="25908"/>
                  </a:lnTo>
                  <a:lnTo>
                    <a:pt x="15240" y="24384"/>
                  </a:lnTo>
                  <a:lnTo>
                    <a:pt x="16764" y="22860"/>
                  </a:lnTo>
                  <a:lnTo>
                    <a:pt x="16764" y="18288"/>
                  </a:lnTo>
                  <a:lnTo>
                    <a:pt x="13716" y="15240"/>
                  </a:lnTo>
                  <a:lnTo>
                    <a:pt x="13716" y="13716"/>
                  </a:lnTo>
                  <a:lnTo>
                    <a:pt x="12192" y="13716"/>
                  </a:lnTo>
                  <a:lnTo>
                    <a:pt x="12192" y="12192"/>
                  </a:lnTo>
                  <a:lnTo>
                    <a:pt x="10668" y="10668"/>
                  </a:lnTo>
                  <a:lnTo>
                    <a:pt x="10668" y="4572"/>
                  </a:lnTo>
                  <a:lnTo>
                    <a:pt x="12192" y="3048"/>
                  </a:lnTo>
                  <a:lnTo>
                    <a:pt x="12192" y="1524"/>
                  </a:lnTo>
                  <a:lnTo>
                    <a:pt x="25908" y="1524"/>
                  </a:lnTo>
                  <a:lnTo>
                    <a:pt x="25908" y="3048"/>
                  </a:lnTo>
                  <a:lnTo>
                    <a:pt x="27527" y="4572"/>
                  </a:lnTo>
                  <a:lnTo>
                    <a:pt x="27527" y="6096"/>
                  </a:lnTo>
                  <a:lnTo>
                    <a:pt x="29051" y="7620"/>
                  </a:lnTo>
                  <a:lnTo>
                    <a:pt x="29051" y="21336"/>
                  </a:lnTo>
                  <a:lnTo>
                    <a:pt x="27527" y="24384"/>
                  </a:lnTo>
                  <a:lnTo>
                    <a:pt x="25908" y="27432"/>
                  </a:lnTo>
                  <a:lnTo>
                    <a:pt x="24384" y="28956"/>
                  </a:lnTo>
                  <a:lnTo>
                    <a:pt x="22860" y="32004"/>
                  </a:lnTo>
                  <a:lnTo>
                    <a:pt x="19812" y="33528"/>
                  </a:lnTo>
                  <a:lnTo>
                    <a:pt x="16764" y="36576"/>
                  </a:lnTo>
                  <a:lnTo>
                    <a:pt x="13716" y="38100"/>
                  </a:lnTo>
                  <a:lnTo>
                    <a:pt x="9144" y="39624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0" name="object 220"/>
          <p:cNvPicPr/>
          <p:nvPr/>
        </p:nvPicPr>
        <p:blipFill>
          <a:blip r:embed="rId137" cstate="print"/>
          <a:stretch>
            <a:fillRect/>
          </a:stretch>
        </p:blipFill>
        <p:spPr>
          <a:xfrm>
            <a:off x="2612618" y="5453062"/>
            <a:ext cx="2495740" cy="274605"/>
          </a:xfrm>
          <a:prstGeom prst="rect">
            <a:avLst/>
          </a:prstGeom>
        </p:spPr>
      </p:pic>
      <p:grpSp>
        <p:nvGrpSpPr>
          <p:cNvPr id="221" name="object 221"/>
          <p:cNvGrpSpPr/>
          <p:nvPr/>
        </p:nvGrpSpPr>
        <p:grpSpPr>
          <a:xfrm>
            <a:off x="2064645" y="5622417"/>
            <a:ext cx="452120" cy="104775"/>
            <a:chOff x="2064645" y="5622417"/>
            <a:chExt cx="452120" cy="104775"/>
          </a:xfrm>
        </p:grpSpPr>
        <p:pic>
          <p:nvPicPr>
            <p:cNvPr id="222" name="object 222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2064645" y="5622417"/>
              <a:ext cx="398430" cy="104775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2487459" y="5683472"/>
              <a:ext cx="29209" cy="40005"/>
            </a:xfrm>
            <a:custGeom>
              <a:avLst/>
              <a:gdLst/>
              <a:ahLst/>
              <a:cxnLst/>
              <a:rect l="l" t="t" r="r" b="b"/>
              <a:pathLst>
                <a:path w="29210" h="40004">
                  <a:moveTo>
                    <a:pt x="22955" y="1524"/>
                  </a:moveTo>
                  <a:lnTo>
                    <a:pt x="13811" y="1524"/>
                  </a:lnTo>
                  <a:lnTo>
                    <a:pt x="13811" y="0"/>
                  </a:lnTo>
                  <a:lnTo>
                    <a:pt x="22955" y="0"/>
                  </a:lnTo>
                  <a:lnTo>
                    <a:pt x="22955" y="1524"/>
                  </a:lnTo>
                  <a:close/>
                </a:path>
                <a:path w="29210" h="40004">
                  <a:moveTo>
                    <a:pt x="9239" y="39624"/>
                  </a:moveTo>
                  <a:lnTo>
                    <a:pt x="0" y="39624"/>
                  </a:lnTo>
                  <a:lnTo>
                    <a:pt x="0" y="32004"/>
                  </a:lnTo>
                  <a:lnTo>
                    <a:pt x="3048" y="32004"/>
                  </a:lnTo>
                  <a:lnTo>
                    <a:pt x="6096" y="30480"/>
                  </a:lnTo>
                  <a:lnTo>
                    <a:pt x="9239" y="30480"/>
                  </a:lnTo>
                  <a:lnTo>
                    <a:pt x="12287" y="27432"/>
                  </a:lnTo>
                  <a:lnTo>
                    <a:pt x="13811" y="27432"/>
                  </a:lnTo>
                  <a:lnTo>
                    <a:pt x="13811" y="25908"/>
                  </a:lnTo>
                  <a:lnTo>
                    <a:pt x="15335" y="24384"/>
                  </a:lnTo>
                  <a:lnTo>
                    <a:pt x="15335" y="16764"/>
                  </a:lnTo>
                  <a:lnTo>
                    <a:pt x="13811" y="16764"/>
                  </a:lnTo>
                  <a:lnTo>
                    <a:pt x="13811" y="15240"/>
                  </a:lnTo>
                  <a:lnTo>
                    <a:pt x="10763" y="12192"/>
                  </a:lnTo>
                  <a:lnTo>
                    <a:pt x="10763" y="10668"/>
                  </a:lnTo>
                  <a:lnTo>
                    <a:pt x="9239" y="9144"/>
                  </a:lnTo>
                  <a:lnTo>
                    <a:pt x="9239" y="6096"/>
                  </a:lnTo>
                  <a:lnTo>
                    <a:pt x="10763" y="6096"/>
                  </a:lnTo>
                  <a:lnTo>
                    <a:pt x="10763" y="3048"/>
                  </a:lnTo>
                  <a:lnTo>
                    <a:pt x="12287" y="1524"/>
                  </a:lnTo>
                  <a:lnTo>
                    <a:pt x="24479" y="1524"/>
                  </a:lnTo>
                  <a:lnTo>
                    <a:pt x="26003" y="3048"/>
                  </a:lnTo>
                  <a:lnTo>
                    <a:pt x="26003" y="4572"/>
                  </a:lnTo>
                  <a:lnTo>
                    <a:pt x="27527" y="6096"/>
                  </a:lnTo>
                  <a:lnTo>
                    <a:pt x="27527" y="7620"/>
                  </a:lnTo>
                  <a:lnTo>
                    <a:pt x="29051" y="9144"/>
                  </a:lnTo>
                  <a:lnTo>
                    <a:pt x="29051" y="21336"/>
                  </a:lnTo>
                  <a:lnTo>
                    <a:pt x="26003" y="27432"/>
                  </a:lnTo>
                  <a:lnTo>
                    <a:pt x="16859" y="36576"/>
                  </a:lnTo>
                  <a:lnTo>
                    <a:pt x="12287" y="38100"/>
                  </a:lnTo>
                  <a:lnTo>
                    <a:pt x="9239" y="39624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4" name="object 224"/>
          <p:cNvPicPr/>
          <p:nvPr/>
        </p:nvPicPr>
        <p:blipFill>
          <a:blip r:embed="rId139" cstate="print"/>
          <a:stretch>
            <a:fillRect/>
          </a:stretch>
        </p:blipFill>
        <p:spPr>
          <a:xfrm>
            <a:off x="5204656" y="5642228"/>
            <a:ext cx="108299" cy="85439"/>
          </a:xfrm>
          <a:prstGeom prst="rect">
            <a:avLst/>
          </a:prstGeom>
        </p:spPr>
      </p:pic>
      <p:grpSp>
        <p:nvGrpSpPr>
          <p:cNvPr id="225" name="object 225"/>
          <p:cNvGrpSpPr/>
          <p:nvPr/>
        </p:nvGrpSpPr>
        <p:grpSpPr>
          <a:xfrm>
            <a:off x="5418302" y="5611748"/>
            <a:ext cx="1061085" cy="116205"/>
            <a:chOff x="5418302" y="5611748"/>
            <a:chExt cx="1061085" cy="116205"/>
          </a:xfrm>
        </p:grpSpPr>
        <p:sp>
          <p:nvSpPr>
            <p:cNvPr id="226" name="object 226"/>
            <p:cNvSpPr/>
            <p:nvPr/>
          </p:nvSpPr>
          <p:spPr>
            <a:xfrm>
              <a:off x="5418289" y="5616320"/>
              <a:ext cx="798830" cy="111125"/>
            </a:xfrm>
            <a:custGeom>
              <a:avLst/>
              <a:gdLst/>
              <a:ahLst/>
              <a:cxnLst/>
              <a:rect l="l" t="t" r="r" b="b"/>
              <a:pathLst>
                <a:path w="798829" h="111125">
                  <a:moveTo>
                    <a:pt x="50393" y="41249"/>
                  </a:moveTo>
                  <a:lnTo>
                    <a:pt x="48869" y="35052"/>
                  </a:lnTo>
                  <a:lnTo>
                    <a:pt x="42773" y="25908"/>
                  </a:lnTo>
                  <a:lnTo>
                    <a:pt x="38201" y="24384"/>
                  </a:lnTo>
                  <a:lnTo>
                    <a:pt x="27533" y="24384"/>
                  </a:lnTo>
                  <a:lnTo>
                    <a:pt x="21437" y="27432"/>
                  </a:lnTo>
                  <a:lnTo>
                    <a:pt x="16865" y="28956"/>
                  </a:lnTo>
                  <a:lnTo>
                    <a:pt x="13716" y="32004"/>
                  </a:lnTo>
                  <a:lnTo>
                    <a:pt x="10668" y="36576"/>
                  </a:lnTo>
                  <a:lnTo>
                    <a:pt x="9144" y="25908"/>
                  </a:lnTo>
                  <a:lnTo>
                    <a:pt x="0" y="25908"/>
                  </a:lnTo>
                  <a:lnTo>
                    <a:pt x="0" y="86969"/>
                  </a:lnTo>
                  <a:lnTo>
                    <a:pt x="10668" y="86969"/>
                  </a:lnTo>
                  <a:lnTo>
                    <a:pt x="10668" y="47345"/>
                  </a:lnTo>
                  <a:lnTo>
                    <a:pt x="12192" y="44297"/>
                  </a:lnTo>
                  <a:lnTo>
                    <a:pt x="15240" y="42773"/>
                  </a:lnTo>
                  <a:lnTo>
                    <a:pt x="16865" y="41249"/>
                  </a:lnTo>
                  <a:lnTo>
                    <a:pt x="22961" y="35052"/>
                  </a:lnTo>
                  <a:lnTo>
                    <a:pt x="24485" y="35052"/>
                  </a:lnTo>
                  <a:lnTo>
                    <a:pt x="26009" y="33528"/>
                  </a:lnTo>
                  <a:lnTo>
                    <a:pt x="33629" y="33528"/>
                  </a:lnTo>
                  <a:lnTo>
                    <a:pt x="36677" y="36576"/>
                  </a:lnTo>
                  <a:lnTo>
                    <a:pt x="39725" y="42773"/>
                  </a:lnTo>
                  <a:lnTo>
                    <a:pt x="39725" y="48869"/>
                  </a:lnTo>
                  <a:lnTo>
                    <a:pt x="50393" y="48869"/>
                  </a:lnTo>
                  <a:lnTo>
                    <a:pt x="50393" y="41249"/>
                  </a:lnTo>
                  <a:close/>
                </a:path>
                <a:path w="798829" h="111125">
                  <a:moveTo>
                    <a:pt x="114490" y="41249"/>
                  </a:moveTo>
                  <a:lnTo>
                    <a:pt x="112966" y="38100"/>
                  </a:lnTo>
                  <a:lnTo>
                    <a:pt x="112966" y="35052"/>
                  </a:lnTo>
                  <a:lnTo>
                    <a:pt x="111442" y="33528"/>
                  </a:lnTo>
                  <a:lnTo>
                    <a:pt x="109918" y="30480"/>
                  </a:lnTo>
                  <a:lnTo>
                    <a:pt x="108394" y="28956"/>
                  </a:lnTo>
                  <a:lnTo>
                    <a:pt x="105346" y="27432"/>
                  </a:lnTo>
                  <a:lnTo>
                    <a:pt x="103822" y="25908"/>
                  </a:lnTo>
                  <a:lnTo>
                    <a:pt x="100774" y="25908"/>
                  </a:lnTo>
                  <a:lnTo>
                    <a:pt x="97726" y="24384"/>
                  </a:lnTo>
                  <a:lnTo>
                    <a:pt x="82486" y="24384"/>
                  </a:lnTo>
                  <a:lnTo>
                    <a:pt x="80962" y="25908"/>
                  </a:lnTo>
                  <a:lnTo>
                    <a:pt x="74777" y="25908"/>
                  </a:lnTo>
                  <a:lnTo>
                    <a:pt x="73253" y="27432"/>
                  </a:lnTo>
                  <a:lnTo>
                    <a:pt x="68681" y="27432"/>
                  </a:lnTo>
                  <a:lnTo>
                    <a:pt x="68681" y="38100"/>
                  </a:lnTo>
                  <a:lnTo>
                    <a:pt x="73253" y="36576"/>
                  </a:lnTo>
                  <a:lnTo>
                    <a:pt x="76390" y="35052"/>
                  </a:lnTo>
                  <a:lnTo>
                    <a:pt x="79438" y="35052"/>
                  </a:lnTo>
                  <a:lnTo>
                    <a:pt x="82486" y="33528"/>
                  </a:lnTo>
                  <a:lnTo>
                    <a:pt x="94678" y="33528"/>
                  </a:lnTo>
                  <a:lnTo>
                    <a:pt x="100774" y="36576"/>
                  </a:lnTo>
                  <a:lnTo>
                    <a:pt x="102298" y="38100"/>
                  </a:lnTo>
                  <a:lnTo>
                    <a:pt x="103822" y="41249"/>
                  </a:lnTo>
                  <a:lnTo>
                    <a:pt x="103822" y="50393"/>
                  </a:lnTo>
                  <a:lnTo>
                    <a:pt x="103822" y="58013"/>
                  </a:lnTo>
                  <a:lnTo>
                    <a:pt x="103822" y="68681"/>
                  </a:lnTo>
                  <a:lnTo>
                    <a:pt x="100774" y="73253"/>
                  </a:lnTo>
                  <a:lnTo>
                    <a:pt x="96202" y="74777"/>
                  </a:lnTo>
                  <a:lnTo>
                    <a:pt x="90106" y="77825"/>
                  </a:lnTo>
                  <a:lnTo>
                    <a:pt x="79438" y="77825"/>
                  </a:lnTo>
                  <a:lnTo>
                    <a:pt x="76390" y="74777"/>
                  </a:lnTo>
                  <a:lnTo>
                    <a:pt x="76390" y="73253"/>
                  </a:lnTo>
                  <a:lnTo>
                    <a:pt x="74777" y="71729"/>
                  </a:lnTo>
                  <a:lnTo>
                    <a:pt x="74777" y="67157"/>
                  </a:lnTo>
                  <a:lnTo>
                    <a:pt x="76390" y="65633"/>
                  </a:lnTo>
                  <a:lnTo>
                    <a:pt x="76390" y="64109"/>
                  </a:lnTo>
                  <a:lnTo>
                    <a:pt x="80962" y="59537"/>
                  </a:lnTo>
                  <a:lnTo>
                    <a:pt x="85534" y="59537"/>
                  </a:lnTo>
                  <a:lnTo>
                    <a:pt x="87058" y="58013"/>
                  </a:lnTo>
                  <a:lnTo>
                    <a:pt x="103822" y="58013"/>
                  </a:lnTo>
                  <a:lnTo>
                    <a:pt x="103822" y="50393"/>
                  </a:lnTo>
                  <a:lnTo>
                    <a:pt x="82486" y="50393"/>
                  </a:lnTo>
                  <a:lnTo>
                    <a:pt x="74777" y="51917"/>
                  </a:lnTo>
                  <a:lnTo>
                    <a:pt x="70205" y="54965"/>
                  </a:lnTo>
                  <a:lnTo>
                    <a:pt x="65633" y="59537"/>
                  </a:lnTo>
                  <a:lnTo>
                    <a:pt x="64109" y="64109"/>
                  </a:lnTo>
                  <a:lnTo>
                    <a:pt x="64109" y="74777"/>
                  </a:lnTo>
                  <a:lnTo>
                    <a:pt x="65633" y="76301"/>
                  </a:lnTo>
                  <a:lnTo>
                    <a:pt x="65633" y="79349"/>
                  </a:lnTo>
                  <a:lnTo>
                    <a:pt x="71729" y="85445"/>
                  </a:lnTo>
                  <a:lnTo>
                    <a:pt x="74777" y="85445"/>
                  </a:lnTo>
                  <a:lnTo>
                    <a:pt x="77914" y="86969"/>
                  </a:lnTo>
                  <a:lnTo>
                    <a:pt x="91630" y="86969"/>
                  </a:lnTo>
                  <a:lnTo>
                    <a:pt x="97726" y="83921"/>
                  </a:lnTo>
                  <a:lnTo>
                    <a:pt x="103822" y="77825"/>
                  </a:lnTo>
                  <a:lnTo>
                    <a:pt x="105346" y="86969"/>
                  </a:lnTo>
                  <a:lnTo>
                    <a:pt x="114490" y="86969"/>
                  </a:lnTo>
                  <a:lnTo>
                    <a:pt x="114490" y="58013"/>
                  </a:lnTo>
                  <a:lnTo>
                    <a:pt x="114490" y="41249"/>
                  </a:lnTo>
                  <a:close/>
                </a:path>
                <a:path w="798829" h="111125">
                  <a:moveTo>
                    <a:pt x="183172" y="39624"/>
                  </a:moveTo>
                  <a:lnTo>
                    <a:pt x="181648" y="33528"/>
                  </a:lnTo>
                  <a:lnTo>
                    <a:pt x="174028" y="25908"/>
                  </a:lnTo>
                  <a:lnTo>
                    <a:pt x="169456" y="24384"/>
                  </a:lnTo>
                  <a:lnTo>
                    <a:pt x="158788" y="24384"/>
                  </a:lnTo>
                  <a:lnTo>
                    <a:pt x="157264" y="25908"/>
                  </a:lnTo>
                  <a:lnTo>
                    <a:pt x="154216" y="25908"/>
                  </a:lnTo>
                  <a:lnTo>
                    <a:pt x="151168" y="28956"/>
                  </a:lnTo>
                  <a:lnTo>
                    <a:pt x="148120" y="30480"/>
                  </a:lnTo>
                  <a:lnTo>
                    <a:pt x="143548" y="35052"/>
                  </a:lnTo>
                  <a:lnTo>
                    <a:pt x="143548" y="25908"/>
                  </a:lnTo>
                  <a:lnTo>
                    <a:pt x="134404" y="25908"/>
                  </a:lnTo>
                  <a:lnTo>
                    <a:pt x="134404" y="86969"/>
                  </a:lnTo>
                  <a:lnTo>
                    <a:pt x="145072" y="86969"/>
                  </a:lnTo>
                  <a:lnTo>
                    <a:pt x="145072" y="45821"/>
                  </a:lnTo>
                  <a:lnTo>
                    <a:pt x="146596" y="42773"/>
                  </a:lnTo>
                  <a:lnTo>
                    <a:pt x="152692" y="36576"/>
                  </a:lnTo>
                  <a:lnTo>
                    <a:pt x="154216" y="36576"/>
                  </a:lnTo>
                  <a:lnTo>
                    <a:pt x="155740" y="35052"/>
                  </a:lnTo>
                  <a:lnTo>
                    <a:pt x="157264" y="35052"/>
                  </a:lnTo>
                  <a:lnTo>
                    <a:pt x="157264" y="33528"/>
                  </a:lnTo>
                  <a:lnTo>
                    <a:pt x="164884" y="33528"/>
                  </a:lnTo>
                  <a:lnTo>
                    <a:pt x="167932" y="35052"/>
                  </a:lnTo>
                  <a:lnTo>
                    <a:pt x="169456" y="36576"/>
                  </a:lnTo>
                  <a:lnTo>
                    <a:pt x="172504" y="42773"/>
                  </a:lnTo>
                  <a:lnTo>
                    <a:pt x="172504" y="86969"/>
                  </a:lnTo>
                  <a:lnTo>
                    <a:pt x="183172" y="86969"/>
                  </a:lnTo>
                  <a:lnTo>
                    <a:pt x="183172" y="39624"/>
                  </a:lnTo>
                  <a:close/>
                </a:path>
                <a:path w="798829" h="111125">
                  <a:moveTo>
                    <a:pt x="250329" y="0"/>
                  </a:moveTo>
                  <a:lnTo>
                    <a:pt x="239661" y="0"/>
                  </a:lnTo>
                  <a:lnTo>
                    <a:pt x="239661" y="25908"/>
                  </a:lnTo>
                  <a:lnTo>
                    <a:pt x="239661" y="36576"/>
                  </a:lnTo>
                  <a:lnTo>
                    <a:pt x="239661" y="64109"/>
                  </a:lnTo>
                  <a:lnTo>
                    <a:pt x="236613" y="68681"/>
                  </a:lnTo>
                  <a:lnTo>
                    <a:pt x="227469" y="77825"/>
                  </a:lnTo>
                  <a:lnTo>
                    <a:pt x="218325" y="77825"/>
                  </a:lnTo>
                  <a:lnTo>
                    <a:pt x="215277" y="76301"/>
                  </a:lnTo>
                  <a:lnTo>
                    <a:pt x="212229" y="73253"/>
                  </a:lnTo>
                  <a:lnTo>
                    <a:pt x="209181" y="64109"/>
                  </a:lnTo>
                  <a:lnTo>
                    <a:pt x="209181" y="48869"/>
                  </a:lnTo>
                  <a:lnTo>
                    <a:pt x="210705" y="42773"/>
                  </a:lnTo>
                  <a:lnTo>
                    <a:pt x="213753" y="39624"/>
                  </a:lnTo>
                  <a:lnTo>
                    <a:pt x="218325" y="35052"/>
                  </a:lnTo>
                  <a:lnTo>
                    <a:pt x="221373" y="33528"/>
                  </a:lnTo>
                  <a:lnTo>
                    <a:pt x="233565" y="33528"/>
                  </a:lnTo>
                  <a:lnTo>
                    <a:pt x="236613" y="35052"/>
                  </a:lnTo>
                  <a:lnTo>
                    <a:pt x="238137" y="35052"/>
                  </a:lnTo>
                  <a:lnTo>
                    <a:pt x="239661" y="36576"/>
                  </a:lnTo>
                  <a:lnTo>
                    <a:pt x="239661" y="25908"/>
                  </a:lnTo>
                  <a:lnTo>
                    <a:pt x="236613" y="25908"/>
                  </a:lnTo>
                  <a:lnTo>
                    <a:pt x="233565" y="24384"/>
                  </a:lnTo>
                  <a:lnTo>
                    <a:pt x="224421" y="24384"/>
                  </a:lnTo>
                  <a:lnTo>
                    <a:pt x="219849" y="25908"/>
                  </a:lnTo>
                  <a:lnTo>
                    <a:pt x="216801" y="27432"/>
                  </a:lnTo>
                  <a:lnTo>
                    <a:pt x="212229" y="28956"/>
                  </a:lnTo>
                  <a:lnTo>
                    <a:pt x="209181" y="30480"/>
                  </a:lnTo>
                  <a:lnTo>
                    <a:pt x="207657" y="33528"/>
                  </a:lnTo>
                  <a:lnTo>
                    <a:pt x="204609" y="36576"/>
                  </a:lnTo>
                  <a:lnTo>
                    <a:pt x="203085" y="39624"/>
                  </a:lnTo>
                  <a:lnTo>
                    <a:pt x="201561" y="42773"/>
                  </a:lnTo>
                  <a:lnTo>
                    <a:pt x="198513" y="51917"/>
                  </a:lnTo>
                  <a:lnTo>
                    <a:pt x="198513" y="61061"/>
                  </a:lnTo>
                  <a:lnTo>
                    <a:pt x="200037" y="65633"/>
                  </a:lnTo>
                  <a:lnTo>
                    <a:pt x="200037" y="70205"/>
                  </a:lnTo>
                  <a:lnTo>
                    <a:pt x="206133" y="82397"/>
                  </a:lnTo>
                  <a:lnTo>
                    <a:pt x="207657" y="83921"/>
                  </a:lnTo>
                  <a:lnTo>
                    <a:pt x="213753" y="86969"/>
                  </a:lnTo>
                  <a:lnTo>
                    <a:pt x="227469" y="86969"/>
                  </a:lnTo>
                  <a:lnTo>
                    <a:pt x="230517" y="83921"/>
                  </a:lnTo>
                  <a:lnTo>
                    <a:pt x="235089" y="82397"/>
                  </a:lnTo>
                  <a:lnTo>
                    <a:pt x="238137" y="79349"/>
                  </a:lnTo>
                  <a:lnTo>
                    <a:pt x="239153" y="77825"/>
                  </a:lnTo>
                  <a:lnTo>
                    <a:pt x="241185" y="74777"/>
                  </a:lnTo>
                  <a:lnTo>
                    <a:pt x="241185" y="86969"/>
                  </a:lnTo>
                  <a:lnTo>
                    <a:pt x="250329" y="86969"/>
                  </a:lnTo>
                  <a:lnTo>
                    <a:pt x="250329" y="74777"/>
                  </a:lnTo>
                  <a:lnTo>
                    <a:pt x="250329" y="33528"/>
                  </a:lnTo>
                  <a:lnTo>
                    <a:pt x="250329" y="25908"/>
                  </a:lnTo>
                  <a:lnTo>
                    <a:pt x="250329" y="0"/>
                  </a:lnTo>
                  <a:close/>
                </a:path>
                <a:path w="798829" h="111125">
                  <a:moveTo>
                    <a:pt x="323672" y="50393"/>
                  </a:moveTo>
                  <a:lnTo>
                    <a:pt x="322148" y="45821"/>
                  </a:lnTo>
                  <a:lnTo>
                    <a:pt x="320624" y="42773"/>
                  </a:lnTo>
                  <a:lnTo>
                    <a:pt x="319100" y="38100"/>
                  </a:lnTo>
                  <a:lnTo>
                    <a:pt x="316814" y="33528"/>
                  </a:lnTo>
                  <a:lnTo>
                    <a:pt x="316052" y="32004"/>
                  </a:lnTo>
                  <a:lnTo>
                    <a:pt x="313004" y="28956"/>
                  </a:lnTo>
                  <a:lnTo>
                    <a:pt x="311480" y="28219"/>
                  </a:lnTo>
                  <a:lnTo>
                    <a:pt x="311480" y="45821"/>
                  </a:lnTo>
                  <a:lnTo>
                    <a:pt x="311480" y="64109"/>
                  </a:lnTo>
                  <a:lnTo>
                    <a:pt x="309854" y="67157"/>
                  </a:lnTo>
                  <a:lnTo>
                    <a:pt x="309854" y="70205"/>
                  </a:lnTo>
                  <a:lnTo>
                    <a:pt x="305282" y="74777"/>
                  </a:lnTo>
                  <a:lnTo>
                    <a:pt x="302234" y="76301"/>
                  </a:lnTo>
                  <a:lnTo>
                    <a:pt x="300710" y="77825"/>
                  </a:lnTo>
                  <a:lnTo>
                    <a:pt x="288518" y="77825"/>
                  </a:lnTo>
                  <a:lnTo>
                    <a:pt x="286994" y="76301"/>
                  </a:lnTo>
                  <a:lnTo>
                    <a:pt x="285470" y="76301"/>
                  </a:lnTo>
                  <a:lnTo>
                    <a:pt x="282422" y="74777"/>
                  </a:lnTo>
                  <a:lnTo>
                    <a:pt x="280898" y="73253"/>
                  </a:lnTo>
                  <a:lnTo>
                    <a:pt x="279374" y="70205"/>
                  </a:lnTo>
                  <a:lnTo>
                    <a:pt x="279374" y="68681"/>
                  </a:lnTo>
                  <a:lnTo>
                    <a:pt x="276326" y="62585"/>
                  </a:lnTo>
                  <a:lnTo>
                    <a:pt x="276326" y="50393"/>
                  </a:lnTo>
                  <a:lnTo>
                    <a:pt x="277850" y="47345"/>
                  </a:lnTo>
                  <a:lnTo>
                    <a:pt x="277850" y="44297"/>
                  </a:lnTo>
                  <a:lnTo>
                    <a:pt x="279374" y="42773"/>
                  </a:lnTo>
                  <a:lnTo>
                    <a:pt x="280898" y="39624"/>
                  </a:lnTo>
                  <a:lnTo>
                    <a:pt x="283946" y="36576"/>
                  </a:lnTo>
                  <a:lnTo>
                    <a:pt x="286994" y="35052"/>
                  </a:lnTo>
                  <a:lnTo>
                    <a:pt x="288518" y="33528"/>
                  </a:lnTo>
                  <a:lnTo>
                    <a:pt x="299186" y="33528"/>
                  </a:lnTo>
                  <a:lnTo>
                    <a:pt x="302234" y="35052"/>
                  </a:lnTo>
                  <a:lnTo>
                    <a:pt x="303758" y="35052"/>
                  </a:lnTo>
                  <a:lnTo>
                    <a:pt x="305282" y="36576"/>
                  </a:lnTo>
                  <a:lnTo>
                    <a:pt x="306806" y="39624"/>
                  </a:lnTo>
                  <a:lnTo>
                    <a:pt x="308330" y="41249"/>
                  </a:lnTo>
                  <a:lnTo>
                    <a:pt x="309854" y="42773"/>
                  </a:lnTo>
                  <a:lnTo>
                    <a:pt x="311480" y="45821"/>
                  </a:lnTo>
                  <a:lnTo>
                    <a:pt x="311480" y="28219"/>
                  </a:lnTo>
                  <a:lnTo>
                    <a:pt x="309854" y="27432"/>
                  </a:lnTo>
                  <a:lnTo>
                    <a:pt x="303758" y="24384"/>
                  </a:lnTo>
                  <a:lnTo>
                    <a:pt x="286994" y="24384"/>
                  </a:lnTo>
                  <a:lnTo>
                    <a:pt x="282422" y="25908"/>
                  </a:lnTo>
                  <a:lnTo>
                    <a:pt x="279374" y="28956"/>
                  </a:lnTo>
                  <a:lnTo>
                    <a:pt x="276326" y="30480"/>
                  </a:lnTo>
                  <a:lnTo>
                    <a:pt x="273278" y="33528"/>
                  </a:lnTo>
                  <a:lnTo>
                    <a:pt x="271754" y="36576"/>
                  </a:lnTo>
                  <a:lnTo>
                    <a:pt x="268706" y="39624"/>
                  </a:lnTo>
                  <a:lnTo>
                    <a:pt x="267182" y="42773"/>
                  </a:lnTo>
                  <a:lnTo>
                    <a:pt x="267182" y="47345"/>
                  </a:lnTo>
                  <a:lnTo>
                    <a:pt x="265658" y="51917"/>
                  </a:lnTo>
                  <a:lnTo>
                    <a:pt x="265658" y="61061"/>
                  </a:lnTo>
                  <a:lnTo>
                    <a:pt x="267182" y="65633"/>
                  </a:lnTo>
                  <a:lnTo>
                    <a:pt x="267182" y="70205"/>
                  </a:lnTo>
                  <a:lnTo>
                    <a:pt x="270230" y="76301"/>
                  </a:lnTo>
                  <a:lnTo>
                    <a:pt x="276326" y="82397"/>
                  </a:lnTo>
                  <a:lnTo>
                    <a:pt x="285470" y="86969"/>
                  </a:lnTo>
                  <a:lnTo>
                    <a:pt x="302234" y="86969"/>
                  </a:lnTo>
                  <a:lnTo>
                    <a:pt x="305282" y="85445"/>
                  </a:lnTo>
                  <a:lnTo>
                    <a:pt x="309854" y="83921"/>
                  </a:lnTo>
                  <a:lnTo>
                    <a:pt x="313004" y="80873"/>
                  </a:lnTo>
                  <a:lnTo>
                    <a:pt x="314528" y="77825"/>
                  </a:lnTo>
                  <a:lnTo>
                    <a:pt x="317576" y="76301"/>
                  </a:lnTo>
                  <a:lnTo>
                    <a:pt x="319100" y="71729"/>
                  </a:lnTo>
                  <a:lnTo>
                    <a:pt x="320624" y="68681"/>
                  </a:lnTo>
                  <a:lnTo>
                    <a:pt x="323672" y="59537"/>
                  </a:lnTo>
                  <a:lnTo>
                    <a:pt x="323672" y="50393"/>
                  </a:lnTo>
                  <a:close/>
                </a:path>
                <a:path w="798829" h="111125">
                  <a:moveTo>
                    <a:pt x="390817" y="30480"/>
                  </a:moveTo>
                  <a:lnTo>
                    <a:pt x="387769" y="24384"/>
                  </a:lnTo>
                  <a:lnTo>
                    <a:pt x="377101" y="24384"/>
                  </a:lnTo>
                  <a:lnTo>
                    <a:pt x="375577" y="25908"/>
                  </a:lnTo>
                  <a:lnTo>
                    <a:pt x="372529" y="25908"/>
                  </a:lnTo>
                  <a:lnTo>
                    <a:pt x="371005" y="27432"/>
                  </a:lnTo>
                  <a:lnTo>
                    <a:pt x="371005" y="28956"/>
                  </a:lnTo>
                  <a:lnTo>
                    <a:pt x="369481" y="30480"/>
                  </a:lnTo>
                  <a:lnTo>
                    <a:pt x="369481" y="32004"/>
                  </a:lnTo>
                  <a:lnTo>
                    <a:pt x="367855" y="33528"/>
                  </a:lnTo>
                  <a:lnTo>
                    <a:pt x="366331" y="35052"/>
                  </a:lnTo>
                  <a:lnTo>
                    <a:pt x="366331" y="33528"/>
                  </a:lnTo>
                  <a:lnTo>
                    <a:pt x="364807" y="28956"/>
                  </a:lnTo>
                  <a:lnTo>
                    <a:pt x="361759" y="25908"/>
                  </a:lnTo>
                  <a:lnTo>
                    <a:pt x="358711" y="24384"/>
                  </a:lnTo>
                  <a:lnTo>
                    <a:pt x="351091" y="24384"/>
                  </a:lnTo>
                  <a:lnTo>
                    <a:pt x="351091" y="25908"/>
                  </a:lnTo>
                  <a:lnTo>
                    <a:pt x="349567" y="25908"/>
                  </a:lnTo>
                  <a:lnTo>
                    <a:pt x="344995" y="30480"/>
                  </a:lnTo>
                  <a:lnTo>
                    <a:pt x="344995" y="32004"/>
                  </a:lnTo>
                  <a:lnTo>
                    <a:pt x="343471" y="35052"/>
                  </a:lnTo>
                  <a:lnTo>
                    <a:pt x="341947" y="36576"/>
                  </a:lnTo>
                  <a:lnTo>
                    <a:pt x="341947" y="25908"/>
                  </a:lnTo>
                  <a:lnTo>
                    <a:pt x="334327" y="25908"/>
                  </a:lnTo>
                  <a:lnTo>
                    <a:pt x="334327" y="86969"/>
                  </a:lnTo>
                  <a:lnTo>
                    <a:pt x="343471" y="86969"/>
                  </a:lnTo>
                  <a:lnTo>
                    <a:pt x="343471" y="47345"/>
                  </a:lnTo>
                  <a:lnTo>
                    <a:pt x="344995" y="44297"/>
                  </a:lnTo>
                  <a:lnTo>
                    <a:pt x="346519" y="42773"/>
                  </a:lnTo>
                  <a:lnTo>
                    <a:pt x="346519" y="39624"/>
                  </a:lnTo>
                  <a:lnTo>
                    <a:pt x="349567" y="36576"/>
                  </a:lnTo>
                  <a:lnTo>
                    <a:pt x="351091" y="35052"/>
                  </a:lnTo>
                  <a:lnTo>
                    <a:pt x="351091" y="33528"/>
                  </a:lnTo>
                  <a:lnTo>
                    <a:pt x="355663" y="33528"/>
                  </a:lnTo>
                  <a:lnTo>
                    <a:pt x="357187" y="35052"/>
                  </a:lnTo>
                  <a:lnTo>
                    <a:pt x="357187" y="86969"/>
                  </a:lnTo>
                  <a:lnTo>
                    <a:pt x="367855" y="86969"/>
                  </a:lnTo>
                  <a:lnTo>
                    <a:pt x="367855" y="44297"/>
                  </a:lnTo>
                  <a:lnTo>
                    <a:pt x="369481" y="42773"/>
                  </a:lnTo>
                  <a:lnTo>
                    <a:pt x="371005" y="41249"/>
                  </a:lnTo>
                  <a:lnTo>
                    <a:pt x="371005" y="38100"/>
                  </a:lnTo>
                  <a:lnTo>
                    <a:pt x="374053" y="35052"/>
                  </a:lnTo>
                  <a:lnTo>
                    <a:pt x="375577" y="35052"/>
                  </a:lnTo>
                  <a:lnTo>
                    <a:pt x="375577" y="33528"/>
                  </a:lnTo>
                  <a:lnTo>
                    <a:pt x="380149" y="33528"/>
                  </a:lnTo>
                  <a:lnTo>
                    <a:pt x="380149" y="35052"/>
                  </a:lnTo>
                  <a:lnTo>
                    <a:pt x="381673" y="36576"/>
                  </a:lnTo>
                  <a:lnTo>
                    <a:pt x="381673" y="86969"/>
                  </a:lnTo>
                  <a:lnTo>
                    <a:pt x="390817" y="86969"/>
                  </a:lnTo>
                  <a:lnTo>
                    <a:pt x="390817" y="33528"/>
                  </a:lnTo>
                  <a:lnTo>
                    <a:pt x="390817" y="30480"/>
                  </a:lnTo>
                  <a:close/>
                </a:path>
                <a:path w="798829" h="111125">
                  <a:moveTo>
                    <a:pt x="465874" y="101727"/>
                  </a:moveTo>
                  <a:lnTo>
                    <a:pt x="397294" y="101727"/>
                  </a:lnTo>
                  <a:lnTo>
                    <a:pt x="397294" y="110871"/>
                  </a:lnTo>
                  <a:lnTo>
                    <a:pt x="465874" y="110871"/>
                  </a:lnTo>
                  <a:lnTo>
                    <a:pt x="465874" y="101727"/>
                  </a:lnTo>
                  <a:close/>
                </a:path>
                <a:path w="798829" h="111125">
                  <a:moveTo>
                    <a:pt x="522071" y="64109"/>
                  </a:moveTo>
                  <a:lnTo>
                    <a:pt x="520547" y="61061"/>
                  </a:lnTo>
                  <a:lnTo>
                    <a:pt x="519023" y="59537"/>
                  </a:lnTo>
                  <a:lnTo>
                    <a:pt x="517499" y="59537"/>
                  </a:lnTo>
                  <a:lnTo>
                    <a:pt x="514451" y="56489"/>
                  </a:lnTo>
                  <a:lnTo>
                    <a:pt x="511403" y="54965"/>
                  </a:lnTo>
                  <a:lnTo>
                    <a:pt x="509879" y="53441"/>
                  </a:lnTo>
                  <a:lnTo>
                    <a:pt x="506831" y="53441"/>
                  </a:lnTo>
                  <a:lnTo>
                    <a:pt x="503783" y="51917"/>
                  </a:lnTo>
                  <a:lnTo>
                    <a:pt x="499211" y="50393"/>
                  </a:lnTo>
                  <a:lnTo>
                    <a:pt x="497687" y="50393"/>
                  </a:lnTo>
                  <a:lnTo>
                    <a:pt x="494639" y="48869"/>
                  </a:lnTo>
                  <a:lnTo>
                    <a:pt x="493115" y="48869"/>
                  </a:lnTo>
                  <a:lnTo>
                    <a:pt x="490067" y="45821"/>
                  </a:lnTo>
                  <a:lnTo>
                    <a:pt x="488543" y="45821"/>
                  </a:lnTo>
                  <a:lnTo>
                    <a:pt x="488543" y="44297"/>
                  </a:lnTo>
                  <a:lnTo>
                    <a:pt x="487019" y="42773"/>
                  </a:lnTo>
                  <a:lnTo>
                    <a:pt x="487019" y="38100"/>
                  </a:lnTo>
                  <a:lnTo>
                    <a:pt x="488543" y="38100"/>
                  </a:lnTo>
                  <a:lnTo>
                    <a:pt x="488543" y="36576"/>
                  </a:lnTo>
                  <a:lnTo>
                    <a:pt x="490067" y="35052"/>
                  </a:lnTo>
                  <a:lnTo>
                    <a:pt x="491591" y="35052"/>
                  </a:lnTo>
                  <a:lnTo>
                    <a:pt x="493115" y="33528"/>
                  </a:lnTo>
                  <a:lnTo>
                    <a:pt x="511403" y="33528"/>
                  </a:lnTo>
                  <a:lnTo>
                    <a:pt x="514451" y="35052"/>
                  </a:lnTo>
                  <a:lnTo>
                    <a:pt x="519023" y="35052"/>
                  </a:lnTo>
                  <a:lnTo>
                    <a:pt x="519023" y="33528"/>
                  </a:lnTo>
                  <a:lnTo>
                    <a:pt x="519023" y="25908"/>
                  </a:lnTo>
                  <a:lnTo>
                    <a:pt x="515975" y="25908"/>
                  </a:lnTo>
                  <a:lnTo>
                    <a:pt x="512927" y="24384"/>
                  </a:lnTo>
                  <a:lnTo>
                    <a:pt x="493115" y="24384"/>
                  </a:lnTo>
                  <a:lnTo>
                    <a:pt x="490067" y="25908"/>
                  </a:lnTo>
                  <a:lnTo>
                    <a:pt x="485394" y="27432"/>
                  </a:lnTo>
                  <a:lnTo>
                    <a:pt x="483870" y="28956"/>
                  </a:lnTo>
                  <a:lnTo>
                    <a:pt x="480822" y="30480"/>
                  </a:lnTo>
                  <a:lnTo>
                    <a:pt x="477774" y="33528"/>
                  </a:lnTo>
                  <a:lnTo>
                    <a:pt x="477774" y="36576"/>
                  </a:lnTo>
                  <a:lnTo>
                    <a:pt x="476250" y="38100"/>
                  </a:lnTo>
                  <a:lnTo>
                    <a:pt x="476250" y="45821"/>
                  </a:lnTo>
                  <a:lnTo>
                    <a:pt x="477774" y="48869"/>
                  </a:lnTo>
                  <a:lnTo>
                    <a:pt x="485394" y="56489"/>
                  </a:lnTo>
                  <a:lnTo>
                    <a:pt x="488543" y="56489"/>
                  </a:lnTo>
                  <a:lnTo>
                    <a:pt x="490067" y="58013"/>
                  </a:lnTo>
                  <a:lnTo>
                    <a:pt x="493115" y="59537"/>
                  </a:lnTo>
                  <a:lnTo>
                    <a:pt x="496163" y="59537"/>
                  </a:lnTo>
                  <a:lnTo>
                    <a:pt x="499211" y="61061"/>
                  </a:lnTo>
                  <a:lnTo>
                    <a:pt x="502259" y="61061"/>
                  </a:lnTo>
                  <a:lnTo>
                    <a:pt x="503783" y="62585"/>
                  </a:lnTo>
                  <a:lnTo>
                    <a:pt x="506831" y="64109"/>
                  </a:lnTo>
                  <a:lnTo>
                    <a:pt x="508355" y="64109"/>
                  </a:lnTo>
                  <a:lnTo>
                    <a:pt x="508355" y="65633"/>
                  </a:lnTo>
                  <a:lnTo>
                    <a:pt x="509879" y="65633"/>
                  </a:lnTo>
                  <a:lnTo>
                    <a:pt x="509879" y="67157"/>
                  </a:lnTo>
                  <a:lnTo>
                    <a:pt x="511403" y="67157"/>
                  </a:lnTo>
                  <a:lnTo>
                    <a:pt x="511403" y="73253"/>
                  </a:lnTo>
                  <a:lnTo>
                    <a:pt x="508355" y="76301"/>
                  </a:lnTo>
                  <a:lnTo>
                    <a:pt x="505307" y="77825"/>
                  </a:lnTo>
                  <a:lnTo>
                    <a:pt x="482346" y="77825"/>
                  </a:lnTo>
                  <a:lnTo>
                    <a:pt x="476250" y="74777"/>
                  </a:lnTo>
                  <a:lnTo>
                    <a:pt x="476250" y="85445"/>
                  </a:lnTo>
                  <a:lnTo>
                    <a:pt x="479298" y="85445"/>
                  </a:lnTo>
                  <a:lnTo>
                    <a:pt x="482346" y="86969"/>
                  </a:lnTo>
                  <a:lnTo>
                    <a:pt x="505307" y="86969"/>
                  </a:lnTo>
                  <a:lnTo>
                    <a:pt x="506831" y="85445"/>
                  </a:lnTo>
                  <a:lnTo>
                    <a:pt x="509879" y="85445"/>
                  </a:lnTo>
                  <a:lnTo>
                    <a:pt x="512927" y="83921"/>
                  </a:lnTo>
                  <a:lnTo>
                    <a:pt x="514451" y="83921"/>
                  </a:lnTo>
                  <a:lnTo>
                    <a:pt x="519023" y="79349"/>
                  </a:lnTo>
                  <a:lnTo>
                    <a:pt x="519023" y="77825"/>
                  </a:lnTo>
                  <a:lnTo>
                    <a:pt x="520547" y="77825"/>
                  </a:lnTo>
                  <a:lnTo>
                    <a:pt x="522071" y="74777"/>
                  </a:lnTo>
                  <a:lnTo>
                    <a:pt x="522071" y="64109"/>
                  </a:lnTo>
                  <a:close/>
                </a:path>
                <a:path w="798829" h="111125">
                  <a:moveTo>
                    <a:pt x="590753" y="25908"/>
                  </a:moveTo>
                  <a:lnTo>
                    <a:pt x="563321" y="25908"/>
                  </a:lnTo>
                  <a:lnTo>
                    <a:pt x="563321" y="6096"/>
                  </a:lnTo>
                  <a:lnTo>
                    <a:pt x="554177" y="9144"/>
                  </a:lnTo>
                  <a:lnTo>
                    <a:pt x="554177" y="25908"/>
                  </a:lnTo>
                  <a:lnTo>
                    <a:pt x="535787" y="25908"/>
                  </a:lnTo>
                  <a:lnTo>
                    <a:pt x="535787" y="33528"/>
                  </a:lnTo>
                  <a:lnTo>
                    <a:pt x="554177" y="33528"/>
                  </a:lnTo>
                  <a:lnTo>
                    <a:pt x="554177" y="73253"/>
                  </a:lnTo>
                  <a:lnTo>
                    <a:pt x="555701" y="77825"/>
                  </a:lnTo>
                  <a:lnTo>
                    <a:pt x="558749" y="82397"/>
                  </a:lnTo>
                  <a:lnTo>
                    <a:pt x="563321" y="85445"/>
                  </a:lnTo>
                  <a:lnTo>
                    <a:pt x="567893" y="86969"/>
                  </a:lnTo>
                  <a:lnTo>
                    <a:pt x="586181" y="86969"/>
                  </a:lnTo>
                  <a:lnTo>
                    <a:pt x="589229" y="85445"/>
                  </a:lnTo>
                  <a:lnTo>
                    <a:pt x="590753" y="85445"/>
                  </a:lnTo>
                  <a:lnTo>
                    <a:pt x="590753" y="76301"/>
                  </a:lnTo>
                  <a:lnTo>
                    <a:pt x="589229" y="76301"/>
                  </a:lnTo>
                  <a:lnTo>
                    <a:pt x="586181" y="77825"/>
                  </a:lnTo>
                  <a:lnTo>
                    <a:pt x="569417" y="77825"/>
                  </a:lnTo>
                  <a:lnTo>
                    <a:pt x="567893" y="74777"/>
                  </a:lnTo>
                  <a:lnTo>
                    <a:pt x="564845" y="73253"/>
                  </a:lnTo>
                  <a:lnTo>
                    <a:pt x="563321" y="70205"/>
                  </a:lnTo>
                  <a:lnTo>
                    <a:pt x="563321" y="33528"/>
                  </a:lnTo>
                  <a:lnTo>
                    <a:pt x="590753" y="33528"/>
                  </a:lnTo>
                  <a:lnTo>
                    <a:pt x="590753" y="25908"/>
                  </a:lnTo>
                  <a:close/>
                </a:path>
                <a:path w="798829" h="111125">
                  <a:moveTo>
                    <a:pt x="659422" y="41249"/>
                  </a:moveTo>
                  <a:lnTo>
                    <a:pt x="657898" y="38100"/>
                  </a:lnTo>
                  <a:lnTo>
                    <a:pt x="657898" y="35052"/>
                  </a:lnTo>
                  <a:lnTo>
                    <a:pt x="656374" y="33528"/>
                  </a:lnTo>
                  <a:lnTo>
                    <a:pt x="654850" y="30480"/>
                  </a:lnTo>
                  <a:lnTo>
                    <a:pt x="653326" y="28956"/>
                  </a:lnTo>
                  <a:lnTo>
                    <a:pt x="650278" y="27432"/>
                  </a:lnTo>
                  <a:lnTo>
                    <a:pt x="648754" y="25908"/>
                  </a:lnTo>
                  <a:lnTo>
                    <a:pt x="645706" y="25908"/>
                  </a:lnTo>
                  <a:lnTo>
                    <a:pt x="642658" y="24384"/>
                  </a:lnTo>
                  <a:lnTo>
                    <a:pt x="627418" y="24384"/>
                  </a:lnTo>
                  <a:lnTo>
                    <a:pt x="625894" y="25908"/>
                  </a:lnTo>
                  <a:lnTo>
                    <a:pt x="619798" y="25908"/>
                  </a:lnTo>
                  <a:lnTo>
                    <a:pt x="618274" y="27432"/>
                  </a:lnTo>
                  <a:lnTo>
                    <a:pt x="613702" y="27432"/>
                  </a:lnTo>
                  <a:lnTo>
                    <a:pt x="613702" y="38100"/>
                  </a:lnTo>
                  <a:lnTo>
                    <a:pt x="616750" y="36576"/>
                  </a:lnTo>
                  <a:lnTo>
                    <a:pt x="621322" y="35052"/>
                  </a:lnTo>
                  <a:lnTo>
                    <a:pt x="624370" y="35052"/>
                  </a:lnTo>
                  <a:lnTo>
                    <a:pt x="627418" y="33528"/>
                  </a:lnTo>
                  <a:lnTo>
                    <a:pt x="639610" y="33528"/>
                  </a:lnTo>
                  <a:lnTo>
                    <a:pt x="642658" y="35052"/>
                  </a:lnTo>
                  <a:lnTo>
                    <a:pt x="644182" y="36576"/>
                  </a:lnTo>
                  <a:lnTo>
                    <a:pt x="647230" y="38100"/>
                  </a:lnTo>
                  <a:lnTo>
                    <a:pt x="648754" y="41249"/>
                  </a:lnTo>
                  <a:lnTo>
                    <a:pt x="648754" y="50393"/>
                  </a:lnTo>
                  <a:lnTo>
                    <a:pt x="648754" y="58013"/>
                  </a:lnTo>
                  <a:lnTo>
                    <a:pt x="648754" y="68681"/>
                  </a:lnTo>
                  <a:lnTo>
                    <a:pt x="644182" y="73253"/>
                  </a:lnTo>
                  <a:lnTo>
                    <a:pt x="635038" y="77825"/>
                  </a:lnTo>
                  <a:lnTo>
                    <a:pt x="624370" y="77825"/>
                  </a:lnTo>
                  <a:lnTo>
                    <a:pt x="619798" y="73253"/>
                  </a:lnTo>
                  <a:lnTo>
                    <a:pt x="619798" y="67157"/>
                  </a:lnTo>
                  <a:lnTo>
                    <a:pt x="621322" y="65633"/>
                  </a:lnTo>
                  <a:lnTo>
                    <a:pt x="621322" y="64109"/>
                  </a:lnTo>
                  <a:lnTo>
                    <a:pt x="622846" y="62585"/>
                  </a:lnTo>
                  <a:lnTo>
                    <a:pt x="622846" y="61061"/>
                  </a:lnTo>
                  <a:lnTo>
                    <a:pt x="624370" y="61061"/>
                  </a:lnTo>
                  <a:lnTo>
                    <a:pt x="625894" y="59537"/>
                  </a:lnTo>
                  <a:lnTo>
                    <a:pt x="630466" y="59537"/>
                  </a:lnTo>
                  <a:lnTo>
                    <a:pt x="631990" y="58013"/>
                  </a:lnTo>
                  <a:lnTo>
                    <a:pt x="648754" y="58013"/>
                  </a:lnTo>
                  <a:lnTo>
                    <a:pt x="648754" y="50393"/>
                  </a:lnTo>
                  <a:lnTo>
                    <a:pt x="627418" y="50393"/>
                  </a:lnTo>
                  <a:lnTo>
                    <a:pt x="619798" y="51917"/>
                  </a:lnTo>
                  <a:lnTo>
                    <a:pt x="615226" y="54965"/>
                  </a:lnTo>
                  <a:lnTo>
                    <a:pt x="610654" y="59537"/>
                  </a:lnTo>
                  <a:lnTo>
                    <a:pt x="609130" y="64109"/>
                  </a:lnTo>
                  <a:lnTo>
                    <a:pt x="609130" y="74777"/>
                  </a:lnTo>
                  <a:lnTo>
                    <a:pt x="610654" y="76301"/>
                  </a:lnTo>
                  <a:lnTo>
                    <a:pt x="610654" y="79349"/>
                  </a:lnTo>
                  <a:lnTo>
                    <a:pt x="616750" y="85445"/>
                  </a:lnTo>
                  <a:lnTo>
                    <a:pt x="619798" y="85445"/>
                  </a:lnTo>
                  <a:lnTo>
                    <a:pt x="621322" y="86969"/>
                  </a:lnTo>
                  <a:lnTo>
                    <a:pt x="635038" y="86969"/>
                  </a:lnTo>
                  <a:lnTo>
                    <a:pt x="639610" y="85445"/>
                  </a:lnTo>
                  <a:lnTo>
                    <a:pt x="642658" y="83921"/>
                  </a:lnTo>
                  <a:lnTo>
                    <a:pt x="648754" y="77825"/>
                  </a:lnTo>
                  <a:lnTo>
                    <a:pt x="648754" y="86969"/>
                  </a:lnTo>
                  <a:lnTo>
                    <a:pt x="659422" y="86969"/>
                  </a:lnTo>
                  <a:lnTo>
                    <a:pt x="659422" y="58013"/>
                  </a:lnTo>
                  <a:lnTo>
                    <a:pt x="659422" y="41249"/>
                  </a:lnTo>
                  <a:close/>
                </a:path>
                <a:path w="798829" h="111125">
                  <a:moveTo>
                    <a:pt x="728192" y="25908"/>
                  </a:moveTo>
                  <a:lnTo>
                    <a:pt x="700671" y="25908"/>
                  </a:lnTo>
                  <a:lnTo>
                    <a:pt x="700671" y="6096"/>
                  </a:lnTo>
                  <a:lnTo>
                    <a:pt x="690003" y="9144"/>
                  </a:lnTo>
                  <a:lnTo>
                    <a:pt x="690003" y="25908"/>
                  </a:lnTo>
                  <a:lnTo>
                    <a:pt x="673239" y="25908"/>
                  </a:lnTo>
                  <a:lnTo>
                    <a:pt x="673239" y="33528"/>
                  </a:lnTo>
                  <a:lnTo>
                    <a:pt x="690003" y="33528"/>
                  </a:lnTo>
                  <a:lnTo>
                    <a:pt x="690003" y="73253"/>
                  </a:lnTo>
                  <a:lnTo>
                    <a:pt x="691527" y="77825"/>
                  </a:lnTo>
                  <a:lnTo>
                    <a:pt x="694575" y="82397"/>
                  </a:lnTo>
                  <a:lnTo>
                    <a:pt x="699147" y="85445"/>
                  </a:lnTo>
                  <a:lnTo>
                    <a:pt x="705243" y="86969"/>
                  </a:lnTo>
                  <a:lnTo>
                    <a:pt x="722096" y="86969"/>
                  </a:lnTo>
                  <a:lnTo>
                    <a:pt x="725144" y="85445"/>
                  </a:lnTo>
                  <a:lnTo>
                    <a:pt x="728192" y="85445"/>
                  </a:lnTo>
                  <a:lnTo>
                    <a:pt x="728192" y="76301"/>
                  </a:lnTo>
                  <a:lnTo>
                    <a:pt x="725144" y="76301"/>
                  </a:lnTo>
                  <a:lnTo>
                    <a:pt x="722096" y="77825"/>
                  </a:lnTo>
                  <a:lnTo>
                    <a:pt x="705243" y="77825"/>
                  </a:lnTo>
                  <a:lnTo>
                    <a:pt x="703719" y="74777"/>
                  </a:lnTo>
                  <a:lnTo>
                    <a:pt x="700671" y="73253"/>
                  </a:lnTo>
                  <a:lnTo>
                    <a:pt x="700671" y="33528"/>
                  </a:lnTo>
                  <a:lnTo>
                    <a:pt x="728192" y="33528"/>
                  </a:lnTo>
                  <a:lnTo>
                    <a:pt x="728192" y="25908"/>
                  </a:lnTo>
                  <a:close/>
                </a:path>
                <a:path w="798829" h="111125">
                  <a:moveTo>
                    <a:pt x="798385" y="48869"/>
                  </a:moveTo>
                  <a:lnTo>
                    <a:pt x="796861" y="44297"/>
                  </a:lnTo>
                  <a:lnTo>
                    <a:pt x="796861" y="41249"/>
                  </a:lnTo>
                  <a:lnTo>
                    <a:pt x="795337" y="38100"/>
                  </a:lnTo>
                  <a:lnTo>
                    <a:pt x="793813" y="35052"/>
                  </a:lnTo>
                  <a:lnTo>
                    <a:pt x="790765" y="32004"/>
                  </a:lnTo>
                  <a:lnTo>
                    <a:pt x="789241" y="28956"/>
                  </a:lnTo>
                  <a:lnTo>
                    <a:pt x="787717" y="28194"/>
                  </a:lnTo>
                  <a:lnTo>
                    <a:pt x="787717" y="48869"/>
                  </a:lnTo>
                  <a:lnTo>
                    <a:pt x="787717" y="50393"/>
                  </a:lnTo>
                  <a:lnTo>
                    <a:pt x="755624" y="50393"/>
                  </a:lnTo>
                  <a:lnTo>
                    <a:pt x="755624" y="45821"/>
                  </a:lnTo>
                  <a:lnTo>
                    <a:pt x="757148" y="44297"/>
                  </a:lnTo>
                  <a:lnTo>
                    <a:pt x="757148" y="41249"/>
                  </a:lnTo>
                  <a:lnTo>
                    <a:pt x="758672" y="39624"/>
                  </a:lnTo>
                  <a:lnTo>
                    <a:pt x="764768" y="33528"/>
                  </a:lnTo>
                  <a:lnTo>
                    <a:pt x="766292" y="33528"/>
                  </a:lnTo>
                  <a:lnTo>
                    <a:pt x="769340" y="32004"/>
                  </a:lnTo>
                  <a:lnTo>
                    <a:pt x="773912" y="32004"/>
                  </a:lnTo>
                  <a:lnTo>
                    <a:pt x="775436" y="33528"/>
                  </a:lnTo>
                  <a:lnTo>
                    <a:pt x="778484" y="33528"/>
                  </a:lnTo>
                  <a:lnTo>
                    <a:pt x="780008" y="35052"/>
                  </a:lnTo>
                  <a:lnTo>
                    <a:pt x="781621" y="36576"/>
                  </a:lnTo>
                  <a:lnTo>
                    <a:pt x="784669" y="39624"/>
                  </a:lnTo>
                  <a:lnTo>
                    <a:pt x="786193" y="41249"/>
                  </a:lnTo>
                  <a:lnTo>
                    <a:pt x="786193" y="45821"/>
                  </a:lnTo>
                  <a:lnTo>
                    <a:pt x="787717" y="48869"/>
                  </a:lnTo>
                  <a:lnTo>
                    <a:pt x="787717" y="28194"/>
                  </a:lnTo>
                  <a:lnTo>
                    <a:pt x="783145" y="25908"/>
                  </a:lnTo>
                  <a:lnTo>
                    <a:pt x="780008" y="24384"/>
                  </a:lnTo>
                  <a:lnTo>
                    <a:pt x="767816" y="24384"/>
                  </a:lnTo>
                  <a:lnTo>
                    <a:pt x="763244" y="25908"/>
                  </a:lnTo>
                  <a:lnTo>
                    <a:pt x="754100" y="30480"/>
                  </a:lnTo>
                  <a:lnTo>
                    <a:pt x="751052" y="33528"/>
                  </a:lnTo>
                  <a:lnTo>
                    <a:pt x="749528" y="36576"/>
                  </a:lnTo>
                  <a:lnTo>
                    <a:pt x="746480" y="39624"/>
                  </a:lnTo>
                  <a:lnTo>
                    <a:pt x="746480" y="44297"/>
                  </a:lnTo>
                  <a:lnTo>
                    <a:pt x="744956" y="47345"/>
                  </a:lnTo>
                  <a:lnTo>
                    <a:pt x="743432" y="51917"/>
                  </a:lnTo>
                  <a:lnTo>
                    <a:pt x="743432" y="61061"/>
                  </a:lnTo>
                  <a:lnTo>
                    <a:pt x="744956" y="65633"/>
                  </a:lnTo>
                  <a:lnTo>
                    <a:pt x="746480" y="68681"/>
                  </a:lnTo>
                  <a:lnTo>
                    <a:pt x="746480" y="73253"/>
                  </a:lnTo>
                  <a:lnTo>
                    <a:pt x="748004" y="76301"/>
                  </a:lnTo>
                  <a:lnTo>
                    <a:pt x="754100" y="82397"/>
                  </a:lnTo>
                  <a:lnTo>
                    <a:pt x="760196" y="85445"/>
                  </a:lnTo>
                  <a:lnTo>
                    <a:pt x="764768" y="86969"/>
                  </a:lnTo>
                  <a:lnTo>
                    <a:pt x="784669" y="86969"/>
                  </a:lnTo>
                  <a:lnTo>
                    <a:pt x="789241" y="85445"/>
                  </a:lnTo>
                  <a:lnTo>
                    <a:pt x="792289" y="85445"/>
                  </a:lnTo>
                  <a:lnTo>
                    <a:pt x="795337" y="83921"/>
                  </a:lnTo>
                  <a:lnTo>
                    <a:pt x="795337" y="77825"/>
                  </a:lnTo>
                  <a:lnTo>
                    <a:pt x="795337" y="76301"/>
                  </a:lnTo>
                  <a:lnTo>
                    <a:pt x="790765" y="76301"/>
                  </a:lnTo>
                  <a:lnTo>
                    <a:pt x="789241" y="77825"/>
                  </a:lnTo>
                  <a:lnTo>
                    <a:pt x="769340" y="77825"/>
                  </a:lnTo>
                  <a:lnTo>
                    <a:pt x="763244" y="76301"/>
                  </a:lnTo>
                  <a:lnTo>
                    <a:pt x="757148" y="70205"/>
                  </a:lnTo>
                  <a:lnTo>
                    <a:pt x="755624" y="65633"/>
                  </a:lnTo>
                  <a:lnTo>
                    <a:pt x="755624" y="59537"/>
                  </a:lnTo>
                  <a:lnTo>
                    <a:pt x="798385" y="59537"/>
                  </a:lnTo>
                  <a:lnTo>
                    <a:pt x="798385" y="50393"/>
                  </a:lnTo>
                  <a:lnTo>
                    <a:pt x="798385" y="4886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231928" y="5651372"/>
              <a:ext cx="53975" cy="36830"/>
            </a:xfrm>
            <a:custGeom>
              <a:avLst/>
              <a:gdLst/>
              <a:ahLst/>
              <a:cxnLst/>
              <a:rect l="l" t="t" r="r" b="b"/>
              <a:pathLst>
                <a:path w="53975" h="36829">
                  <a:moveTo>
                    <a:pt x="53435" y="12287"/>
                  </a:moveTo>
                  <a:lnTo>
                    <a:pt x="0" y="12287"/>
                  </a:lnTo>
                  <a:lnTo>
                    <a:pt x="0" y="0"/>
                  </a:lnTo>
                  <a:lnTo>
                    <a:pt x="53435" y="0"/>
                  </a:lnTo>
                  <a:lnTo>
                    <a:pt x="53435" y="12287"/>
                  </a:lnTo>
                  <a:close/>
                </a:path>
                <a:path w="53975" h="36829">
                  <a:moveTo>
                    <a:pt x="53435" y="36671"/>
                  </a:moveTo>
                  <a:lnTo>
                    <a:pt x="0" y="36671"/>
                  </a:lnTo>
                  <a:lnTo>
                    <a:pt x="0" y="24479"/>
                  </a:lnTo>
                  <a:lnTo>
                    <a:pt x="53435" y="24479"/>
                  </a:lnTo>
                  <a:lnTo>
                    <a:pt x="53435" y="36671"/>
                  </a:lnTo>
                  <a:close/>
                </a:path>
              </a:pathLst>
            </a:custGeom>
            <a:solidFill>
              <a:srgbClr val="AA2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6296025" y="5622416"/>
              <a:ext cx="127000" cy="81280"/>
            </a:xfrm>
            <a:custGeom>
              <a:avLst/>
              <a:gdLst/>
              <a:ahLst/>
              <a:cxnLst/>
              <a:rect l="l" t="t" r="r" b="b"/>
              <a:pathLst>
                <a:path w="127000" h="81279">
                  <a:moveTo>
                    <a:pt x="62585" y="53441"/>
                  </a:moveTo>
                  <a:lnTo>
                    <a:pt x="48869" y="53441"/>
                  </a:lnTo>
                  <a:lnTo>
                    <a:pt x="48869" y="10668"/>
                  </a:lnTo>
                  <a:lnTo>
                    <a:pt x="48869" y="1524"/>
                  </a:lnTo>
                  <a:lnTo>
                    <a:pt x="38201" y="1524"/>
                  </a:lnTo>
                  <a:lnTo>
                    <a:pt x="38201" y="10668"/>
                  </a:lnTo>
                  <a:lnTo>
                    <a:pt x="38201" y="53441"/>
                  </a:lnTo>
                  <a:lnTo>
                    <a:pt x="10668" y="53441"/>
                  </a:lnTo>
                  <a:lnTo>
                    <a:pt x="38201" y="10668"/>
                  </a:lnTo>
                  <a:lnTo>
                    <a:pt x="38201" y="1524"/>
                  </a:lnTo>
                  <a:lnTo>
                    <a:pt x="33629" y="1524"/>
                  </a:lnTo>
                  <a:lnTo>
                    <a:pt x="0" y="53441"/>
                  </a:lnTo>
                  <a:lnTo>
                    <a:pt x="0" y="62585"/>
                  </a:lnTo>
                  <a:lnTo>
                    <a:pt x="38201" y="62585"/>
                  </a:lnTo>
                  <a:lnTo>
                    <a:pt x="38201" y="80873"/>
                  </a:lnTo>
                  <a:lnTo>
                    <a:pt x="48869" y="80873"/>
                  </a:lnTo>
                  <a:lnTo>
                    <a:pt x="48869" y="62585"/>
                  </a:lnTo>
                  <a:lnTo>
                    <a:pt x="62585" y="62585"/>
                  </a:lnTo>
                  <a:lnTo>
                    <a:pt x="62585" y="53441"/>
                  </a:lnTo>
                  <a:close/>
                </a:path>
                <a:path w="127000" h="81279">
                  <a:moveTo>
                    <a:pt x="126682" y="70205"/>
                  </a:moveTo>
                  <a:lnTo>
                    <a:pt x="87058" y="70205"/>
                  </a:lnTo>
                  <a:lnTo>
                    <a:pt x="102298" y="56489"/>
                  </a:lnTo>
                  <a:lnTo>
                    <a:pt x="111442" y="47345"/>
                  </a:lnTo>
                  <a:lnTo>
                    <a:pt x="112966" y="44297"/>
                  </a:lnTo>
                  <a:lnTo>
                    <a:pt x="117538" y="39725"/>
                  </a:lnTo>
                  <a:lnTo>
                    <a:pt x="119062" y="36677"/>
                  </a:lnTo>
                  <a:lnTo>
                    <a:pt x="119062" y="33528"/>
                  </a:lnTo>
                  <a:lnTo>
                    <a:pt x="120586" y="32004"/>
                  </a:lnTo>
                  <a:lnTo>
                    <a:pt x="122110" y="28956"/>
                  </a:lnTo>
                  <a:lnTo>
                    <a:pt x="122110" y="19812"/>
                  </a:lnTo>
                  <a:lnTo>
                    <a:pt x="120586" y="16764"/>
                  </a:lnTo>
                  <a:lnTo>
                    <a:pt x="120586" y="13716"/>
                  </a:lnTo>
                  <a:lnTo>
                    <a:pt x="117538" y="7620"/>
                  </a:lnTo>
                  <a:lnTo>
                    <a:pt x="114490" y="6096"/>
                  </a:lnTo>
                  <a:lnTo>
                    <a:pt x="112966" y="4572"/>
                  </a:lnTo>
                  <a:lnTo>
                    <a:pt x="109918" y="3048"/>
                  </a:lnTo>
                  <a:lnTo>
                    <a:pt x="108394" y="1524"/>
                  </a:lnTo>
                  <a:lnTo>
                    <a:pt x="105346" y="0"/>
                  </a:lnTo>
                  <a:lnTo>
                    <a:pt x="93154" y="0"/>
                  </a:lnTo>
                  <a:lnTo>
                    <a:pt x="84010" y="3048"/>
                  </a:lnTo>
                  <a:lnTo>
                    <a:pt x="80962" y="4572"/>
                  </a:lnTo>
                  <a:lnTo>
                    <a:pt x="74777" y="10668"/>
                  </a:lnTo>
                  <a:lnTo>
                    <a:pt x="79438" y="16764"/>
                  </a:lnTo>
                  <a:lnTo>
                    <a:pt x="82486" y="15240"/>
                  </a:lnTo>
                  <a:lnTo>
                    <a:pt x="85534" y="12192"/>
                  </a:lnTo>
                  <a:lnTo>
                    <a:pt x="87058" y="12192"/>
                  </a:lnTo>
                  <a:lnTo>
                    <a:pt x="93154" y="9144"/>
                  </a:lnTo>
                  <a:lnTo>
                    <a:pt x="100774" y="9144"/>
                  </a:lnTo>
                  <a:lnTo>
                    <a:pt x="102298" y="10668"/>
                  </a:lnTo>
                  <a:lnTo>
                    <a:pt x="105346" y="10668"/>
                  </a:lnTo>
                  <a:lnTo>
                    <a:pt x="105346" y="12192"/>
                  </a:lnTo>
                  <a:lnTo>
                    <a:pt x="108394" y="15240"/>
                  </a:lnTo>
                  <a:lnTo>
                    <a:pt x="108394" y="16764"/>
                  </a:lnTo>
                  <a:lnTo>
                    <a:pt x="109918" y="18288"/>
                  </a:lnTo>
                  <a:lnTo>
                    <a:pt x="109918" y="30480"/>
                  </a:lnTo>
                  <a:lnTo>
                    <a:pt x="108394" y="33528"/>
                  </a:lnTo>
                  <a:lnTo>
                    <a:pt x="106870" y="35153"/>
                  </a:lnTo>
                  <a:lnTo>
                    <a:pt x="106870" y="36677"/>
                  </a:lnTo>
                  <a:lnTo>
                    <a:pt x="105346" y="39725"/>
                  </a:lnTo>
                  <a:lnTo>
                    <a:pt x="102298" y="41249"/>
                  </a:lnTo>
                  <a:lnTo>
                    <a:pt x="100774" y="44297"/>
                  </a:lnTo>
                  <a:lnTo>
                    <a:pt x="94678" y="50393"/>
                  </a:lnTo>
                  <a:lnTo>
                    <a:pt x="73253" y="70205"/>
                  </a:lnTo>
                  <a:lnTo>
                    <a:pt x="73253" y="80873"/>
                  </a:lnTo>
                  <a:lnTo>
                    <a:pt x="126682" y="80873"/>
                  </a:lnTo>
                  <a:lnTo>
                    <a:pt x="126682" y="70205"/>
                  </a:lnTo>
                  <a:close/>
                </a:path>
              </a:pathLst>
            </a:custGeom>
            <a:solidFill>
              <a:srgbClr val="00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6445668" y="5611748"/>
              <a:ext cx="33655" cy="116205"/>
            </a:xfrm>
            <a:custGeom>
              <a:avLst/>
              <a:gdLst/>
              <a:ahLst/>
              <a:cxnLst/>
              <a:rect l="l" t="t" r="r" b="b"/>
              <a:pathLst>
                <a:path w="33654" h="116204">
                  <a:moveTo>
                    <a:pt x="6096" y="116014"/>
                  </a:moveTo>
                  <a:lnTo>
                    <a:pt x="0" y="109918"/>
                  </a:lnTo>
                  <a:lnTo>
                    <a:pt x="5405" y="104179"/>
                  </a:lnTo>
                  <a:lnTo>
                    <a:pt x="10096" y="98298"/>
                  </a:lnTo>
                  <a:lnTo>
                    <a:pt x="13930" y="92130"/>
                  </a:lnTo>
                  <a:lnTo>
                    <a:pt x="16764" y="85534"/>
                  </a:lnTo>
                  <a:lnTo>
                    <a:pt x="19645" y="79502"/>
                  </a:lnTo>
                  <a:lnTo>
                    <a:pt x="21526" y="73068"/>
                  </a:lnTo>
                  <a:lnTo>
                    <a:pt x="22550" y="66366"/>
                  </a:lnTo>
                  <a:lnTo>
                    <a:pt x="22860" y="59531"/>
                  </a:lnTo>
                  <a:lnTo>
                    <a:pt x="21431" y="45219"/>
                  </a:lnTo>
                  <a:lnTo>
                    <a:pt x="17145" y="31908"/>
                  </a:lnTo>
                  <a:lnTo>
                    <a:pt x="10001" y="19454"/>
                  </a:lnTo>
                  <a:lnTo>
                    <a:pt x="0" y="7715"/>
                  </a:lnTo>
                  <a:lnTo>
                    <a:pt x="6096" y="0"/>
                  </a:lnTo>
                  <a:lnTo>
                    <a:pt x="18097" y="13818"/>
                  </a:lnTo>
                  <a:lnTo>
                    <a:pt x="26670" y="27896"/>
                  </a:lnTo>
                  <a:lnTo>
                    <a:pt x="31813" y="42527"/>
                  </a:lnTo>
                  <a:lnTo>
                    <a:pt x="33528" y="58007"/>
                  </a:lnTo>
                  <a:lnTo>
                    <a:pt x="33528" y="67151"/>
                  </a:lnTo>
                  <a:lnTo>
                    <a:pt x="32004" y="71723"/>
                  </a:lnTo>
                  <a:lnTo>
                    <a:pt x="32004" y="76295"/>
                  </a:lnTo>
                  <a:lnTo>
                    <a:pt x="30480" y="80962"/>
                  </a:lnTo>
                  <a:lnTo>
                    <a:pt x="27432" y="85534"/>
                  </a:lnTo>
                  <a:lnTo>
                    <a:pt x="25908" y="91630"/>
                  </a:lnTo>
                  <a:lnTo>
                    <a:pt x="19812" y="100774"/>
                  </a:lnTo>
                  <a:lnTo>
                    <a:pt x="15240" y="105346"/>
                  </a:lnTo>
                  <a:lnTo>
                    <a:pt x="10668" y="111442"/>
                  </a:lnTo>
                  <a:lnTo>
                    <a:pt x="6096" y="116014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0" name="object 230"/>
          <p:cNvPicPr/>
          <p:nvPr/>
        </p:nvPicPr>
        <p:blipFill>
          <a:blip r:embed="rId140" cstate="print"/>
          <a:stretch>
            <a:fillRect/>
          </a:stretch>
        </p:blipFill>
        <p:spPr>
          <a:xfrm>
            <a:off x="1454092" y="5987033"/>
            <a:ext cx="264033" cy="88582"/>
          </a:xfrm>
          <a:prstGeom prst="rect">
            <a:avLst/>
          </a:prstGeom>
        </p:spPr>
      </p:pic>
      <p:pic>
        <p:nvPicPr>
          <p:cNvPr id="231" name="object 231"/>
          <p:cNvPicPr/>
          <p:nvPr/>
        </p:nvPicPr>
        <p:blipFill>
          <a:blip r:embed="rId141" cstate="print"/>
          <a:stretch>
            <a:fillRect/>
          </a:stretch>
        </p:blipFill>
        <p:spPr>
          <a:xfrm>
            <a:off x="1802136" y="5988557"/>
            <a:ext cx="1071562" cy="87154"/>
          </a:xfrm>
          <a:prstGeom prst="rect">
            <a:avLst/>
          </a:prstGeom>
        </p:spPr>
      </p:pic>
      <p:pic>
        <p:nvPicPr>
          <p:cNvPr id="232" name="object 232"/>
          <p:cNvPicPr/>
          <p:nvPr/>
        </p:nvPicPr>
        <p:blipFill>
          <a:blip r:embed="rId142" cstate="print"/>
          <a:stretch>
            <a:fillRect/>
          </a:stretch>
        </p:blipFill>
        <p:spPr>
          <a:xfrm>
            <a:off x="3437007" y="5988557"/>
            <a:ext cx="1482185" cy="87058"/>
          </a:xfrm>
          <a:prstGeom prst="rect">
            <a:avLst/>
          </a:prstGeom>
        </p:spPr>
      </p:pic>
      <p:grpSp>
        <p:nvGrpSpPr>
          <p:cNvPr id="233" name="object 233"/>
          <p:cNvGrpSpPr/>
          <p:nvPr/>
        </p:nvGrpSpPr>
        <p:grpSpPr>
          <a:xfrm>
            <a:off x="1458664" y="6150386"/>
            <a:ext cx="191135" cy="86995"/>
            <a:chOff x="1458664" y="6150386"/>
            <a:chExt cx="191135" cy="86995"/>
          </a:xfrm>
        </p:grpSpPr>
        <p:sp>
          <p:nvSpPr>
            <p:cNvPr id="234" name="object 234"/>
            <p:cNvSpPr/>
            <p:nvPr/>
          </p:nvSpPr>
          <p:spPr>
            <a:xfrm>
              <a:off x="1458664" y="6174770"/>
              <a:ext cx="47625" cy="62865"/>
            </a:xfrm>
            <a:custGeom>
              <a:avLst/>
              <a:gdLst/>
              <a:ahLst/>
              <a:cxnLst/>
              <a:rect l="l" t="t" r="r" b="b"/>
              <a:pathLst>
                <a:path w="47625" h="62864">
                  <a:moveTo>
                    <a:pt x="39719" y="62579"/>
                  </a:moveTo>
                  <a:lnTo>
                    <a:pt x="21336" y="62579"/>
                  </a:lnTo>
                  <a:lnTo>
                    <a:pt x="13716" y="59531"/>
                  </a:lnTo>
                  <a:lnTo>
                    <a:pt x="7620" y="54959"/>
                  </a:lnTo>
                  <a:lnTo>
                    <a:pt x="3048" y="50387"/>
                  </a:lnTo>
                  <a:lnTo>
                    <a:pt x="0" y="42767"/>
                  </a:lnTo>
                  <a:lnTo>
                    <a:pt x="0" y="27432"/>
                  </a:lnTo>
                  <a:lnTo>
                    <a:pt x="22860" y="1524"/>
                  </a:lnTo>
                  <a:lnTo>
                    <a:pt x="25908" y="0"/>
                  </a:lnTo>
                  <a:lnTo>
                    <a:pt x="36576" y="0"/>
                  </a:lnTo>
                  <a:lnTo>
                    <a:pt x="39719" y="1524"/>
                  </a:lnTo>
                  <a:lnTo>
                    <a:pt x="45815" y="1524"/>
                  </a:lnTo>
                  <a:lnTo>
                    <a:pt x="47339" y="3048"/>
                  </a:lnTo>
                  <a:lnTo>
                    <a:pt x="47339" y="13715"/>
                  </a:lnTo>
                  <a:lnTo>
                    <a:pt x="45815" y="12192"/>
                  </a:lnTo>
                  <a:lnTo>
                    <a:pt x="42767" y="10667"/>
                  </a:lnTo>
                  <a:lnTo>
                    <a:pt x="39719" y="10667"/>
                  </a:lnTo>
                  <a:lnTo>
                    <a:pt x="36576" y="9143"/>
                  </a:lnTo>
                  <a:lnTo>
                    <a:pt x="25908" y="9143"/>
                  </a:lnTo>
                  <a:lnTo>
                    <a:pt x="22860" y="10667"/>
                  </a:lnTo>
                  <a:lnTo>
                    <a:pt x="19812" y="13715"/>
                  </a:lnTo>
                  <a:lnTo>
                    <a:pt x="16764" y="15239"/>
                  </a:lnTo>
                  <a:lnTo>
                    <a:pt x="15240" y="16763"/>
                  </a:lnTo>
                  <a:lnTo>
                    <a:pt x="13716" y="19812"/>
                  </a:lnTo>
                  <a:lnTo>
                    <a:pt x="13716" y="22859"/>
                  </a:lnTo>
                  <a:lnTo>
                    <a:pt x="12192" y="24384"/>
                  </a:lnTo>
                  <a:lnTo>
                    <a:pt x="10668" y="27432"/>
                  </a:lnTo>
                  <a:lnTo>
                    <a:pt x="10668" y="39719"/>
                  </a:lnTo>
                  <a:lnTo>
                    <a:pt x="16764" y="48863"/>
                  </a:lnTo>
                  <a:lnTo>
                    <a:pt x="19812" y="51911"/>
                  </a:lnTo>
                  <a:lnTo>
                    <a:pt x="25908" y="53435"/>
                  </a:lnTo>
                  <a:lnTo>
                    <a:pt x="39719" y="53435"/>
                  </a:lnTo>
                  <a:lnTo>
                    <a:pt x="45815" y="50387"/>
                  </a:lnTo>
                  <a:lnTo>
                    <a:pt x="47339" y="50387"/>
                  </a:lnTo>
                  <a:lnTo>
                    <a:pt x="47339" y="59531"/>
                  </a:lnTo>
                  <a:lnTo>
                    <a:pt x="45815" y="61055"/>
                  </a:lnTo>
                  <a:lnTo>
                    <a:pt x="42767" y="61055"/>
                  </a:lnTo>
                  <a:lnTo>
                    <a:pt x="39719" y="6257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5" name="object 235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1527340" y="6150386"/>
              <a:ext cx="122110" cy="86963"/>
            </a:xfrm>
            <a:prstGeom prst="rect">
              <a:avLst/>
            </a:prstGeom>
          </p:spPr>
        </p:pic>
      </p:grpSp>
      <p:sp>
        <p:nvSpPr>
          <p:cNvPr id="236" name="object 236"/>
          <p:cNvSpPr/>
          <p:nvPr/>
        </p:nvSpPr>
        <p:spPr>
          <a:xfrm>
            <a:off x="1730318" y="6185343"/>
            <a:ext cx="52069" cy="36830"/>
          </a:xfrm>
          <a:custGeom>
            <a:avLst/>
            <a:gdLst/>
            <a:ahLst/>
            <a:cxnLst/>
            <a:rect l="l" t="t" r="r" b="b"/>
            <a:pathLst>
              <a:path w="52069" h="36829">
                <a:moveTo>
                  <a:pt x="51911" y="12287"/>
                </a:moveTo>
                <a:lnTo>
                  <a:pt x="0" y="12287"/>
                </a:lnTo>
                <a:lnTo>
                  <a:pt x="0" y="0"/>
                </a:lnTo>
                <a:lnTo>
                  <a:pt x="51911" y="0"/>
                </a:lnTo>
                <a:lnTo>
                  <a:pt x="51911" y="12287"/>
                </a:lnTo>
                <a:close/>
              </a:path>
              <a:path w="52069" h="36829">
                <a:moveTo>
                  <a:pt x="51911" y="36671"/>
                </a:moveTo>
                <a:lnTo>
                  <a:pt x="0" y="36671"/>
                </a:lnTo>
                <a:lnTo>
                  <a:pt x="0" y="24479"/>
                </a:lnTo>
                <a:lnTo>
                  <a:pt x="51911" y="24479"/>
                </a:lnTo>
                <a:lnTo>
                  <a:pt x="51911" y="36671"/>
                </a:lnTo>
                <a:close/>
              </a:path>
            </a:pathLst>
          </a:custGeom>
          <a:solidFill>
            <a:srgbClr val="AA2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7" name="object 237"/>
          <p:cNvPicPr/>
          <p:nvPr/>
        </p:nvPicPr>
        <p:blipFill>
          <a:blip r:embed="rId144" cstate="print"/>
          <a:stretch>
            <a:fillRect/>
          </a:stretch>
        </p:blipFill>
        <p:spPr>
          <a:xfrm>
            <a:off x="1869287" y="5987128"/>
            <a:ext cx="1607343" cy="274605"/>
          </a:xfrm>
          <a:prstGeom prst="rect">
            <a:avLst/>
          </a:prstGeom>
        </p:spPr>
      </p:pic>
      <p:grpSp>
        <p:nvGrpSpPr>
          <p:cNvPr id="238" name="object 238"/>
          <p:cNvGrpSpPr/>
          <p:nvPr/>
        </p:nvGrpSpPr>
        <p:grpSpPr>
          <a:xfrm>
            <a:off x="1458665" y="6518147"/>
            <a:ext cx="1057910" cy="116205"/>
            <a:chOff x="1458665" y="6518147"/>
            <a:chExt cx="1057910" cy="116205"/>
          </a:xfrm>
        </p:grpSpPr>
        <p:sp>
          <p:nvSpPr>
            <p:cNvPr id="239" name="object 239"/>
            <p:cNvSpPr/>
            <p:nvPr/>
          </p:nvSpPr>
          <p:spPr>
            <a:xfrm>
              <a:off x="1458665" y="6547103"/>
              <a:ext cx="47625" cy="62865"/>
            </a:xfrm>
            <a:custGeom>
              <a:avLst/>
              <a:gdLst/>
              <a:ahLst/>
              <a:cxnLst/>
              <a:rect l="l" t="t" r="r" b="b"/>
              <a:pathLst>
                <a:path w="47625" h="62865">
                  <a:moveTo>
                    <a:pt x="36576" y="62579"/>
                  </a:moveTo>
                  <a:lnTo>
                    <a:pt x="21336" y="62579"/>
                  </a:lnTo>
                  <a:lnTo>
                    <a:pt x="13716" y="59531"/>
                  </a:lnTo>
                  <a:lnTo>
                    <a:pt x="7620" y="54959"/>
                  </a:lnTo>
                  <a:lnTo>
                    <a:pt x="3048" y="48863"/>
                  </a:lnTo>
                  <a:lnTo>
                    <a:pt x="0" y="41148"/>
                  </a:lnTo>
                  <a:lnTo>
                    <a:pt x="0" y="27432"/>
                  </a:lnTo>
                  <a:lnTo>
                    <a:pt x="3048" y="18288"/>
                  </a:lnTo>
                  <a:lnTo>
                    <a:pt x="4572" y="15239"/>
                  </a:lnTo>
                  <a:lnTo>
                    <a:pt x="6096" y="10667"/>
                  </a:lnTo>
                  <a:lnTo>
                    <a:pt x="9144" y="9143"/>
                  </a:lnTo>
                  <a:lnTo>
                    <a:pt x="15240" y="3048"/>
                  </a:lnTo>
                  <a:lnTo>
                    <a:pt x="18288" y="1524"/>
                  </a:lnTo>
                  <a:lnTo>
                    <a:pt x="22860" y="0"/>
                  </a:lnTo>
                  <a:lnTo>
                    <a:pt x="39719" y="0"/>
                  </a:lnTo>
                  <a:lnTo>
                    <a:pt x="42767" y="1524"/>
                  </a:lnTo>
                  <a:lnTo>
                    <a:pt x="45815" y="1524"/>
                  </a:lnTo>
                  <a:lnTo>
                    <a:pt x="47339" y="3048"/>
                  </a:lnTo>
                  <a:lnTo>
                    <a:pt x="47339" y="12192"/>
                  </a:lnTo>
                  <a:lnTo>
                    <a:pt x="45815" y="10667"/>
                  </a:lnTo>
                  <a:lnTo>
                    <a:pt x="42767" y="10667"/>
                  </a:lnTo>
                  <a:lnTo>
                    <a:pt x="39719" y="9143"/>
                  </a:lnTo>
                  <a:lnTo>
                    <a:pt x="25908" y="9143"/>
                  </a:lnTo>
                  <a:lnTo>
                    <a:pt x="22860" y="10667"/>
                  </a:lnTo>
                  <a:lnTo>
                    <a:pt x="21336" y="10667"/>
                  </a:lnTo>
                  <a:lnTo>
                    <a:pt x="13716" y="18288"/>
                  </a:lnTo>
                  <a:lnTo>
                    <a:pt x="13716" y="21336"/>
                  </a:lnTo>
                  <a:lnTo>
                    <a:pt x="10668" y="27432"/>
                  </a:lnTo>
                  <a:lnTo>
                    <a:pt x="10668" y="38100"/>
                  </a:lnTo>
                  <a:lnTo>
                    <a:pt x="13716" y="44196"/>
                  </a:lnTo>
                  <a:lnTo>
                    <a:pt x="16764" y="47339"/>
                  </a:lnTo>
                  <a:lnTo>
                    <a:pt x="19812" y="51911"/>
                  </a:lnTo>
                  <a:lnTo>
                    <a:pt x="25908" y="53435"/>
                  </a:lnTo>
                  <a:lnTo>
                    <a:pt x="36576" y="53435"/>
                  </a:lnTo>
                  <a:lnTo>
                    <a:pt x="39719" y="51911"/>
                  </a:lnTo>
                  <a:lnTo>
                    <a:pt x="42767" y="51911"/>
                  </a:lnTo>
                  <a:lnTo>
                    <a:pt x="45815" y="50387"/>
                  </a:lnTo>
                  <a:lnTo>
                    <a:pt x="47339" y="48863"/>
                  </a:lnTo>
                  <a:lnTo>
                    <a:pt x="47339" y="59531"/>
                  </a:lnTo>
                  <a:lnTo>
                    <a:pt x="45815" y="59531"/>
                  </a:lnTo>
                  <a:lnTo>
                    <a:pt x="42767" y="61055"/>
                  </a:lnTo>
                  <a:lnTo>
                    <a:pt x="39719" y="61055"/>
                  </a:lnTo>
                  <a:lnTo>
                    <a:pt x="36576" y="6257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0" name="object 240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1528769" y="6522719"/>
              <a:ext cx="120681" cy="85439"/>
            </a:xfrm>
            <a:prstGeom prst="rect">
              <a:avLst/>
            </a:prstGeom>
          </p:spPr>
        </p:pic>
        <p:sp>
          <p:nvSpPr>
            <p:cNvPr id="241" name="object 241"/>
            <p:cNvSpPr/>
            <p:nvPr/>
          </p:nvSpPr>
          <p:spPr>
            <a:xfrm>
              <a:off x="1676978" y="6586727"/>
              <a:ext cx="22860" cy="23495"/>
            </a:xfrm>
            <a:custGeom>
              <a:avLst/>
              <a:gdLst/>
              <a:ahLst/>
              <a:cxnLst/>
              <a:rect l="l" t="t" r="r" b="b"/>
              <a:pathLst>
                <a:path w="22860" h="23495">
                  <a:moveTo>
                    <a:pt x="16764" y="1524"/>
                  </a:moveTo>
                  <a:lnTo>
                    <a:pt x="4572" y="1524"/>
                  </a:lnTo>
                  <a:lnTo>
                    <a:pt x="6096" y="0"/>
                  </a:lnTo>
                  <a:lnTo>
                    <a:pt x="15240" y="0"/>
                  </a:lnTo>
                  <a:lnTo>
                    <a:pt x="16764" y="1524"/>
                  </a:lnTo>
                  <a:close/>
                </a:path>
                <a:path w="22860" h="23495">
                  <a:moveTo>
                    <a:pt x="18288" y="21431"/>
                  </a:moveTo>
                  <a:lnTo>
                    <a:pt x="3048" y="21431"/>
                  </a:lnTo>
                  <a:lnTo>
                    <a:pt x="3048" y="19907"/>
                  </a:lnTo>
                  <a:lnTo>
                    <a:pt x="1524" y="18383"/>
                  </a:lnTo>
                  <a:lnTo>
                    <a:pt x="1524" y="16859"/>
                  </a:lnTo>
                  <a:lnTo>
                    <a:pt x="0" y="15335"/>
                  </a:lnTo>
                  <a:lnTo>
                    <a:pt x="0" y="6096"/>
                  </a:lnTo>
                  <a:lnTo>
                    <a:pt x="3048" y="3048"/>
                  </a:lnTo>
                  <a:lnTo>
                    <a:pt x="3048" y="1524"/>
                  </a:lnTo>
                  <a:lnTo>
                    <a:pt x="18288" y="1524"/>
                  </a:lnTo>
                  <a:lnTo>
                    <a:pt x="19812" y="3048"/>
                  </a:lnTo>
                  <a:lnTo>
                    <a:pt x="19812" y="4572"/>
                  </a:lnTo>
                  <a:lnTo>
                    <a:pt x="21336" y="4572"/>
                  </a:lnTo>
                  <a:lnTo>
                    <a:pt x="21336" y="6096"/>
                  </a:lnTo>
                  <a:lnTo>
                    <a:pt x="22860" y="7715"/>
                  </a:lnTo>
                  <a:lnTo>
                    <a:pt x="22860" y="13811"/>
                  </a:lnTo>
                  <a:lnTo>
                    <a:pt x="21336" y="15335"/>
                  </a:lnTo>
                  <a:lnTo>
                    <a:pt x="21336" y="16859"/>
                  </a:lnTo>
                  <a:lnTo>
                    <a:pt x="19812" y="18383"/>
                  </a:lnTo>
                  <a:lnTo>
                    <a:pt x="19812" y="19907"/>
                  </a:lnTo>
                  <a:lnTo>
                    <a:pt x="18288" y="21431"/>
                  </a:lnTo>
                  <a:close/>
                </a:path>
                <a:path w="22860" h="23495">
                  <a:moveTo>
                    <a:pt x="15240" y="22955"/>
                  </a:moveTo>
                  <a:lnTo>
                    <a:pt x="6096" y="22955"/>
                  </a:lnTo>
                  <a:lnTo>
                    <a:pt x="4572" y="21431"/>
                  </a:lnTo>
                  <a:lnTo>
                    <a:pt x="16764" y="21431"/>
                  </a:lnTo>
                  <a:lnTo>
                    <a:pt x="15240" y="22955"/>
                  </a:lnTo>
                  <a:close/>
                </a:path>
              </a:pathLst>
            </a:custGeom>
            <a:solidFill>
              <a:srgbClr val="AA2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2" name="object 242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1727270" y="6522719"/>
              <a:ext cx="189356" cy="86963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1945582" y="6518147"/>
              <a:ext cx="244221" cy="115919"/>
            </a:xfrm>
            <a:prstGeom prst="rect">
              <a:avLst/>
            </a:prstGeom>
          </p:spPr>
        </p:pic>
        <p:sp>
          <p:nvSpPr>
            <p:cNvPr id="244" name="object 244"/>
            <p:cNvSpPr/>
            <p:nvPr/>
          </p:nvSpPr>
          <p:spPr>
            <a:xfrm>
              <a:off x="2211235" y="6522719"/>
              <a:ext cx="252095" cy="86995"/>
            </a:xfrm>
            <a:custGeom>
              <a:avLst/>
              <a:gdLst/>
              <a:ahLst/>
              <a:cxnLst/>
              <a:rect l="l" t="t" r="r" b="b"/>
              <a:pathLst>
                <a:path w="252094" h="86995">
                  <a:moveTo>
                    <a:pt x="50380" y="39624"/>
                  </a:moveTo>
                  <a:lnTo>
                    <a:pt x="48856" y="33528"/>
                  </a:lnTo>
                  <a:lnTo>
                    <a:pt x="45808" y="30480"/>
                  </a:lnTo>
                  <a:lnTo>
                    <a:pt x="42760" y="25908"/>
                  </a:lnTo>
                  <a:lnTo>
                    <a:pt x="38188" y="24384"/>
                  </a:lnTo>
                  <a:lnTo>
                    <a:pt x="24472" y="24384"/>
                  </a:lnTo>
                  <a:lnTo>
                    <a:pt x="21424" y="27432"/>
                  </a:lnTo>
                  <a:lnTo>
                    <a:pt x="18376" y="28956"/>
                  </a:lnTo>
                  <a:lnTo>
                    <a:pt x="13804" y="32004"/>
                  </a:lnTo>
                  <a:lnTo>
                    <a:pt x="10756" y="36576"/>
                  </a:lnTo>
                  <a:lnTo>
                    <a:pt x="10756" y="24384"/>
                  </a:lnTo>
                  <a:lnTo>
                    <a:pt x="0" y="24384"/>
                  </a:lnTo>
                  <a:lnTo>
                    <a:pt x="0" y="85445"/>
                  </a:lnTo>
                  <a:lnTo>
                    <a:pt x="10756" y="85445"/>
                  </a:lnTo>
                  <a:lnTo>
                    <a:pt x="10756" y="47244"/>
                  </a:lnTo>
                  <a:lnTo>
                    <a:pt x="16852" y="41148"/>
                  </a:lnTo>
                  <a:lnTo>
                    <a:pt x="18376" y="38100"/>
                  </a:lnTo>
                  <a:lnTo>
                    <a:pt x="19900" y="36576"/>
                  </a:lnTo>
                  <a:lnTo>
                    <a:pt x="21424" y="36576"/>
                  </a:lnTo>
                  <a:lnTo>
                    <a:pt x="24472" y="33528"/>
                  </a:lnTo>
                  <a:lnTo>
                    <a:pt x="36664" y="33528"/>
                  </a:lnTo>
                  <a:lnTo>
                    <a:pt x="39712" y="39624"/>
                  </a:lnTo>
                  <a:lnTo>
                    <a:pt x="39712" y="48768"/>
                  </a:lnTo>
                  <a:lnTo>
                    <a:pt x="50380" y="48768"/>
                  </a:lnTo>
                  <a:lnTo>
                    <a:pt x="50380" y="39624"/>
                  </a:lnTo>
                  <a:close/>
                </a:path>
                <a:path w="252094" h="86995">
                  <a:moveTo>
                    <a:pt x="114490" y="38100"/>
                  </a:moveTo>
                  <a:lnTo>
                    <a:pt x="112204" y="33528"/>
                  </a:lnTo>
                  <a:lnTo>
                    <a:pt x="111442" y="32004"/>
                  </a:lnTo>
                  <a:lnTo>
                    <a:pt x="109918" y="30480"/>
                  </a:lnTo>
                  <a:lnTo>
                    <a:pt x="108292" y="28956"/>
                  </a:lnTo>
                  <a:lnTo>
                    <a:pt x="106768" y="27432"/>
                  </a:lnTo>
                  <a:lnTo>
                    <a:pt x="100672" y="24384"/>
                  </a:lnTo>
                  <a:lnTo>
                    <a:pt x="79336" y="24384"/>
                  </a:lnTo>
                  <a:lnTo>
                    <a:pt x="77812" y="25908"/>
                  </a:lnTo>
                  <a:lnTo>
                    <a:pt x="74764" y="25908"/>
                  </a:lnTo>
                  <a:lnTo>
                    <a:pt x="71716" y="27432"/>
                  </a:lnTo>
                  <a:lnTo>
                    <a:pt x="70192" y="27432"/>
                  </a:lnTo>
                  <a:lnTo>
                    <a:pt x="70192" y="36576"/>
                  </a:lnTo>
                  <a:lnTo>
                    <a:pt x="73240" y="36576"/>
                  </a:lnTo>
                  <a:lnTo>
                    <a:pt x="79336" y="33528"/>
                  </a:lnTo>
                  <a:lnTo>
                    <a:pt x="97624" y="33528"/>
                  </a:lnTo>
                  <a:lnTo>
                    <a:pt x="102196" y="38100"/>
                  </a:lnTo>
                  <a:lnTo>
                    <a:pt x="103720" y="41148"/>
                  </a:lnTo>
                  <a:lnTo>
                    <a:pt x="103720" y="50292"/>
                  </a:lnTo>
                  <a:lnTo>
                    <a:pt x="103720" y="58013"/>
                  </a:lnTo>
                  <a:lnTo>
                    <a:pt x="103720" y="68681"/>
                  </a:lnTo>
                  <a:lnTo>
                    <a:pt x="97624" y="74777"/>
                  </a:lnTo>
                  <a:lnTo>
                    <a:pt x="91528" y="77825"/>
                  </a:lnTo>
                  <a:lnTo>
                    <a:pt x="80860" y="77825"/>
                  </a:lnTo>
                  <a:lnTo>
                    <a:pt x="76288" y="73253"/>
                  </a:lnTo>
                  <a:lnTo>
                    <a:pt x="76288" y="64109"/>
                  </a:lnTo>
                  <a:lnTo>
                    <a:pt x="80860" y="59537"/>
                  </a:lnTo>
                  <a:lnTo>
                    <a:pt x="83908" y="59537"/>
                  </a:lnTo>
                  <a:lnTo>
                    <a:pt x="85432" y="58013"/>
                  </a:lnTo>
                  <a:lnTo>
                    <a:pt x="103720" y="58013"/>
                  </a:lnTo>
                  <a:lnTo>
                    <a:pt x="103720" y="50292"/>
                  </a:lnTo>
                  <a:lnTo>
                    <a:pt x="82384" y="50292"/>
                  </a:lnTo>
                  <a:lnTo>
                    <a:pt x="76288" y="51816"/>
                  </a:lnTo>
                  <a:lnTo>
                    <a:pt x="71716" y="54965"/>
                  </a:lnTo>
                  <a:lnTo>
                    <a:pt x="67144" y="58013"/>
                  </a:lnTo>
                  <a:lnTo>
                    <a:pt x="64096" y="64109"/>
                  </a:lnTo>
                  <a:lnTo>
                    <a:pt x="64096" y="71729"/>
                  </a:lnTo>
                  <a:lnTo>
                    <a:pt x="65620" y="74777"/>
                  </a:lnTo>
                  <a:lnTo>
                    <a:pt x="65620" y="76301"/>
                  </a:lnTo>
                  <a:lnTo>
                    <a:pt x="67144" y="77825"/>
                  </a:lnTo>
                  <a:lnTo>
                    <a:pt x="67144" y="80873"/>
                  </a:lnTo>
                  <a:lnTo>
                    <a:pt x="70192" y="83921"/>
                  </a:lnTo>
                  <a:lnTo>
                    <a:pt x="73240" y="85445"/>
                  </a:lnTo>
                  <a:lnTo>
                    <a:pt x="74764" y="85445"/>
                  </a:lnTo>
                  <a:lnTo>
                    <a:pt x="77812" y="86969"/>
                  </a:lnTo>
                  <a:lnTo>
                    <a:pt x="88480" y="86969"/>
                  </a:lnTo>
                  <a:lnTo>
                    <a:pt x="91528" y="85445"/>
                  </a:lnTo>
                  <a:lnTo>
                    <a:pt x="94576" y="85445"/>
                  </a:lnTo>
                  <a:lnTo>
                    <a:pt x="97624" y="83921"/>
                  </a:lnTo>
                  <a:lnTo>
                    <a:pt x="102196" y="80873"/>
                  </a:lnTo>
                  <a:lnTo>
                    <a:pt x="105244" y="77825"/>
                  </a:lnTo>
                  <a:lnTo>
                    <a:pt x="105244" y="85445"/>
                  </a:lnTo>
                  <a:lnTo>
                    <a:pt x="114490" y="85445"/>
                  </a:lnTo>
                  <a:lnTo>
                    <a:pt x="114490" y="58013"/>
                  </a:lnTo>
                  <a:lnTo>
                    <a:pt x="114490" y="38100"/>
                  </a:lnTo>
                  <a:close/>
                </a:path>
                <a:path w="252094" h="86995">
                  <a:moveTo>
                    <a:pt x="166306" y="3048"/>
                  </a:moveTo>
                  <a:lnTo>
                    <a:pt x="164782" y="3048"/>
                  </a:lnTo>
                  <a:lnTo>
                    <a:pt x="164782" y="1524"/>
                  </a:lnTo>
                  <a:lnTo>
                    <a:pt x="163258" y="1524"/>
                  </a:lnTo>
                  <a:lnTo>
                    <a:pt x="163258" y="0"/>
                  </a:lnTo>
                  <a:lnTo>
                    <a:pt x="154114" y="0"/>
                  </a:lnTo>
                  <a:lnTo>
                    <a:pt x="154114" y="1524"/>
                  </a:lnTo>
                  <a:lnTo>
                    <a:pt x="152590" y="1524"/>
                  </a:lnTo>
                  <a:lnTo>
                    <a:pt x="152590" y="3048"/>
                  </a:lnTo>
                  <a:lnTo>
                    <a:pt x="151066" y="3048"/>
                  </a:lnTo>
                  <a:lnTo>
                    <a:pt x="151066" y="12192"/>
                  </a:lnTo>
                  <a:lnTo>
                    <a:pt x="154114" y="15240"/>
                  </a:lnTo>
                  <a:lnTo>
                    <a:pt x="157162" y="15240"/>
                  </a:lnTo>
                  <a:lnTo>
                    <a:pt x="157162" y="16764"/>
                  </a:lnTo>
                  <a:lnTo>
                    <a:pt x="160210" y="16764"/>
                  </a:lnTo>
                  <a:lnTo>
                    <a:pt x="160210" y="15240"/>
                  </a:lnTo>
                  <a:lnTo>
                    <a:pt x="163258" y="15240"/>
                  </a:lnTo>
                  <a:lnTo>
                    <a:pt x="163258" y="13716"/>
                  </a:lnTo>
                  <a:lnTo>
                    <a:pt x="164782" y="13716"/>
                  </a:lnTo>
                  <a:lnTo>
                    <a:pt x="164782" y="12192"/>
                  </a:lnTo>
                  <a:lnTo>
                    <a:pt x="166306" y="12192"/>
                  </a:lnTo>
                  <a:lnTo>
                    <a:pt x="166306" y="3048"/>
                  </a:lnTo>
                  <a:close/>
                </a:path>
                <a:path w="252094" h="86995">
                  <a:moveTo>
                    <a:pt x="183159" y="76301"/>
                  </a:moveTo>
                  <a:lnTo>
                    <a:pt x="166306" y="76301"/>
                  </a:lnTo>
                  <a:lnTo>
                    <a:pt x="166306" y="24384"/>
                  </a:lnTo>
                  <a:lnTo>
                    <a:pt x="137350" y="24384"/>
                  </a:lnTo>
                  <a:lnTo>
                    <a:pt x="137350" y="33528"/>
                  </a:lnTo>
                  <a:lnTo>
                    <a:pt x="155638" y="33528"/>
                  </a:lnTo>
                  <a:lnTo>
                    <a:pt x="155638" y="76301"/>
                  </a:lnTo>
                  <a:lnTo>
                    <a:pt x="134302" y="76301"/>
                  </a:lnTo>
                  <a:lnTo>
                    <a:pt x="134302" y="85445"/>
                  </a:lnTo>
                  <a:lnTo>
                    <a:pt x="183159" y="85445"/>
                  </a:lnTo>
                  <a:lnTo>
                    <a:pt x="183159" y="76301"/>
                  </a:lnTo>
                  <a:close/>
                </a:path>
                <a:path w="252094" h="86995">
                  <a:moveTo>
                    <a:pt x="251841" y="38100"/>
                  </a:moveTo>
                  <a:lnTo>
                    <a:pt x="250317" y="33528"/>
                  </a:lnTo>
                  <a:lnTo>
                    <a:pt x="242697" y="25908"/>
                  </a:lnTo>
                  <a:lnTo>
                    <a:pt x="238125" y="24384"/>
                  </a:lnTo>
                  <a:lnTo>
                    <a:pt x="225831" y="24384"/>
                  </a:lnTo>
                  <a:lnTo>
                    <a:pt x="224307" y="25908"/>
                  </a:lnTo>
                  <a:lnTo>
                    <a:pt x="222783" y="25908"/>
                  </a:lnTo>
                  <a:lnTo>
                    <a:pt x="221259" y="27432"/>
                  </a:lnTo>
                  <a:lnTo>
                    <a:pt x="218211" y="28956"/>
                  </a:lnTo>
                  <a:lnTo>
                    <a:pt x="216687" y="28956"/>
                  </a:lnTo>
                  <a:lnTo>
                    <a:pt x="213639" y="32004"/>
                  </a:lnTo>
                  <a:lnTo>
                    <a:pt x="212115" y="35052"/>
                  </a:lnTo>
                  <a:lnTo>
                    <a:pt x="212115" y="24384"/>
                  </a:lnTo>
                  <a:lnTo>
                    <a:pt x="202971" y="24384"/>
                  </a:lnTo>
                  <a:lnTo>
                    <a:pt x="202971" y="85445"/>
                  </a:lnTo>
                  <a:lnTo>
                    <a:pt x="213639" y="85445"/>
                  </a:lnTo>
                  <a:lnTo>
                    <a:pt x="213639" y="45720"/>
                  </a:lnTo>
                  <a:lnTo>
                    <a:pt x="215163" y="42672"/>
                  </a:lnTo>
                  <a:lnTo>
                    <a:pt x="222783" y="35052"/>
                  </a:lnTo>
                  <a:lnTo>
                    <a:pt x="224307" y="35052"/>
                  </a:lnTo>
                  <a:lnTo>
                    <a:pt x="224307" y="33528"/>
                  </a:lnTo>
                  <a:lnTo>
                    <a:pt x="236601" y="33528"/>
                  </a:lnTo>
                  <a:lnTo>
                    <a:pt x="238125" y="36576"/>
                  </a:lnTo>
                  <a:lnTo>
                    <a:pt x="239649" y="38100"/>
                  </a:lnTo>
                  <a:lnTo>
                    <a:pt x="241173" y="42672"/>
                  </a:lnTo>
                  <a:lnTo>
                    <a:pt x="241173" y="85445"/>
                  </a:lnTo>
                  <a:lnTo>
                    <a:pt x="251841" y="85445"/>
                  </a:lnTo>
                  <a:lnTo>
                    <a:pt x="251841" y="3810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487460" y="6588346"/>
              <a:ext cx="29209" cy="41275"/>
            </a:xfrm>
            <a:custGeom>
              <a:avLst/>
              <a:gdLst/>
              <a:ahLst/>
              <a:cxnLst/>
              <a:rect l="l" t="t" r="r" b="b"/>
              <a:pathLst>
                <a:path w="29210" h="41275">
                  <a:moveTo>
                    <a:pt x="21336" y="1524"/>
                  </a:moveTo>
                  <a:lnTo>
                    <a:pt x="15240" y="1524"/>
                  </a:lnTo>
                  <a:lnTo>
                    <a:pt x="16764" y="0"/>
                  </a:lnTo>
                  <a:lnTo>
                    <a:pt x="19812" y="0"/>
                  </a:lnTo>
                  <a:lnTo>
                    <a:pt x="21336" y="1524"/>
                  </a:lnTo>
                  <a:close/>
                </a:path>
                <a:path w="29210" h="41275">
                  <a:moveTo>
                    <a:pt x="4572" y="41148"/>
                  </a:moveTo>
                  <a:lnTo>
                    <a:pt x="0" y="41148"/>
                  </a:lnTo>
                  <a:lnTo>
                    <a:pt x="0" y="32004"/>
                  </a:lnTo>
                  <a:lnTo>
                    <a:pt x="7620" y="32004"/>
                  </a:lnTo>
                  <a:lnTo>
                    <a:pt x="9144" y="30480"/>
                  </a:lnTo>
                  <a:lnTo>
                    <a:pt x="10668" y="30480"/>
                  </a:lnTo>
                  <a:lnTo>
                    <a:pt x="13716" y="27432"/>
                  </a:lnTo>
                  <a:lnTo>
                    <a:pt x="15240" y="27432"/>
                  </a:lnTo>
                  <a:lnTo>
                    <a:pt x="15240" y="16764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2192" y="15240"/>
                  </a:lnTo>
                  <a:lnTo>
                    <a:pt x="12192" y="13716"/>
                  </a:lnTo>
                  <a:lnTo>
                    <a:pt x="10668" y="12192"/>
                  </a:lnTo>
                  <a:lnTo>
                    <a:pt x="10668" y="4572"/>
                  </a:lnTo>
                  <a:lnTo>
                    <a:pt x="12192" y="4572"/>
                  </a:lnTo>
                  <a:lnTo>
                    <a:pt x="12192" y="3048"/>
                  </a:lnTo>
                  <a:lnTo>
                    <a:pt x="13716" y="1524"/>
                  </a:lnTo>
                  <a:lnTo>
                    <a:pt x="24384" y="1524"/>
                  </a:lnTo>
                  <a:lnTo>
                    <a:pt x="24384" y="3048"/>
                  </a:lnTo>
                  <a:lnTo>
                    <a:pt x="27432" y="6096"/>
                  </a:lnTo>
                  <a:lnTo>
                    <a:pt x="27432" y="7620"/>
                  </a:lnTo>
                  <a:lnTo>
                    <a:pt x="28956" y="9144"/>
                  </a:lnTo>
                  <a:lnTo>
                    <a:pt x="28956" y="21336"/>
                  </a:lnTo>
                  <a:lnTo>
                    <a:pt x="24384" y="30480"/>
                  </a:lnTo>
                  <a:lnTo>
                    <a:pt x="19812" y="35052"/>
                  </a:lnTo>
                  <a:lnTo>
                    <a:pt x="16764" y="36576"/>
                  </a:lnTo>
                  <a:lnTo>
                    <a:pt x="12192" y="38100"/>
                  </a:lnTo>
                  <a:lnTo>
                    <a:pt x="9144" y="39624"/>
                  </a:lnTo>
                  <a:lnTo>
                    <a:pt x="4572" y="41148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6" name="object 246"/>
          <p:cNvGrpSpPr/>
          <p:nvPr/>
        </p:nvGrpSpPr>
        <p:grpSpPr>
          <a:xfrm>
            <a:off x="2612618" y="6518147"/>
            <a:ext cx="523875" cy="116205"/>
            <a:chOff x="2612618" y="6518147"/>
            <a:chExt cx="523875" cy="116205"/>
          </a:xfrm>
        </p:grpSpPr>
        <p:pic>
          <p:nvPicPr>
            <p:cNvPr id="247" name="object 247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2612618" y="6528815"/>
              <a:ext cx="192405" cy="105251"/>
            </a:xfrm>
            <a:prstGeom prst="rect">
              <a:avLst/>
            </a:prstGeom>
          </p:spPr>
        </p:pic>
        <p:sp>
          <p:nvSpPr>
            <p:cNvPr id="248" name="object 248"/>
            <p:cNvSpPr/>
            <p:nvPr/>
          </p:nvSpPr>
          <p:spPr>
            <a:xfrm>
              <a:off x="2826359" y="6547103"/>
              <a:ext cx="113030" cy="62865"/>
            </a:xfrm>
            <a:custGeom>
              <a:avLst/>
              <a:gdLst/>
              <a:ahLst/>
              <a:cxnLst/>
              <a:rect l="l" t="t" r="r" b="b"/>
              <a:pathLst>
                <a:path w="113030" h="62865">
                  <a:moveTo>
                    <a:pt x="50292" y="15240"/>
                  </a:moveTo>
                  <a:lnTo>
                    <a:pt x="48768" y="9144"/>
                  </a:lnTo>
                  <a:lnTo>
                    <a:pt x="44196" y="6096"/>
                  </a:lnTo>
                  <a:lnTo>
                    <a:pt x="41148" y="1524"/>
                  </a:lnTo>
                  <a:lnTo>
                    <a:pt x="36576" y="0"/>
                  </a:lnTo>
                  <a:lnTo>
                    <a:pt x="22860" y="0"/>
                  </a:lnTo>
                  <a:lnTo>
                    <a:pt x="19812" y="3048"/>
                  </a:lnTo>
                  <a:lnTo>
                    <a:pt x="16764" y="4572"/>
                  </a:lnTo>
                  <a:lnTo>
                    <a:pt x="9144" y="12192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61061"/>
                  </a:lnTo>
                  <a:lnTo>
                    <a:pt x="10668" y="61061"/>
                  </a:lnTo>
                  <a:lnTo>
                    <a:pt x="10668" y="22860"/>
                  </a:lnTo>
                  <a:lnTo>
                    <a:pt x="12192" y="19812"/>
                  </a:lnTo>
                  <a:lnTo>
                    <a:pt x="15240" y="16764"/>
                  </a:lnTo>
                  <a:lnTo>
                    <a:pt x="16764" y="13716"/>
                  </a:lnTo>
                  <a:lnTo>
                    <a:pt x="18288" y="12192"/>
                  </a:lnTo>
                  <a:lnTo>
                    <a:pt x="19812" y="12192"/>
                  </a:lnTo>
                  <a:lnTo>
                    <a:pt x="22860" y="9144"/>
                  </a:lnTo>
                  <a:lnTo>
                    <a:pt x="35052" y="9144"/>
                  </a:lnTo>
                  <a:lnTo>
                    <a:pt x="39624" y="18288"/>
                  </a:lnTo>
                  <a:lnTo>
                    <a:pt x="38100" y="24384"/>
                  </a:lnTo>
                  <a:lnTo>
                    <a:pt x="48768" y="24384"/>
                  </a:lnTo>
                  <a:lnTo>
                    <a:pt x="50292" y="15240"/>
                  </a:lnTo>
                  <a:close/>
                </a:path>
                <a:path w="113030" h="62865">
                  <a:moveTo>
                    <a:pt x="112966" y="13716"/>
                  </a:moveTo>
                  <a:lnTo>
                    <a:pt x="111442" y="10668"/>
                  </a:lnTo>
                  <a:lnTo>
                    <a:pt x="111442" y="9144"/>
                  </a:lnTo>
                  <a:lnTo>
                    <a:pt x="111442" y="7620"/>
                  </a:lnTo>
                  <a:lnTo>
                    <a:pt x="109918" y="6096"/>
                  </a:lnTo>
                  <a:lnTo>
                    <a:pt x="106870" y="4572"/>
                  </a:lnTo>
                  <a:lnTo>
                    <a:pt x="105346" y="3048"/>
                  </a:lnTo>
                  <a:lnTo>
                    <a:pt x="99250" y="0"/>
                  </a:lnTo>
                  <a:lnTo>
                    <a:pt x="77812" y="0"/>
                  </a:lnTo>
                  <a:lnTo>
                    <a:pt x="76288" y="1524"/>
                  </a:lnTo>
                  <a:lnTo>
                    <a:pt x="73240" y="1524"/>
                  </a:lnTo>
                  <a:lnTo>
                    <a:pt x="71716" y="3048"/>
                  </a:lnTo>
                  <a:lnTo>
                    <a:pt x="68668" y="3048"/>
                  </a:lnTo>
                  <a:lnTo>
                    <a:pt x="68668" y="12192"/>
                  </a:lnTo>
                  <a:lnTo>
                    <a:pt x="71716" y="12192"/>
                  </a:lnTo>
                  <a:lnTo>
                    <a:pt x="74764" y="10668"/>
                  </a:lnTo>
                  <a:lnTo>
                    <a:pt x="79336" y="9144"/>
                  </a:lnTo>
                  <a:lnTo>
                    <a:pt x="97726" y="9144"/>
                  </a:lnTo>
                  <a:lnTo>
                    <a:pt x="99250" y="12192"/>
                  </a:lnTo>
                  <a:lnTo>
                    <a:pt x="102298" y="13716"/>
                  </a:lnTo>
                  <a:lnTo>
                    <a:pt x="102298" y="25908"/>
                  </a:lnTo>
                  <a:lnTo>
                    <a:pt x="102298" y="33528"/>
                  </a:lnTo>
                  <a:lnTo>
                    <a:pt x="102298" y="44196"/>
                  </a:lnTo>
                  <a:lnTo>
                    <a:pt x="99250" y="47345"/>
                  </a:lnTo>
                  <a:lnTo>
                    <a:pt x="96202" y="50393"/>
                  </a:lnTo>
                  <a:lnTo>
                    <a:pt x="90106" y="53441"/>
                  </a:lnTo>
                  <a:lnTo>
                    <a:pt x="79336" y="53441"/>
                  </a:lnTo>
                  <a:lnTo>
                    <a:pt x="79336" y="51917"/>
                  </a:lnTo>
                  <a:lnTo>
                    <a:pt x="77812" y="51917"/>
                  </a:lnTo>
                  <a:lnTo>
                    <a:pt x="74764" y="48869"/>
                  </a:lnTo>
                  <a:lnTo>
                    <a:pt x="74764" y="39624"/>
                  </a:lnTo>
                  <a:lnTo>
                    <a:pt x="79336" y="35052"/>
                  </a:lnTo>
                  <a:lnTo>
                    <a:pt x="82486" y="35052"/>
                  </a:lnTo>
                  <a:lnTo>
                    <a:pt x="85534" y="33528"/>
                  </a:lnTo>
                  <a:lnTo>
                    <a:pt x="102298" y="33528"/>
                  </a:lnTo>
                  <a:lnTo>
                    <a:pt x="102298" y="25908"/>
                  </a:lnTo>
                  <a:lnTo>
                    <a:pt x="80860" y="25908"/>
                  </a:lnTo>
                  <a:lnTo>
                    <a:pt x="74764" y="27432"/>
                  </a:lnTo>
                  <a:lnTo>
                    <a:pt x="65620" y="33528"/>
                  </a:lnTo>
                  <a:lnTo>
                    <a:pt x="64096" y="39624"/>
                  </a:lnTo>
                  <a:lnTo>
                    <a:pt x="64096" y="51917"/>
                  </a:lnTo>
                  <a:lnTo>
                    <a:pt x="65620" y="53441"/>
                  </a:lnTo>
                  <a:lnTo>
                    <a:pt x="67144" y="56489"/>
                  </a:lnTo>
                  <a:lnTo>
                    <a:pt x="71716" y="61061"/>
                  </a:lnTo>
                  <a:lnTo>
                    <a:pt x="74764" y="61061"/>
                  </a:lnTo>
                  <a:lnTo>
                    <a:pt x="76288" y="62585"/>
                  </a:lnTo>
                  <a:lnTo>
                    <a:pt x="87058" y="62585"/>
                  </a:lnTo>
                  <a:lnTo>
                    <a:pt x="90106" y="61061"/>
                  </a:lnTo>
                  <a:lnTo>
                    <a:pt x="93154" y="61061"/>
                  </a:lnTo>
                  <a:lnTo>
                    <a:pt x="97726" y="59537"/>
                  </a:lnTo>
                  <a:lnTo>
                    <a:pt x="103822" y="53441"/>
                  </a:lnTo>
                  <a:lnTo>
                    <a:pt x="103822" y="61061"/>
                  </a:lnTo>
                  <a:lnTo>
                    <a:pt x="112966" y="61061"/>
                  </a:lnTo>
                  <a:lnTo>
                    <a:pt x="112966" y="33528"/>
                  </a:lnTo>
                  <a:lnTo>
                    <a:pt x="112966" y="13716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9" name="object 249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2960662" y="6522719"/>
              <a:ext cx="116014" cy="85439"/>
            </a:xfrm>
            <a:prstGeom prst="rect">
              <a:avLst/>
            </a:prstGeom>
          </p:spPr>
        </p:pic>
        <p:sp>
          <p:nvSpPr>
            <p:cNvPr id="250" name="object 250"/>
            <p:cNvSpPr/>
            <p:nvPr/>
          </p:nvSpPr>
          <p:spPr>
            <a:xfrm>
              <a:off x="3102680" y="6518147"/>
              <a:ext cx="33655" cy="116205"/>
            </a:xfrm>
            <a:custGeom>
              <a:avLst/>
              <a:gdLst/>
              <a:ahLst/>
              <a:cxnLst/>
              <a:rect l="l" t="t" r="r" b="b"/>
              <a:pathLst>
                <a:path w="33655" h="116204">
                  <a:moveTo>
                    <a:pt x="6095" y="115919"/>
                  </a:moveTo>
                  <a:lnTo>
                    <a:pt x="0" y="109823"/>
                  </a:lnTo>
                  <a:lnTo>
                    <a:pt x="5429" y="103870"/>
                  </a:lnTo>
                  <a:lnTo>
                    <a:pt x="10286" y="97631"/>
                  </a:lnTo>
                  <a:lnTo>
                    <a:pt x="22859" y="57912"/>
                  </a:lnTo>
                  <a:lnTo>
                    <a:pt x="21431" y="44243"/>
                  </a:lnTo>
                  <a:lnTo>
                    <a:pt x="17144" y="30861"/>
                  </a:lnTo>
                  <a:lnTo>
                    <a:pt x="10001" y="18049"/>
                  </a:lnTo>
                  <a:lnTo>
                    <a:pt x="0" y="6096"/>
                  </a:lnTo>
                  <a:lnTo>
                    <a:pt x="6095" y="0"/>
                  </a:lnTo>
                  <a:lnTo>
                    <a:pt x="18097" y="13120"/>
                  </a:lnTo>
                  <a:lnTo>
                    <a:pt x="26669" y="27241"/>
                  </a:lnTo>
                  <a:lnTo>
                    <a:pt x="31813" y="42219"/>
                  </a:lnTo>
                  <a:lnTo>
                    <a:pt x="33527" y="57912"/>
                  </a:lnTo>
                  <a:lnTo>
                    <a:pt x="33527" y="71628"/>
                  </a:lnTo>
                  <a:lnTo>
                    <a:pt x="28955" y="85439"/>
                  </a:lnTo>
                  <a:lnTo>
                    <a:pt x="25907" y="90011"/>
                  </a:lnTo>
                  <a:lnTo>
                    <a:pt x="22859" y="96107"/>
                  </a:lnTo>
                  <a:lnTo>
                    <a:pt x="16763" y="105251"/>
                  </a:lnTo>
                  <a:lnTo>
                    <a:pt x="12191" y="111347"/>
                  </a:lnTo>
                  <a:lnTo>
                    <a:pt x="6095" y="115919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1" name="object 251"/>
          <p:cNvPicPr/>
          <p:nvPr/>
        </p:nvPicPr>
        <p:blipFill>
          <a:blip r:embed="rId150" cstate="print"/>
          <a:stretch>
            <a:fillRect/>
          </a:stretch>
        </p:blipFill>
        <p:spPr>
          <a:xfrm>
            <a:off x="1452569" y="7658003"/>
            <a:ext cx="395382" cy="111347"/>
          </a:xfrm>
          <a:prstGeom prst="rect">
            <a:avLst/>
          </a:prstGeom>
        </p:spPr>
      </p:pic>
      <p:sp>
        <p:nvSpPr>
          <p:cNvPr id="252" name="object 252"/>
          <p:cNvSpPr/>
          <p:nvPr/>
        </p:nvSpPr>
        <p:spPr>
          <a:xfrm>
            <a:off x="1934915" y="7693055"/>
            <a:ext cx="52069" cy="35560"/>
          </a:xfrm>
          <a:custGeom>
            <a:avLst/>
            <a:gdLst/>
            <a:ahLst/>
            <a:cxnLst/>
            <a:rect l="l" t="t" r="r" b="b"/>
            <a:pathLst>
              <a:path w="52069" h="35559">
                <a:moveTo>
                  <a:pt x="51911" y="10668"/>
                </a:moveTo>
                <a:lnTo>
                  <a:pt x="0" y="10668"/>
                </a:lnTo>
                <a:lnTo>
                  <a:pt x="0" y="0"/>
                </a:lnTo>
                <a:lnTo>
                  <a:pt x="51911" y="0"/>
                </a:lnTo>
                <a:lnTo>
                  <a:pt x="51911" y="10668"/>
                </a:lnTo>
                <a:close/>
              </a:path>
              <a:path w="52069" h="35559">
                <a:moveTo>
                  <a:pt x="51911" y="35147"/>
                </a:moveTo>
                <a:lnTo>
                  <a:pt x="0" y="35147"/>
                </a:lnTo>
                <a:lnTo>
                  <a:pt x="0" y="22860"/>
                </a:lnTo>
                <a:lnTo>
                  <a:pt x="51911" y="22860"/>
                </a:lnTo>
                <a:lnTo>
                  <a:pt x="51911" y="35147"/>
                </a:lnTo>
                <a:close/>
              </a:path>
            </a:pathLst>
          </a:custGeom>
          <a:solidFill>
            <a:srgbClr val="AA2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3" name="object 253"/>
          <p:cNvPicPr/>
          <p:nvPr/>
        </p:nvPicPr>
        <p:blipFill>
          <a:blip r:embed="rId151" cstate="print"/>
          <a:stretch>
            <a:fillRect/>
          </a:stretch>
        </p:blipFill>
        <p:spPr>
          <a:xfrm>
            <a:off x="2073789" y="7653336"/>
            <a:ext cx="1267015" cy="116014"/>
          </a:xfrm>
          <a:prstGeom prst="rect">
            <a:avLst/>
          </a:prstGeom>
        </p:spPr>
      </p:pic>
      <p:grpSp>
        <p:nvGrpSpPr>
          <p:cNvPr id="254" name="object 254"/>
          <p:cNvGrpSpPr/>
          <p:nvPr/>
        </p:nvGrpSpPr>
        <p:grpSpPr>
          <a:xfrm>
            <a:off x="1463046" y="8057387"/>
            <a:ext cx="525780" cy="117475"/>
            <a:chOff x="1463046" y="8057387"/>
            <a:chExt cx="525780" cy="117475"/>
          </a:xfrm>
        </p:grpSpPr>
        <p:pic>
          <p:nvPicPr>
            <p:cNvPr id="255" name="object 255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1463046" y="8057387"/>
              <a:ext cx="60959" cy="115824"/>
            </a:xfrm>
            <a:prstGeom prst="rect">
              <a:avLst/>
            </a:prstGeom>
          </p:spPr>
        </p:pic>
        <p:pic>
          <p:nvPicPr>
            <p:cNvPr id="256" name="object 256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1536198" y="8087867"/>
              <a:ext cx="73151" cy="86868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1620018" y="8066531"/>
              <a:ext cx="132587" cy="108204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1764798" y="8089391"/>
              <a:ext cx="144779" cy="85343"/>
            </a:xfrm>
            <a:prstGeom prst="rect">
              <a:avLst/>
            </a:prstGeom>
          </p:spPr>
        </p:pic>
        <p:pic>
          <p:nvPicPr>
            <p:cNvPr id="259" name="object 259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1914150" y="8087867"/>
              <a:ext cx="74675" cy="86868"/>
            </a:xfrm>
            <a:prstGeom prst="rect">
              <a:avLst/>
            </a:prstGeom>
          </p:spPr>
        </p:pic>
      </p:grpSp>
      <p:grpSp>
        <p:nvGrpSpPr>
          <p:cNvPr id="260" name="object 260"/>
          <p:cNvGrpSpPr/>
          <p:nvPr/>
        </p:nvGrpSpPr>
        <p:grpSpPr>
          <a:xfrm>
            <a:off x="2046833" y="8057387"/>
            <a:ext cx="826135" cy="152400"/>
            <a:chOff x="2046833" y="8057387"/>
            <a:chExt cx="826135" cy="152400"/>
          </a:xfrm>
        </p:grpSpPr>
        <p:pic>
          <p:nvPicPr>
            <p:cNvPr id="261" name="object 261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2046833" y="8057387"/>
              <a:ext cx="24288" cy="115824"/>
            </a:xfrm>
            <a:prstGeom prst="rect">
              <a:avLst/>
            </a:prstGeom>
          </p:spPr>
        </p:pic>
        <p:pic>
          <p:nvPicPr>
            <p:cNvPr id="262" name="object 262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2095506" y="8087867"/>
              <a:ext cx="220979" cy="121919"/>
            </a:xfrm>
            <a:prstGeom prst="rect">
              <a:avLst/>
            </a:prstGeom>
          </p:spPr>
        </p:pic>
        <p:pic>
          <p:nvPicPr>
            <p:cNvPr id="263" name="object 263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2328678" y="8066531"/>
              <a:ext cx="207264" cy="108204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2545086" y="8087867"/>
              <a:ext cx="68580" cy="86868"/>
            </a:xfrm>
            <a:prstGeom prst="rect">
              <a:avLst/>
            </a:prstGeom>
          </p:spPr>
        </p:pic>
        <p:pic>
          <p:nvPicPr>
            <p:cNvPr id="265" name="object 265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2633478" y="8087867"/>
              <a:ext cx="73151" cy="85343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2721870" y="8087867"/>
              <a:ext cx="65531" cy="86868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2798070" y="8087867"/>
              <a:ext cx="74675" cy="86868"/>
            </a:xfrm>
            <a:prstGeom prst="rect">
              <a:avLst/>
            </a:prstGeom>
          </p:spPr>
        </p:pic>
      </p:grpSp>
      <p:grpSp>
        <p:nvGrpSpPr>
          <p:cNvPr id="268" name="object 268"/>
          <p:cNvGrpSpPr/>
          <p:nvPr/>
        </p:nvGrpSpPr>
        <p:grpSpPr>
          <a:xfrm>
            <a:off x="1458652" y="8445239"/>
            <a:ext cx="4194810" cy="440055"/>
            <a:chOff x="1458652" y="8445239"/>
            <a:chExt cx="4194810" cy="440055"/>
          </a:xfrm>
        </p:grpSpPr>
        <p:sp>
          <p:nvSpPr>
            <p:cNvPr id="269" name="object 269"/>
            <p:cNvSpPr/>
            <p:nvPr/>
          </p:nvSpPr>
          <p:spPr>
            <a:xfrm>
              <a:off x="3902957" y="8551157"/>
              <a:ext cx="68580" cy="9525"/>
            </a:xfrm>
            <a:custGeom>
              <a:avLst/>
              <a:gdLst/>
              <a:ahLst/>
              <a:cxnLst/>
              <a:rect l="l" t="t" r="r" b="b"/>
              <a:pathLst>
                <a:path w="68579" h="9525">
                  <a:moveTo>
                    <a:pt x="68579" y="9144"/>
                  </a:moveTo>
                  <a:lnTo>
                    <a:pt x="0" y="9144"/>
                  </a:lnTo>
                  <a:lnTo>
                    <a:pt x="0" y="0"/>
                  </a:lnTo>
                  <a:lnTo>
                    <a:pt x="68579" y="0"/>
                  </a:lnTo>
                  <a:lnTo>
                    <a:pt x="68579" y="9144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988015" y="8515438"/>
              <a:ext cx="29209" cy="40005"/>
            </a:xfrm>
            <a:custGeom>
              <a:avLst/>
              <a:gdLst/>
              <a:ahLst/>
              <a:cxnLst/>
              <a:rect l="l" t="t" r="r" b="b"/>
              <a:pathLst>
                <a:path w="29210" h="40004">
                  <a:moveTo>
                    <a:pt x="21336" y="1524"/>
                  </a:moveTo>
                  <a:lnTo>
                    <a:pt x="13716" y="1524"/>
                  </a:lnTo>
                  <a:lnTo>
                    <a:pt x="13716" y="0"/>
                  </a:lnTo>
                  <a:lnTo>
                    <a:pt x="19812" y="0"/>
                  </a:lnTo>
                  <a:lnTo>
                    <a:pt x="21336" y="1524"/>
                  </a:lnTo>
                  <a:close/>
                </a:path>
                <a:path w="29210" h="40004">
                  <a:moveTo>
                    <a:pt x="24384" y="3048"/>
                  </a:moveTo>
                  <a:lnTo>
                    <a:pt x="12192" y="3048"/>
                  </a:lnTo>
                  <a:lnTo>
                    <a:pt x="12192" y="1524"/>
                  </a:lnTo>
                  <a:lnTo>
                    <a:pt x="22860" y="1524"/>
                  </a:lnTo>
                  <a:lnTo>
                    <a:pt x="24384" y="3048"/>
                  </a:lnTo>
                  <a:close/>
                </a:path>
                <a:path w="29210" h="40004">
                  <a:moveTo>
                    <a:pt x="9144" y="39719"/>
                  </a:moveTo>
                  <a:lnTo>
                    <a:pt x="0" y="39719"/>
                  </a:lnTo>
                  <a:lnTo>
                    <a:pt x="0" y="32099"/>
                  </a:lnTo>
                  <a:lnTo>
                    <a:pt x="4572" y="32099"/>
                  </a:lnTo>
                  <a:lnTo>
                    <a:pt x="7620" y="30575"/>
                  </a:lnTo>
                  <a:lnTo>
                    <a:pt x="9144" y="30575"/>
                  </a:lnTo>
                  <a:lnTo>
                    <a:pt x="10668" y="29051"/>
                  </a:lnTo>
                  <a:lnTo>
                    <a:pt x="12192" y="29051"/>
                  </a:lnTo>
                  <a:lnTo>
                    <a:pt x="13716" y="27432"/>
                  </a:lnTo>
                  <a:lnTo>
                    <a:pt x="13716" y="25908"/>
                  </a:lnTo>
                  <a:lnTo>
                    <a:pt x="15240" y="24384"/>
                  </a:lnTo>
                  <a:lnTo>
                    <a:pt x="15240" y="18288"/>
                  </a:lnTo>
                  <a:lnTo>
                    <a:pt x="13716" y="18288"/>
                  </a:lnTo>
                  <a:lnTo>
                    <a:pt x="13716" y="15240"/>
                  </a:lnTo>
                  <a:lnTo>
                    <a:pt x="12192" y="15240"/>
                  </a:lnTo>
                  <a:lnTo>
                    <a:pt x="12192" y="13716"/>
                  </a:lnTo>
                  <a:lnTo>
                    <a:pt x="10668" y="12192"/>
                  </a:lnTo>
                  <a:lnTo>
                    <a:pt x="10668" y="10668"/>
                  </a:lnTo>
                  <a:lnTo>
                    <a:pt x="9144" y="9144"/>
                  </a:lnTo>
                  <a:lnTo>
                    <a:pt x="9144" y="6096"/>
                  </a:lnTo>
                  <a:lnTo>
                    <a:pt x="10668" y="4572"/>
                  </a:lnTo>
                  <a:lnTo>
                    <a:pt x="10668" y="3048"/>
                  </a:lnTo>
                  <a:lnTo>
                    <a:pt x="25908" y="3048"/>
                  </a:lnTo>
                  <a:lnTo>
                    <a:pt x="25908" y="4572"/>
                  </a:lnTo>
                  <a:lnTo>
                    <a:pt x="27432" y="6096"/>
                  </a:lnTo>
                  <a:lnTo>
                    <a:pt x="27432" y="7620"/>
                  </a:lnTo>
                  <a:lnTo>
                    <a:pt x="28956" y="9144"/>
                  </a:lnTo>
                  <a:lnTo>
                    <a:pt x="28956" y="18288"/>
                  </a:lnTo>
                  <a:lnTo>
                    <a:pt x="27432" y="21336"/>
                  </a:lnTo>
                  <a:lnTo>
                    <a:pt x="27432" y="24384"/>
                  </a:lnTo>
                  <a:lnTo>
                    <a:pt x="25908" y="27432"/>
                  </a:lnTo>
                  <a:lnTo>
                    <a:pt x="24384" y="30575"/>
                  </a:lnTo>
                  <a:lnTo>
                    <a:pt x="21336" y="32099"/>
                  </a:lnTo>
                  <a:lnTo>
                    <a:pt x="18288" y="35147"/>
                  </a:lnTo>
                  <a:lnTo>
                    <a:pt x="9144" y="39719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1" name="object 271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1458652" y="8445239"/>
              <a:ext cx="2776632" cy="439484"/>
            </a:xfrm>
            <a:prstGeom prst="rect">
              <a:avLst/>
            </a:prstGeom>
          </p:spPr>
        </p:pic>
        <p:sp>
          <p:nvSpPr>
            <p:cNvPr id="272" name="object 272"/>
            <p:cNvSpPr/>
            <p:nvPr/>
          </p:nvSpPr>
          <p:spPr>
            <a:xfrm>
              <a:off x="4244327" y="8797759"/>
              <a:ext cx="195580" cy="87630"/>
            </a:xfrm>
            <a:custGeom>
              <a:avLst/>
              <a:gdLst/>
              <a:ahLst/>
              <a:cxnLst/>
              <a:rect l="l" t="t" r="r" b="b"/>
              <a:pathLst>
                <a:path w="195579" h="87629">
                  <a:moveTo>
                    <a:pt x="68580" y="78016"/>
                  </a:moveTo>
                  <a:lnTo>
                    <a:pt x="0" y="78016"/>
                  </a:lnTo>
                  <a:lnTo>
                    <a:pt x="0" y="87160"/>
                  </a:lnTo>
                  <a:lnTo>
                    <a:pt x="68580" y="87160"/>
                  </a:lnTo>
                  <a:lnTo>
                    <a:pt x="68580" y="78016"/>
                  </a:lnTo>
                  <a:close/>
                </a:path>
                <a:path w="195579" h="87629">
                  <a:moveTo>
                    <a:pt x="132969" y="0"/>
                  </a:moveTo>
                  <a:lnTo>
                    <a:pt x="120675" y="0"/>
                  </a:lnTo>
                  <a:lnTo>
                    <a:pt x="103911" y="50292"/>
                  </a:lnTo>
                  <a:lnTo>
                    <a:pt x="99339" y="41148"/>
                  </a:lnTo>
                  <a:lnTo>
                    <a:pt x="85623" y="0"/>
                  </a:lnTo>
                  <a:lnTo>
                    <a:pt x="73342" y="0"/>
                  </a:lnTo>
                  <a:lnTo>
                    <a:pt x="96291" y="61061"/>
                  </a:lnTo>
                  <a:lnTo>
                    <a:pt x="108483" y="61061"/>
                  </a:lnTo>
                  <a:lnTo>
                    <a:pt x="132969" y="0"/>
                  </a:lnTo>
                  <a:close/>
                </a:path>
                <a:path w="195579" h="87629">
                  <a:moveTo>
                    <a:pt x="195453" y="13716"/>
                  </a:moveTo>
                  <a:lnTo>
                    <a:pt x="193167" y="9144"/>
                  </a:lnTo>
                  <a:lnTo>
                    <a:pt x="192405" y="7620"/>
                  </a:lnTo>
                  <a:lnTo>
                    <a:pt x="189357" y="4572"/>
                  </a:lnTo>
                  <a:lnTo>
                    <a:pt x="186309" y="3048"/>
                  </a:lnTo>
                  <a:lnTo>
                    <a:pt x="184785" y="1524"/>
                  </a:lnTo>
                  <a:lnTo>
                    <a:pt x="181737" y="0"/>
                  </a:lnTo>
                  <a:lnTo>
                    <a:pt x="160401" y="0"/>
                  </a:lnTo>
                  <a:lnTo>
                    <a:pt x="158775" y="1524"/>
                  </a:lnTo>
                  <a:lnTo>
                    <a:pt x="154203" y="1524"/>
                  </a:lnTo>
                  <a:lnTo>
                    <a:pt x="152679" y="3048"/>
                  </a:lnTo>
                  <a:lnTo>
                    <a:pt x="149631" y="3048"/>
                  </a:lnTo>
                  <a:lnTo>
                    <a:pt x="149631" y="12192"/>
                  </a:lnTo>
                  <a:lnTo>
                    <a:pt x="154203" y="12192"/>
                  </a:lnTo>
                  <a:lnTo>
                    <a:pt x="157251" y="10668"/>
                  </a:lnTo>
                  <a:lnTo>
                    <a:pt x="160401" y="9144"/>
                  </a:lnTo>
                  <a:lnTo>
                    <a:pt x="178689" y="9144"/>
                  </a:lnTo>
                  <a:lnTo>
                    <a:pt x="183261" y="13716"/>
                  </a:lnTo>
                  <a:lnTo>
                    <a:pt x="184785" y="16764"/>
                  </a:lnTo>
                  <a:lnTo>
                    <a:pt x="184785" y="25908"/>
                  </a:lnTo>
                  <a:lnTo>
                    <a:pt x="184785" y="33528"/>
                  </a:lnTo>
                  <a:lnTo>
                    <a:pt x="184785" y="44196"/>
                  </a:lnTo>
                  <a:lnTo>
                    <a:pt x="178689" y="50292"/>
                  </a:lnTo>
                  <a:lnTo>
                    <a:pt x="175641" y="51816"/>
                  </a:lnTo>
                  <a:lnTo>
                    <a:pt x="171069" y="53340"/>
                  </a:lnTo>
                  <a:lnTo>
                    <a:pt x="161925" y="53340"/>
                  </a:lnTo>
                  <a:lnTo>
                    <a:pt x="160401" y="51816"/>
                  </a:lnTo>
                  <a:lnTo>
                    <a:pt x="158775" y="51816"/>
                  </a:lnTo>
                  <a:lnTo>
                    <a:pt x="158775" y="50292"/>
                  </a:lnTo>
                  <a:lnTo>
                    <a:pt x="157251" y="50292"/>
                  </a:lnTo>
                  <a:lnTo>
                    <a:pt x="157251" y="47244"/>
                  </a:lnTo>
                  <a:lnTo>
                    <a:pt x="155727" y="45720"/>
                  </a:lnTo>
                  <a:lnTo>
                    <a:pt x="155727" y="42672"/>
                  </a:lnTo>
                  <a:lnTo>
                    <a:pt x="157251" y="41148"/>
                  </a:lnTo>
                  <a:lnTo>
                    <a:pt x="157251" y="38100"/>
                  </a:lnTo>
                  <a:lnTo>
                    <a:pt x="158775" y="38100"/>
                  </a:lnTo>
                  <a:lnTo>
                    <a:pt x="160401" y="36576"/>
                  </a:lnTo>
                  <a:lnTo>
                    <a:pt x="161925" y="35052"/>
                  </a:lnTo>
                  <a:lnTo>
                    <a:pt x="164973" y="35052"/>
                  </a:lnTo>
                  <a:lnTo>
                    <a:pt x="166497" y="33528"/>
                  </a:lnTo>
                  <a:lnTo>
                    <a:pt x="184785" y="33528"/>
                  </a:lnTo>
                  <a:lnTo>
                    <a:pt x="184785" y="25908"/>
                  </a:lnTo>
                  <a:lnTo>
                    <a:pt x="163449" y="25908"/>
                  </a:lnTo>
                  <a:lnTo>
                    <a:pt x="157251" y="27432"/>
                  </a:lnTo>
                  <a:lnTo>
                    <a:pt x="148107" y="33528"/>
                  </a:lnTo>
                  <a:lnTo>
                    <a:pt x="145059" y="39624"/>
                  </a:lnTo>
                  <a:lnTo>
                    <a:pt x="145059" y="50292"/>
                  </a:lnTo>
                  <a:lnTo>
                    <a:pt x="146583" y="51816"/>
                  </a:lnTo>
                  <a:lnTo>
                    <a:pt x="146583" y="53340"/>
                  </a:lnTo>
                  <a:lnTo>
                    <a:pt x="148107" y="56388"/>
                  </a:lnTo>
                  <a:lnTo>
                    <a:pt x="149631" y="58013"/>
                  </a:lnTo>
                  <a:lnTo>
                    <a:pt x="151155" y="59537"/>
                  </a:lnTo>
                  <a:lnTo>
                    <a:pt x="154203" y="61061"/>
                  </a:lnTo>
                  <a:lnTo>
                    <a:pt x="155727" y="61061"/>
                  </a:lnTo>
                  <a:lnTo>
                    <a:pt x="158775" y="62585"/>
                  </a:lnTo>
                  <a:lnTo>
                    <a:pt x="168021" y="62585"/>
                  </a:lnTo>
                  <a:lnTo>
                    <a:pt x="172593" y="61061"/>
                  </a:lnTo>
                  <a:lnTo>
                    <a:pt x="175641" y="61061"/>
                  </a:lnTo>
                  <a:lnTo>
                    <a:pt x="178689" y="59537"/>
                  </a:lnTo>
                  <a:lnTo>
                    <a:pt x="181737" y="56388"/>
                  </a:lnTo>
                  <a:lnTo>
                    <a:pt x="186309" y="53340"/>
                  </a:lnTo>
                  <a:lnTo>
                    <a:pt x="186309" y="61061"/>
                  </a:lnTo>
                  <a:lnTo>
                    <a:pt x="195453" y="61061"/>
                  </a:lnTo>
                  <a:lnTo>
                    <a:pt x="195453" y="33528"/>
                  </a:lnTo>
                  <a:lnTo>
                    <a:pt x="195453" y="13716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3" name="object 273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4459693" y="8773375"/>
              <a:ext cx="251840" cy="86963"/>
            </a:xfrm>
            <a:prstGeom prst="rect">
              <a:avLst/>
            </a:prstGeom>
          </p:spPr>
        </p:pic>
        <p:sp>
          <p:nvSpPr>
            <p:cNvPr id="274" name="object 274"/>
            <p:cNvSpPr/>
            <p:nvPr/>
          </p:nvSpPr>
          <p:spPr>
            <a:xfrm>
              <a:off x="4742014" y="8768803"/>
              <a:ext cx="33655" cy="116205"/>
            </a:xfrm>
            <a:custGeom>
              <a:avLst/>
              <a:gdLst/>
              <a:ahLst/>
              <a:cxnLst/>
              <a:rect l="l" t="t" r="r" b="b"/>
              <a:pathLst>
                <a:path w="33654" h="116204">
                  <a:moveTo>
                    <a:pt x="27527" y="115919"/>
                  </a:moveTo>
                  <a:lnTo>
                    <a:pt x="15470" y="102797"/>
                  </a:lnTo>
                  <a:lnTo>
                    <a:pt x="6869" y="88665"/>
                  </a:lnTo>
                  <a:lnTo>
                    <a:pt x="1715" y="73659"/>
                  </a:lnTo>
                  <a:lnTo>
                    <a:pt x="0" y="57911"/>
                  </a:lnTo>
                  <a:lnTo>
                    <a:pt x="0" y="48767"/>
                  </a:lnTo>
                  <a:lnTo>
                    <a:pt x="1524" y="44195"/>
                  </a:lnTo>
                  <a:lnTo>
                    <a:pt x="1524" y="39623"/>
                  </a:lnTo>
                  <a:lnTo>
                    <a:pt x="3048" y="35051"/>
                  </a:lnTo>
                  <a:lnTo>
                    <a:pt x="6096" y="28955"/>
                  </a:lnTo>
                  <a:lnTo>
                    <a:pt x="7620" y="24383"/>
                  </a:lnTo>
                  <a:lnTo>
                    <a:pt x="10668" y="19811"/>
                  </a:lnTo>
                  <a:lnTo>
                    <a:pt x="15240" y="15239"/>
                  </a:lnTo>
                  <a:lnTo>
                    <a:pt x="18288" y="10667"/>
                  </a:lnTo>
                  <a:lnTo>
                    <a:pt x="22955" y="4571"/>
                  </a:lnTo>
                  <a:lnTo>
                    <a:pt x="27527" y="0"/>
                  </a:lnTo>
                  <a:lnTo>
                    <a:pt x="33623" y="6095"/>
                  </a:lnTo>
                  <a:lnTo>
                    <a:pt x="23566" y="18049"/>
                  </a:lnTo>
                  <a:lnTo>
                    <a:pt x="16394" y="30860"/>
                  </a:lnTo>
                  <a:lnTo>
                    <a:pt x="12098" y="44243"/>
                  </a:lnTo>
                  <a:lnTo>
                    <a:pt x="10668" y="57911"/>
                  </a:lnTo>
                  <a:lnTo>
                    <a:pt x="10977" y="64825"/>
                  </a:lnTo>
                  <a:lnTo>
                    <a:pt x="28202" y="103870"/>
                  </a:lnTo>
                  <a:lnTo>
                    <a:pt x="33623" y="109823"/>
                  </a:lnTo>
                  <a:lnTo>
                    <a:pt x="27527" y="115919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5" name="object 275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4818405" y="8773280"/>
              <a:ext cx="714374" cy="111442"/>
            </a:xfrm>
            <a:prstGeom prst="rect">
              <a:avLst/>
            </a:prstGeom>
          </p:spPr>
        </p:pic>
        <p:sp>
          <p:nvSpPr>
            <p:cNvPr id="276" name="object 276"/>
            <p:cNvSpPr/>
            <p:nvPr/>
          </p:nvSpPr>
          <p:spPr>
            <a:xfrm>
              <a:off x="5567926" y="8773280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12192" y="29051"/>
                  </a:moveTo>
                  <a:lnTo>
                    <a:pt x="1524" y="29051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2192" y="29051"/>
                  </a:lnTo>
                  <a:close/>
                </a:path>
              </a:pathLst>
            </a:custGeom>
            <a:solidFill>
              <a:srgbClr val="BA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624410" y="8838908"/>
              <a:ext cx="29209" cy="41275"/>
            </a:xfrm>
            <a:custGeom>
              <a:avLst/>
              <a:gdLst/>
              <a:ahLst/>
              <a:cxnLst/>
              <a:rect l="l" t="t" r="r" b="b"/>
              <a:pathLst>
                <a:path w="29210" h="41275">
                  <a:moveTo>
                    <a:pt x="21336" y="1524"/>
                  </a:moveTo>
                  <a:lnTo>
                    <a:pt x="15240" y="1524"/>
                  </a:lnTo>
                  <a:lnTo>
                    <a:pt x="16764" y="0"/>
                  </a:lnTo>
                  <a:lnTo>
                    <a:pt x="19812" y="0"/>
                  </a:lnTo>
                  <a:lnTo>
                    <a:pt x="21336" y="1524"/>
                  </a:lnTo>
                  <a:close/>
                </a:path>
                <a:path w="29210" h="41275">
                  <a:moveTo>
                    <a:pt x="4572" y="41243"/>
                  </a:moveTo>
                  <a:lnTo>
                    <a:pt x="0" y="41243"/>
                  </a:lnTo>
                  <a:lnTo>
                    <a:pt x="0" y="32099"/>
                  </a:lnTo>
                  <a:lnTo>
                    <a:pt x="7620" y="32099"/>
                  </a:lnTo>
                  <a:lnTo>
                    <a:pt x="9144" y="30575"/>
                  </a:lnTo>
                  <a:lnTo>
                    <a:pt x="10668" y="30575"/>
                  </a:lnTo>
                  <a:lnTo>
                    <a:pt x="13716" y="27527"/>
                  </a:lnTo>
                  <a:lnTo>
                    <a:pt x="15240" y="27527"/>
                  </a:lnTo>
                  <a:lnTo>
                    <a:pt x="15240" y="18383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2192" y="15240"/>
                  </a:lnTo>
                  <a:lnTo>
                    <a:pt x="12192" y="13716"/>
                  </a:lnTo>
                  <a:lnTo>
                    <a:pt x="10668" y="12192"/>
                  </a:lnTo>
                  <a:lnTo>
                    <a:pt x="10668" y="4572"/>
                  </a:lnTo>
                  <a:lnTo>
                    <a:pt x="12192" y="4572"/>
                  </a:lnTo>
                  <a:lnTo>
                    <a:pt x="12192" y="3048"/>
                  </a:lnTo>
                  <a:lnTo>
                    <a:pt x="13716" y="1524"/>
                  </a:lnTo>
                  <a:lnTo>
                    <a:pt x="24384" y="1524"/>
                  </a:lnTo>
                  <a:lnTo>
                    <a:pt x="24384" y="3048"/>
                  </a:lnTo>
                  <a:lnTo>
                    <a:pt x="27432" y="6096"/>
                  </a:lnTo>
                  <a:lnTo>
                    <a:pt x="27432" y="7620"/>
                  </a:lnTo>
                  <a:lnTo>
                    <a:pt x="28956" y="9144"/>
                  </a:lnTo>
                  <a:lnTo>
                    <a:pt x="28956" y="21431"/>
                  </a:lnTo>
                  <a:lnTo>
                    <a:pt x="24384" y="30575"/>
                  </a:lnTo>
                  <a:lnTo>
                    <a:pt x="19812" y="35147"/>
                  </a:lnTo>
                  <a:lnTo>
                    <a:pt x="16764" y="36671"/>
                  </a:lnTo>
                  <a:lnTo>
                    <a:pt x="12192" y="38195"/>
                  </a:lnTo>
                  <a:lnTo>
                    <a:pt x="9144" y="39719"/>
                  </a:lnTo>
                  <a:lnTo>
                    <a:pt x="4572" y="41243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8" name="object 278"/>
          <p:cNvPicPr/>
          <p:nvPr/>
        </p:nvPicPr>
        <p:blipFill>
          <a:blip r:embed="rId167" cstate="print"/>
          <a:stretch>
            <a:fillRect/>
          </a:stretch>
        </p:blipFill>
        <p:spPr>
          <a:xfrm>
            <a:off x="5754140" y="8768708"/>
            <a:ext cx="1065466" cy="116014"/>
          </a:xfrm>
          <a:prstGeom prst="rect">
            <a:avLst/>
          </a:prstGeom>
        </p:spPr>
      </p:pic>
      <p:pic>
        <p:nvPicPr>
          <p:cNvPr id="279" name="object 279"/>
          <p:cNvPicPr/>
          <p:nvPr/>
        </p:nvPicPr>
        <p:blipFill>
          <a:blip r:embed="rId168" cstate="print"/>
          <a:stretch>
            <a:fillRect/>
          </a:stretch>
        </p:blipFill>
        <p:spPr>
          <a:xfrm>
            <a:off x="870197" y="548633"/>
            <a:ext cx="449580" cy="114300"/>
          </a:xfrm>
          <a:prstGeom prst="rect">
            <a:avLst/>
          </a:prstGeom>
        </p:spPr>
      </p:pic>
      <p:pic>
        <p:nvPicPr>
          <p:cNvPr id="280" name="object 280"/>
          <p:cNvPicPr/>
          <p:nvPr/>
        </p:nvPicPr>
        <p:blipFill>
          <a:blip r:embed="rId169" cstate="print"/>
          <a:stretch>
            <a:fillRect/>
          </a:stretch>
        </p:blipFill>
        <p:spPr>
          <a:xfrm>
            <a:off x="807713" y="5449817"/>
            <a:ext cx="512063" cy="115824"/>
          </a:xfrm>
          <a:prstGeom prst="rect">
            <a:avLst/>
          </a:prstGeom>
        </p:spPr>
      </p:pic>
      <p:pic>
        <p:nvPicPr>
          <p:cNvPr id="281" name="object 281"/>
          <p:cNvPicPr/>
          <p:nvPr/>
        </p:nvPicPr>
        <p:blipFill>
          <a:blip r:embed="rId170" cstate="print"/>
          <a:stretch>
            <a:fillRect/>
          </a:stretch>
        </p:blipFill>
        <p:spPr>
          <a:xfrm>
            <a:off x="807713" y="5984741"/>
            <a:ext cx="512063" cy="115824"/>
          </a:xfrm>
          <a:prstGeom prst="rect">
            <a:avLst/>
          </a:prstGeom>
        </p:spPr>
      </p:pic>
      <p:pic>
        <p:nvPicPr>
          <p:cNvPr id="282" name="object 282"/>
          <p:cNvPicPr/>
          <p:nvPr/>
        </p:nvPicPr>
        <p:blipFill>
          <a:blip r:embed="rId171" cstate="print"/>
          <a:stretch>
            <a:fillRect/>
          </a:stretch>
        </p:blipFill>
        <p:spPr>
          <a:xfrm>
            <a:off x="807713" y="6518141"/>
            <a:ext cx="512063" cy="115824"/>
          </a:xfrm>
          <a:prstGeom prst="rect">
            <a:avLst/>
          </a:prstGeom>
        </p:spPr>
      </p:pic>
      <p:pic>
        <p:nvPicPr>
          <p:cNvPr id="283" name="object 283"/>
          <p:cNvPicPr/>
          <p:nvPr/>
        </p:nvPicPr>
        <p:blipFill>
          <a:blip r:embed="rId172" cstate="print"/>
          <a:stretch>
            <a:fillRect/>
          </a:stretch>
        </p:blipFill>
        <p:spPr>
          <a:xfrm>
            <a:off x="801617" y="6842753"/>
            <a:ext cx="518159" cy="114300"/>
          </a:xfrm>
          <a:prstGeom prst="rect">
            <a:avLst/>
          </a:prstGeom>
        </p:spPr>
      </p:pic>
      <p:pic>
        <p:nvPicPr>
          <p:cNvPr id="284" name="object 284"/>
          <p:cNvPicPr/>
          <p:nvPr/>
        </p:nvPicPr>
        <p:blipFill>
          <a:blip r:embed="rId173" cstate="print"/>
          <a:stretch>
            <a:fillRect/>
          </a:stretch>
        </p:blipFill>
        <p:spPr>
          <a:xfrm>
            <a:off x="807713" y="7653521"/>
            <a:ext cx="512063" cy="115824"/>
          </a:xfrm>
          <a:prstGeom prst="rect">
            <a:avLst/>
          </a:prstGeom>
        </p:spPr>
      </p:pic>
      <p:pic>
        <p:nvPicPr>
          <p:cNvPr id="285" name="object 285"/>
          <p:cNvPicPr/>
          <p:nvPr/>
        </p:nvPicPr>
        <p:blipFill>
          <a:blip r:embed="rId174" cstate="print"/>
          <a:stretch>
            <a:fillRect/>
          </a:stretch>
        </p:blipFill>
        <p:spPr>
          <a:xfrm>
            <a:off x="807713" y="8446001"/>
            <a:ext cx="512063" cy="114300"/>
          </a:xfrm>
          <a:prstGeom prst="rect">
            <a:avLst/>
          </a:prstGeom>
        </p:spPr>
      </p:pic>
      <p:grpSp>
        <p:nvGrpSpPr>
          <p:cNvPr id="286" name="object 286"/>
          <p:cNvGrpSpPr/>
          <p:nvPr/>
        </p:nvGrpSpPr>
        <p:grpSpPr>
          <a:xfrm>
            <a:off x="1409700" y="6751319"/>
            <a:ext cx="1824355" cy="582295"/>
            <a:chOff x="1409700" y="6751319"/>
            <a:chExt cx="1824355" cy="582295"/>
          </a:xfrm>
        </p:grpSpPr>
        <p:sp>
          <p:nvSpPr>
            <p:cNvPr id="287" name="object 287"/>
            <p:cNvSpPr/>
            <p:nvPr/>
          </p:nvSpPr>
          <p:spPr>
            <a:xfrm>
              <a:off x="2316480" y="6751319"/>
              <a:ext cx="10795" cy="9525"/>
            </a:xfrm>
            <a:custGeom>
              <a:avLst/>
              <a:gdLst/>
              <a:ahLst/>
              <a:cxnLst/>
              <a:rect l="l" t="t" r="r" b="b"/>
              <a:pathLst>
                <a:path w="10794" h="9525">
                  <a:moveTo>
                    <a:pt x="0" y="9144"/>
                  </a:moveTo>
                  <a:lnTo>
                    <a:pt x="10668" y="9144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8" name="object 288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1409700" y="6760463"/>
              <a:ext cx="1824227" cy="573023"/>
            </a:xfrm>
            <a:prstGeom prst="rect">
              <a:avLst/>
            </a:prstGeom>
          </p:spPr>
        </p:pic>
        <p:pic>
          <p:nvPicPr>
            <p:cNvPr id="289" name="object 289"/>
            <p:cNvPicPr/>
            <p:nvPr/>
          </p:nvPicPr>
          <p:blipFill>
            <a:blip r:embed="rId176" cstate="print"/>
            <a:stretch>
              <a:fillRect/>
            </a:stretch>
          </p:blipFill>
          <p:spPr>
            <a:xfrm>
              <a:off x="1411223" y="6760463"/>
              <a:ext cx="1813560" cy="563880"/>
            </a:xfrm>
            <a:prstGeom prst="rect">
              <a:avLst/>
            </a:prstGeom>
          </p:spPr>
        </p:pic>
        <p:sp>
          <p:nvSpPr>
            <p:cNvPr id="290" name="object 290"/>
            <p:cNvSpPr/>
            <p:nvPr/>
          </p:nvSpPr>
          <p:spPr>
            <a:xfrm>
              <a:off x="1464754" y="6885812"/>
              <a:ext cx="47625" cy="40005"/>
            </a:xfrm>
            <a:custGeom>
              <a:avLst/>
              <a:gdLst/>
              <a:ahLst/>
              <a:cxnLst/>
              <a:rect l="l" t="t" r="r" b="b"/>
              <a:pathLst>
                <a:path w="47625" h="40004">
                  <a:moveTo>
                    <a:pt x="22859" y="39719"/>
                  </a:moveTo>
                  <a:lnTo>
                    <a:pt x="0" y="0"/>
                  </a:lnTo>
                  <a:lnTo>
                    <a:pt x="47339" y="0"/>
                  </a:lnTo>
                  <a:lnTo>
                    <a:pt x="22859" y="39719"/>
                  </a:lnTo>
                  <a:close/>
                </a:path>
              </a:pathLst>
            </a:custGeom>
            <a:solidFill>
              <a:srgbClr val="69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1" name="object 291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1576196" y="6850760"/>
              <a:ext cx="934212" cy="93059"/>
            </a:xfrm>
            <a:prstGeom prst="rect">
              <a:avLst/>
            </a:prstGeom>
          </p:spPr>
        </p:pic>
        <p:pic>
          <p:nvPicPr>
            <p:cNvPr id="292" name="object 292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1440370" y="7085742"/>
              <a:ext cx="1764601" cy="208978"/>
            </a:xfrm>
            <a:prstGeom prst="rect">
              <a:avLst/>
            </a:prstGeom>
          </p:spPr>
        </p:pic>
        <p:pic>
          <p:nvPicPr>
            <p:cNvPr id="293" name="object 293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2528697" y="6849236"/>
              <a:ext cx="642651" cy="945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2080" y="742187"/>
            <a:ext cx="1565275" cy="2872740"/>
            <a:chOff x="1402080" y="742187"/>
            <a:chExt cx="1565275" cy="28727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80" y="751331"/>
              <a:ext cx="1565148" cy="28635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2080" y="742187"/>
              <a:ext cx="1565275" cy="10795"/>
            </a:xfrm>
            <a:custGeom>
              <a:avLst/>
              <a:gdLst/>
              <a:ahLst/>
              <a:cxnLst/>
              <a:rect l="l" t="t" r="r" b="b"/>
              <a:pathLst>
                <a:path w="1565275" h="10795">
                  <a:moveTo>
                    <a:pt x="1565148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1565148" y="0"/>
                  </a:lnTo>
                  <a:lnTo>
                    <a:pt x="1565148" y="10667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01403" y="5272268"/>
            <a:ext cx="5706110" cy="441325"/>
            <a:chOff x="1401403" y="5272268"/>
            <a:chExt cx="5706110" cy="441325"/>
          </a:xfrm>
        </p:grpSpPr>
        <p:sp>
          <p:nvSpPr>
            <p:cNvPr id="6" name="object 6"/>
            <p:cNvSpPr/>
            <p:nvPr/>
          </p:nvSpPr>
          <p:spPr>
            <a:xfrm>
              <a:off x="1406747" y="5277612"/>
              <a:ext cx="5695315" cy="430530"/>
            </a:xfrm>
            <a:custGeom>
              <a:avLst/>
              <a:gdLst/>
              <a:ahLst/>
              <a:cxnLst/>
              <a:rect l="l" t="t" r="r" b="b"/>
              <a:pathLst>
                <a:path w="5695315" h="430529">
                  <a:moveTo>
                    <a:pt x="0" y="0"/>
                  </a:moveTo>
                  <a:lnTo>
                    <a:pt x="5695283" y="0"/>
                  </a:lnTo>
                  <a:lnTo>
                    <a:pt x="5695283" y="430244"/>
                  </a:lnTo>
                  <a:lnTo>
                    <a:pt x="0" y="430244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1223" y="5282184"/>
              <a:ext cx="5686425" cy="419100"/>
            </a:xfrm>
            <a:custGeom>
              <a:avLst/>
              <a:gdLst/>
              <a:ahLst/>
              <a:cxnLst/>
              <a:rect l="l" t="t" r="r" b="b"/>
              <a:pathLst>
                <a:path w="5686425" h="419100">
                  <a:moveTo>
                    <a:pt x="5686044" y="419100"/>
                  </a:moveTo>
                  <a:lnTo>
                    <a:pt x="0" y="419100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41910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01403" y="6721782"/>
            <a:ext cx="5706110" cy="441325"/>
            <a:chOff x="1401403" y="6721782"/>
            <a:chExt cx="5706110" cy="441325"/>
          </a:xfrm>
        </p:grpSpPr>
        <p:sp>
          <p:nvSpPr>
            <p:cNvPr id="9" name="object 9"/>
            <p:cNvSpPr/>
            <p:nvPr/>
          </p:nvSpPr>
          <p:spPr>
            <a:xfrm>
              <a:off x="1406747" y="6727126"/>
              <a:ext cx="5695315" cy="430530"/>
            </a:xfrm>
            <a:custGeom>
              <a:avLst/>
              <a:gdLst/>
              <a:ahLst/>
              <a:cxnLst/>
              <a:rect l="l" t="t" r="r" b="b"/>
              <a:pathLst>
                <a:path w="5695315" h="430529">
                  <a:moveTo>
                    <a:pt x="0" y="0"/>
                  </a:moveTo>
                  <a:lnTo>
                    <a:pt x="5695283" y="0"/>
                  </a:lnTo>
                  <a:lnTo>
                    <a:pt x="5695283" y="430339"/>
                  </a:lnTo>
                  <a:lnTo>
                    <a:pt x="0" y="430339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1223" y="6731507"/>
              <a:ext cx="5686425" cy="421005"/>
            </a:xfrm>
            <a:custGeom>
              <a:avLst/>
              <a:gdLst/>
              <a:ahLst/>
              <a:cxnLst/>
              <a:rect l="l" t="t" r="r" b="b"/>
              <a:pathLst>
                <a:path w="5686425" h="421004">
                  <a:moveTo>
                    <a:pt x="5686044" y="420624"/>
                  </a:moveTo>
                  <a:lnTo>
                    <a:pt x="0" y="420624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42062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401403" y="8067570"/>
            <a:ext cx="5706110" cy="278130"/>
            <a:chOff x="1401403" y="8067570"/>
            <a:chExt cx="5706110" cy="278130"/>
          </a:xfrm>
        </p:grpSpPr>
        <p:sp>
          <p:nvSpPr>
            <p:cNvPr id="12" name="object 12"/>
            <p:cNvSpPr/>
            <p:nvPr/>
          </p:nvSpPr>
          <p:spPr>
            <a:xfrm>
              <a:off x="1406747" y="8072913"/>
              <a:ext cx="5695315" cy="267335"/>
            </a:xfrm>
            <a:custGeom>
              <a:avLst/>
              <a:gdLst/>
              <a:ahLst/>
              <a:cxnLst/>
              <a:rect l="l" t="t" r="r" b="b"/>
              <a:pathLst>
                <a:path w="5695315" h="267334">
                  <a:moveTo>
                    <a:pt x="0" y="0"/>
                  </a:moveTo>
                  <a:lnTo>
                    <a:pt x="5695283" y="0"/>
                  </a:lnTo>
                  <a:lnTo>
                    <a:pt x="5695283" y="267081"/>
                  </a:lnTo>
                  <a:lnTo>
                    <a:pt x="0" y="267081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1223" y="8077200"/>
              <a:ext cx="5686425" cy="257810"/>
            </a:xfrm>
            <a:custGeom>
              <a:avLst/>
              <a:gdLst/>
              <a:ahLst/>
              <a:cxnLst/>
              <a:rect l="l" t="t" r="r" b="b"/>
              <a:pathLst>
                <a:path w="5686425" h="257809">
                  <a:moveTo>
                    <a:pt x="5686044" y="257555"/>
                  </a:moveTo>
                  <a:lnTo>
                    <a:pt x="0" y="257555"/>
                  </a:lnTo>
                  <a:lnTo>
                    <a:pt x="0" y="0"/>
                  </a:lnTo>
                  <a:lnTo>
                    <a:pt x="5686044" y="0"/>
                  </a:lnTo>
                  <a:lnTo>
                    <a:pt x="5686044" y="25755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238755" y="568451"/>
            <a:ext cx="664845" cy="117475"/>
            <a:chOff x="2238755" y="568451"/>
            <a:chExt cx="664845" cy="11747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8755" y="568451"/>
              <a:ext cx="345948" cy="1173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9275" y="574547"/>
              <a:ext cx="313944" cy="8534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98904" y="886967"/>
            <a:ext cx="204216" cy="9753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14016" y="862583"/>
            <a:ext cx="484631" cy="9296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77567" y="1150619"/>
            <a:ext cx="219456" cy="8991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14016" y="1149096"/>
            <a:ext cx="483107" cy="9296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04416" y="1431036"/>
            <a:ext cx="295656" cy="12344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14016" y="1434083"/>
            <a:ext cx="487680" cy="9296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02892" y="1717548"/>
            <a:ext cx="298703" cy="12344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14016" y="1720595"/>
            <a:ext cx="484631" cy="92963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467611" y="2002535"/>
            <a:ext cx="631190" cy="96520"/>
            <a:chOff x="1467611" y="2002535"/>
            <a:chExt cx="631190" cy="96520"/>
          </a:xfrm>
        </p:grpSpPr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67611" y="2002535"/>
              <a:ext cx="409956" cy="9601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82139" y="2031491"/>
              <a:ext cx="112775" cy="6705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97963" y="2002535"/>
              <a:ext cx="100583" cy="96011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14016" y="2007107"/>
            <a:ext cx="483107" cy="9144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63851" y="2290572"/>
            <a:ext cx="237744" cy="12344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414016" y="2293620"/>
            <a:ext cx="484631" cy="9296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96211" y="2575560"/>
            <a:ext cx="409956" cy="12496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414016" y="2578607"/>
            <a:ext cx="486156" cy="9296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64792" y="2862072"/>
            <a:ext cx="338328" cy="9601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414016" y="2865120"/>
            <a:ext cx="487680" cy="9296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29739" y="3147060"/>
            <a:ext cx="373380" cy="96011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414016" y="3150107"/>
            <a:ext cx="487680" cy="9296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871472" y="3435096"/>
            <a:ext cx="230124" cy="96011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414016" y="3438144"/>
            <a:ext cx="483107" cy="9296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461516" y="3883152"/>
            <a:ext cx="5288280" cy="13411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458467" y="4093464"/>
            <a:ext cx="5221224" cy="13411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459991" y="4312920"/>
            <a:ext cx="4959095" cy="134111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458467" y="4521708"/>
            <a:ext cx="4966715" cy="13563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455419" y="4744211"/>
            <a:ext cx="5394959" cy="13258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453896" y="4953000"/>
            <a:ext cx="2496311" cy="13258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454092" y="5367616"/>
            <a:ext cx="264033" cy="8848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802136" y="5367617"/>
            <a:ext cx="999839" cy="88487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3904494" y="5392001"/>
            <a:ext cx="401320" cy="86995"/>
            <a:chOff x="3904494" y="5392001"/>
            <a:chExt cx="401320" cy="86995"/>
          </a:xfrm>
        </p:grpSpPr>
        <p:sp>
          <p:nvSpPr>
            <p:cNvPr id="49" name="object 49"/>
            <p:cNvSpPr/>
            <p:nvPr/>
          </p:nvSpPr>
          <p:spPr>
            <a:xfrm>
              <a:off x="3904488" y="5392102"/>
              <a:ext cx="125095" cy="86995"/>
            </a:xfrm>
            <a:custGeom>
              <a:avLst/>
              <a:gdLst/>
              <a:ahLst/>
              <a:cxnLst/>
              <a:rect l="l" t="t" r="r" b="b"/>
              <a:pathLst>
                <a:path w="125095" h="86995">
                  <a:moveTo>
                    <a:pt x="68580" y="77533"/>
                  </a:moveTo>
                  <a:lnTo>
                    <a:pt x="0" y="77533"/>
                  </a:lnTo>
                  <a:lnTo>
                    <a:pt x="0" y="86677"/>
                  </a:lnTo>
                  <a:lnTo>
                    <a:pt x="68580" y="86677"/>
                  </a:lnTo>
                  <a:lnTo>
                    <a:pt x="68580" y="77533"/>
                  </a:lnTo>
                  <a:close/>
                </a:path>
                <a:path w="125095" h="86995">
                  <a:moveTo>
                    <a:pt x="124777" y="39624"/>
                  </a:moveTo>
                  <a:lnTo>
                    <a:pt x="123253" y="38100"/>
                  </a:lnTo>
                  <a:lnTo>
                    <a:pt x="123253" y="36576"/>
                  </a:lnTo>
                  <a:lnTo>
                    <a:pt x="120205" y="33528"/>
                  </a:lnTo>
                  <a:lnTo>
                    <a:pt x="117157" y="32004"/>
                  </a:lnTo>
                  <a:lnTo>
                    <a:pt x="115633" y="32004"/>
                  </a:lnTo>
                  <a:lnTo>
                    <a:pt x="106489" y="27432"/>
                  </a:lnTo>
                  <a:lnTo>
                    <a:pt x="103441" y="27432"/>
                  </a:lnTo>
                  <a:lnTo>
                    <a:pt x="100393" y="25908"/>
                  </a:lnTo>
                  <a:lnTo>
                    <a:pt x="97345" y="25908"/>
                  </a:lnTo>
                  <a:lnTo>
                    <a:pt x="94297" y="22860"/>
                  </a:lnTo>
                  <a:lnTo>
                    <a:pt x="92773" y="22860"/>
                  </a:lnTo>
                  <a:lnTo>
                    <a:pt x="92773" y="21336"/>
                  </a:lnTo>
                  <a:lnTo>
                    <a:pt x="91249" y="21336"/>
                  </a:lnTo>
                  <a:lnTo>
                    <a:pt x="91249" y="19812"/>
                  </a:lnTo>
                  <a:lnTo>
                    <a:pt x="89725" y="19812"/>
                  </a:lnTo>
                  <a:lnTo>
                    <a:pt x="89725" y="15240"/>
                  </a:lnTo>
                  <a:lnTo>
                    <a:pt x="94297" y="10668"/>
                  </a:lnTo>
                  <a:lnTo>
                    <a:pt x="97345" y="10668"/>
                  </a:lnTo>
                  <a:lnTo>
                    <a:pt x="98869" y="9144"/>
                  </a:lnTo>
                  <a:lnTo>
                    <a:pt x="109537" y="9144"/>
                  </a:lnTo>
                  <a:lnTo>
                    <a:pt x="112585" y="10668"/>
                  </a:lnTo>
                  <a:lnTo>
                    <a:pt x="118681" y="10668"/>
                  </a:lnTo>
                  <a:lnTo>
                    <a:pt x="121729" y="12192"/>
                  </a:lnTo>
                  <a:lnTo>
                    <a:pt x="121729" y="9144"/>
                  </a:lnTo>
                  <a:lnTo>
                    <a:pt x="121729" y="3048"/>
                  </a:lnTo>
                  <a:lnTo>
                    <a:pt x="118681" y="1524"/>
                  </a:lnTo>
                  <a:lnTo>
                    <a:pt x="109537" y="1524"/>
                  </a:lnTo>
                  <a:lnTo>
                    <a:pt x="106489" y="0"/>
                  </a:lnTo>
                  <a:lnTo>
                    <a:pt x="98869" y="0"/>
                  </a:lnTo>
                  <a:lnTo>
                    <a:pt x="92773" y="3048"/>
                  </a:lnTo>
                  <a:lnTo>
                    <a:pt x="89725" y="3048"/>
                  </a:lnTo>
                  <a:lnTo>
                    <a:pt x="86677" y="4572"/>
                  </a:lnTo>
                  <a:lnTo>
                    <a:pt x="82105" y="9144"/>
                  </a:lnTo>
                  <a:lnTo>
                    <a:pt x="82105" y="10668"/>
                  </a:lnTo>
                  <a:lnTo>
                    <a:pt x="80581" y="12192"/>
                  </a:lnTo>
                  <a:lnTo>
                    <a:pt x="80581" y="13716"/>
                  </a:lnTo>
                  <a:lnTo>
                    <a:pt x="78955" y="16764"/>
                  </a:lnTo>
                  <a:lnTo>
                    <a:pt x="78955" y="19812"/>
                  </a:lnTo>
                  <a:lnTo>
                    <a:pt x="80581" y="22860"/>
                  </a:lnTo>
                  <a:lnTo>
                    <a:pt x="80581" y="24384"/>
                  </a:lnTo>
                  <a:lnTo>
                    <a:pt x="82105" y="25908"/>
                  </a:lnTo>
                  <a:lnTo>
                    <a:pt x="83629" y="28956"/>
                  </a:lnTo>
                  <a:lnTo>
                    <a:pt x="85153" y="28956"/>
                  </a:lnTo>
                  <a:lnTo>
                    <a:pt x="88201" y="32004"/>
                  </a:lnTo>
                  <a:lnTo>
                    <a:pt x="91249" y="33528"/>
                  </a:lnTo>
                  <a:lnTo>
                    <a:pt x="92773" y="33528"/>
                  </a:lnTo>
                  <a:lnTo>
                    <a:pt x="98869" y="36576"/>
                  </a:lnTo>
                  <a:lnTo>
                    <a:pt x="101917" y="36576"/>
                  </a:lnTo>
                  <a:lnTo>
                    <a:pt x="104965" y="38100"/>
                  </a:lnTo>
                  <a:lnTo>
                    <a:pt x="106489" y="39624"/>
                  </a:lnTo>
                  <a:lnTo>
                    <a:pt x="109537" y="39624"/>
                  </a:lnTo>
                  <a:lnTo>
                    <a:pt x="111061" y="41148"/>
                  </a:lnTo>
                  <a:lnTo>
                    <a:pt x="112585" y="41148"/>
                  </a:lnTo>
                  <a:lnTo>
                    <a:pt x="112585" y="42672"/>
                  </a:lnTo>
                  <a:lnTo>
                    <a:pt x="114109" y="42672"/>
                  </a:lnTo>
                  <a:lnTo>
                    <a:pt x="114109" y="48768"/>
                  </a:lnTo>
                  <a:lnTo>
                    <a:pt x="112585" y="51816"/>
                  </a:lnTo>
                  <a:lnTo>
                    <a:pt x="111061" y="53340"/>
                  </a:lnTo>
                  <a:lnTo>
                    <a:pt x="108013" y="53340"/>
                  </a:lnTo>
                  <a:lnTo>
                    <a:pt x="104965" y="54864"/>
                  </a:lnTo>
                  <a:lnTo>
                    <a:pt x="92773" y="54864"/>
                  </a:lnTo>
                  <a:lnTo>
                    <a:pt x="89725" y="53340"/>
                  </a:lnTo>
                  <a:lnTo>
                    <a:pt x="82105" y="53340"/>
                  </a:lnTo>
                  <a:lnTo>
                    <a:pt x="78955" y="51816"/>
                  </a:lnTo>
                  <a:lnTo>
                    <a:pt x="78955" y="60960"/>
                  </a:lnTo>
                  <a:lnTo>
                    <a:pt x="82105" y="62484"/>
                  </a:lnTo>
                  <a:lnTo>
                    <a:pt x="88201" y="62484"/>
                  </a:lnTo>
                  <a:lnTo>
                    <a:pt x="92773" y="64008"/>
                  </a:lnTo>
                  <a:lnTo>
                    <a:pt x="103441" y="64008"/>
                  </a:lnTo>
                  <a:lnTo>
                    <a:pt x="106489" y="62484"/>
                  </a:lnTo>
                  <a:lnTo>
                    <a:pt x="111061" y="62484"/>
                  </a:lnTo>
                  <a:lnTo>
                    <a:pt x="114109" y="60960"/>
                  </a:lnTo>
                  <a:lnTo>
                    <a:pt x="115633" y="60960"/>
                  </a:lnTo>
                  <a:lnTo>
                    <a:pt x="118681" y="57912"/>
                  </a:lnTo>
                  <a:lnTo>
                    <a:pt x="120205" y="57912"/>
                  </a:lnTo>
                  <a:lnTo>
                    <a:pt x="123253" y="54864"/>
                  </a:lnTo>
                  <a:lnTo>
                    <a:pt x="123253" y="53340"/>
                  </a:lnTo>
                  <a:lnTo>
                    <a:pt x="124777" y="51816"/>
                  </a:lnTo>
                  <a:lnTo>
                    <a:pt x="124777" y="39624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049083" y="5392001"/>
              <a:ext cx="256412" cy="64103"/>
            </a:xfrm>
            <a:prstGeom prst="rect">
              <a:avLst/>
            </a:prstGeom>
          </p:spPr>
        </p:pic>
      </p:grpSp>
      <p:sp>
        <p:nvSpPr>
          <p:cNvPr id="51" name="object 51"/>
          <p:cNvSpPr/>
          <p:nvPr/>
        </p:nvSpPr>
        <p:spPr>
          <a:xfrm>
            <a:off x="1457134" y="5555259"/>
            <a:ext cx="186690" cy="62865"/>
          </a:xfrm>
          <a:custGeom>
            <a:avLst/>
            <a:gdLst/>
            <a:ahLst/>
            <a:cxnLst/>
            <a:rect l="l" t="t" r="r" b="b"/>
            <a:pathLst>
              <a:path w="186689" h="62864">
                <a:moveTo>
                  <a:pt x="50393" y="13728"/>
                </a:moveTo>
                <a:lnTo>
                  <a:pt x="48107" y="9156"/>
                </a:lnTo>
                <a:lnTo>
                  <a:pt x="47345" y="7632"/>
                </a:lnTo>
                <a:lnTo>
                  <a:pt x="42773" y="3060"/>
                </a:lnTo>
                <a:lnTo>
                  <a:pt x="39624" y="1536"/>
                </a:lnTo>
                <a:lnTo>
                  <a:pt x="36576" y="12"/>
                </a:lnTo>
                <a:lnTo>
                  <a:pt x="15240" y="12"/>
                </a:lnTo>
                <a:lnTo>
                  <a:pt x="13716" y="1536"/>
                </a:lnTo>
                <a:lnTo>
                  <a:pt x="10668" y="1536"/>
                </a:lnTo>
                <a:lnTo>
                  <a:pt x="7620" y="3060"/>
                </a:lnTo>
                <a:lnTo>
                  <a:pt x="6096" y="3060"/>
                </a:lnTo>
                <a:lnTo>
                  <a:pt x="6096" y="12204"/>
                </a:lnTo>
                <a:lnTo>
                  <a:pt x="9144" y="12204"/>
                </a:lnTo>
                <a:lnTo>
                  <a:pt x="15240" y="9156"/>
                </a:lnTo>
                <a:lnTo>
                  <a:pt x="33528" y="9156"/>
                </a:lnTo>
                <a:lnTo>
                  <a:pt x="38100" y="13728"/>
                </a:lnTo>
                <a:lnTo>
                  <a:pt x="39624" y="16776"/>
                </a:lnTo>
                <a:lnTo>
                  <a:pt x="39624" y="26009"/>
                </a:lnTo>
                <a:lnTo>
                  <a:pt x="39624" y="33629"/>
                </a:lnTo>
                <a:lnTo>
                  <a:pt x="39624" y="44297"/>
                </a:lnTo>
                <a:lnTo>
                  <a:pt x="33528" y="50393"/>
                </a:lnTo>
                <a:lnTo>
                  <a:pt x="27432" y="53441"/>
                </a:lnTo>
                <a:lnTo>
                  <a:pt x="16764" y="53441"/>
                </a:lnTo>
                <a:lnTo>
                  <a:pt x="12192" y="48869"/>
                </a:lnTo>
                <a:lnTo>
                  <a:pt x="12192" y="39725"/>
                </a:lnTo>
                <a:lnTo>
                  <a:pt x="16764" y="35153"/>
                </a:lnTo>
                <a:lnTo>
                  <a:pt x="19812" y="35153"/>
                </a:lnTo>
                <a:lnTo>
                  <a:pt x="21336" y="33629"/>
                </a:lnTo>
                <a:lnTo>
                  <a:pt x="39624" y="33629"/>
                </a:lnTo>
                <a:lnTo>
                  <a:pt x="39624" y="26009"/>
                </a:lnTo>
                <a:lnTo>
                  <a:pt x="18288" y="26009"/>
                </a:lnTo>
                <a:lnTo>
                  <a:pt x="12192" y="27533"/>
                </a:lnTo>
                <a:lnTo>
                  <a:pt x="3048" y="33629"/>
                </a:lnTo>
                <a:lnTo>
                  <a:pt x="0" y="39725"/>
                </a:lnTo>
                <a:lnTo>
                  <a:pt x="0" y="47345"/>
                </a:lnTo>
                <a:lnTo>
                  <a:pt x="1524" y="50393"/>
                </a:lnTo>
                <a:lnTo>
                  <a:pt x="1524" y="51917"/>
                </a:lnTo>
                <a:lnTo>
                  <a:pt x="3048" y="53441"/>
                </a:lnTo>
                <a:lnTo>
                  <a:pt x="3048" y="56489"/>
                </a:lnTo>
                <a:lnTo>
                  <a:pt x="6096" y="59537"/>
                </a:lnTo>
                <a:lnTo>
                  <a:pt x="9144" y="61061"/>
                </a:lnTo>
                <a:lnTo>
                  <a:pt x="10668" y="61061"/>
                </a:lnTo>
                <a:lnTo>
                  <a:pt x="13716" y="62585"/>
                </a:lnTo>
                <a:lnTo>
                  <a:pt x="24384" y="62585"/>
                </a:lnTo>
                <a:lnTo>
                  <a:pt x="27432" y="61061"/>
                </a:lnTo>
                <a:lnTo>
                  <a:pt x="30480" y="61061"/>
                </a:lnTo>
                <a:lnTo>
                  <a:pt x="33528" y="59537"/>
                </a:lnTo>
                <a:lnTo>
                  <a:pt x="38100" y="56489"/>
                </a:lnTo>
                <a:lnTo>
                  <a:pt x="41249" y="53441"/>
                </a:lnTo>
                <a:lnTo>
                  <a:pt x="41249" y="61061"/>
                </a:lnTo>
                <a:lnTo>
                  <a:pt x="50393" y="61061"/>
                </a:lnTo>
                <a:lnTo>
                  <a:pt x="50393" y="33629"/>
                </a:lnTo>
                <a:lnTo>
                  <a:pt x="50393" y="13728"/>
                </a:lnTo>
                <a:close/>
              </a:path>
              <a:path w="186689" h="62864">
                <a:moveTo>
                  <a:pt x="117538" y="3048"/>
                </a:moveTo>
                <a:lnTo>
                  <a:pt x="114490" y="1524"/>
                </a:lnTo>
                <a:lnTo>
                  <a:pt x="112966" y="1524"/>
                </a:lnTo>
                <a:lnTo>
                  <a:pt x="109918" y="0"/>
                </a:lnTo>
                <a:lnTo>
                  <a:pt x="91541" y="0"/>
                </a:lnTo>
                <a:lnTo>
                  <a:pt x="88493" y="1524"/>
                </a:lnTo>
                <a:lnTo>
                  <a:pt x="83921" y="3048"/>
                </a:lnTo>
                <a:lnTo>
                  <a:pt x="76301" y="10668"/>
                </a:lnTo>
                <a:lnTo>
                  <a:pt x="73253" y="15240"/>
                </a:lnTo>
                <a:lnTo>
                  <a:pt x="71729" y="18288"/>
                </a:lnTo>
                <a:lnTo>
                  <a:pt x="70205" y="22860"/>
                </a:lnTo>
                <a:lnTo>
                  <a:pt x="70205" y="41249"/>
                </a:lnTo>
                <a:lnTo>
                  <a:pt x="73253" y="48869"/>
                </a:lnTo>
                <a:lnTo>
                  <a:pt x="77825" y="54965"/>
                </a:lnTo>
                <a:lnTo>
                  <a:pt x="82397" y="59537"/>
                </a:lnTo>
                <a:lnTo>
                  <a:pt x="90017" y="62585"/>
                </a:lnTo>
                <a:lnTo>
                  <a:pt x="105346" y="62585"/>
                </a:lnTo>
                <a:lnTo>
                  <a:pt x="108394" y="61061"/>
                </a:lnTo>
                <a:lnTo>
                  <a:pt x="111442" y="61061"/>
                </a:lnTo>
                <a:lnTo>
                  <a:pt x="114490" y="59537"/>
                </a:lnTo>
                <a:lnTo>
                  <a:pt x="117538" y="59537"/>
                </a:lnTo>
                <a:lnTo>
                  <a:pt x="117538" y="48869"/>
                </a:lnTo>
                <a:lnTo>
                  <a:pt x="114490" y="50393"/>
                </a:lnTo>
                <a:lnTo>
                  <a:pt x="112966" y="51917"/>
                </a:lnTo>
                <a:lnTo>
                  <a:pt x="109918" y="51917"/>
                </a:lnTo>
                <a:lnTo>
                  <a:pt x="106870" y="53441"/>
                </a:lnTo>
                <a:lnTo>
                  <a:pt x="94589" y="53441"/>
                </a:lnTo>
                <a:lnTo>
                  <a:pt x="90017" y="51917"/>
                </a:lnTo>
                <a:lnTo>
                  <a:pt x="86969" y="47345"/>
                </a:lnTo>
                <a:lnTo>
                  <a:pt x="82397" y="44297"/>
                </a:lnTo>
                <a:lnTo>
                  <a:pt x="80873" y="38201"/>
                </a:lnTo>
                <a:lnTo>
                  <a:pt x="80873" y="24485"/>
                </a:lnTo>
                <a:lnTo>
                  <a:pt x="83921" y="18288"/>
                </a:lnTo>
                <a:lnTo>
                  <a:pt x="86969" y="15240"/>
                </a:lnTo>
                <a:lnTo>
                  <a:pt x="88493" y="12192"/>
                </a:lnTo>
                <a:lnTo>
                  <a:pt x="91541" y="10668"/>
                </a:lnTo>
                <a:lnTo>
                  <a:pt x="93065" y="10668"/>
                </a:lnTo>
                <a:lnTo>
                  <a:pt x="96113" y="9144"/>
                </a:lnTo>
                <a:lnTo>
                  <a:pt x="109918" y="9144"/>
                </a:lnTo>
                <a:lnTo>
                  <a:pt x="111442" y="10668"/>
                </a:lnTo>
                <a:lnTo>
                  <a:pt x="114490" y="10668"/>
                </a:lnTo>
                <a:lnTo>
                  <a:pt x="117538" y="12192"/>
                </a:lnTo>
                <a:lnTo>
                  <a:pt x="117538" y="3048"/>
                </a:lnTo>
                <a:close/>
              </a:path>
              <a:path w="186689" h="62864">
                <a:moveTo>
                  <a:pt x="186220" y="3048"/>
                </a:moveTo>
                <a:lnTo>
                  <a:pt x="183172" y="1524"/>
                </a:lnTo>
                <a:lnTo>
                  <a:pt x="180124" y="1524"/>
                </a:lnTo>
                <a:lnTo>
                  <a:pt x="177076" y="0"/>
                </a:lnTo>
                <a:lnTo>
                  <a:pt x="160312" y="0"/>
                </a:lnTo>
                <a:lnTo>
                  <a:pt x="155638" y="1524"/>
                </a:lnTo>
                <a:lnTo>
                  <a:pt x="152590" y="3048"/>
                </a:lnTo>
                <a:lnTo>
                  <a:pt x="146494" y="9144"/>
                </a:lnTo>
                <a:lnTo>
                  <a:pt x="143446" y="10668"/>
                </a:lnTo>
                <a:lnTo>
                  <a:pt x="141922" y="15240"/>
                </a:lnTo>
                <a:lnTo>
                  <a:pt x="140398" y="18288"/>
                </a:lnTo>
                <a:lnTo>
                  <a:pt x="137350" y="27533"/>
                </a:lnTo>
                <a:lnTo>
                  <a:pt x="137350" y="41249"/>
                </a:lnTo>
                <a:lnTo>
                  <a:pt x="140398" y="48869"/>
                </a:lnTo>
                <a:lnTo>
                  <a:pt x="151066" y="59537"/>
                </a:lnTo>
                <a:lnTo>
                  <a:pt x="158788" y="62585"/>
                </a:lnTo>
                <a:lnTo>
                  <a:pt x="174028" y="62585"/>
                </a:lnTo>
                <a:lnTo>
                  <a:pt x="177076" y="61061"/>
                </a:lnTo>
                <a:lnTo>
                  <a:pt x="180124" y="61061"/>
                </a:lnTo>
                <a:lnTo>
                  <a:pt x="183172" y="59537"/>
                </a:lnTo>
                <a:lnTo>
                  <a:pt x="186220" y="59537"/>
                </a:lnTo>
                <a:lnTo>
                  <a:pt x="186220" y="48869"/>
                </a:lnTo>
                <a:lnTo>
                  <a:pt x="180124" y="51917"/>
                </a:lnTo>
                <a:lnTo>
                  <a:pt x="177076" y="51917"/>
                </a:lnTo>
                <a:lnTo>
                  <a:pt x="175552" y="53441"/>
                </a:lnTo>
                <a:lnTo>
                  <a:pt x="163360" y="53441"/>
                </a:lnTo>
                <a:lnTo>
                  <a:pt x="158788" y="51917"/>
                </a:lnTo>
                <a:lnTo>
                  <a:pt x="151066" y="44297"/>
                </a:lnTo>
                <a:lnTo>
                  <a:pt x="149542" y="38201"/>
                </a:lnTo>
                <a:lnTo>
                  <a:pt x="149542" y="24485"/>
                </a:lnTo>
                <a:lnTo>
                  <a:pt x="151066" y="21336"/>
                </a:lnTo>
                <a:lnTo>
                  <a:pt x="151066" y="18288"/>
                </a:lnTo>
                <a:lnTo>
                  <a:pt x="152590" y="16764"/>
                </a:lnTo>
                <a:lnTo>
                  <a:pt x="155638" y="15240"/>
                </a:lnTo>
                <a:lnTo>
                  <a:pt x="157162" y="12192"/>
                </a:lnTo>
                <a:lnTo>
                  <a:pt x="158788" y="10668"/>
                </a:lnTo>
                <a:lnTo>
                  <a:pt x="161836" y="10668"/>
                </a:lnTo>
                <a:lnTo>
                  <a:pt x="163360" y="9144"/>
                </a:lnTo>
                <a:lnTo>
                  <a:pt x="177076" y="9144"/>
                </a:lnTo>
                <a:lnTo>
                  <a:pt x="180124" y="10668"/>
                </a:lnTo>
                <a:lnTo>
                  <a:pt x="183172" y="10668"/>
                </a:lnTo>
                <a:lnTo>
                  <a:pt x="186220" y="12192"/>
                </a:lnTo>
                <a:lnTo>
                  <a:pt x="186220" y="3048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object 5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540514" y="5366093"/>
            <a:ext cx="1358931" cy="276224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1663166" y="5526302"/>
            <a:ext cx="873760" cy="116205"/>
            <a:chOff x="1663166" y="5526302"/>
            <a:chExt cx="873760" cy="116205"/>
          </a:xfrm>
        </p:grpSpPr>
        <p:sp>
          <p:nvSpPr>
            <p:cNvPr id="54" name="object 54"/>
            <p:cNvSpPr/>
            <p:nvPr/>
          </p:nvSpPr>
          <p:spPr>
            <a:xfrm>
              <a:off x="1663166" y="5555259"/>
              <a:ext cx="184785" cy="62865"/>
            </a:xfrm>
            <a:custGeom>
              <a:avLst/>
              <a:gdLst/>
              <a:ahLst/>
              <a:cxnLst/>
              <a:rect l="l" t="t" r="r" b="b"/>
              <a:pathLst>
                <a:path w="184785" h="62864">
                  <a:moveTo>
                    <a:pt x="48856" y="12"/>
                  </a:moveTo>
                  <a:lnTo>
                    <a:pt x="38188" y="12"/>
                  </a:lnTo>
                  <a:lnTo>
                    <a:pt x="38188" y="41249"/>
                  </a:lnTo>
                  <a:lnTo>
                    <a:pt x="36664" y="42773"/>
                  </a:lnTo>
                  <a:lnTo>
                    <a:pt x="35140" y="45821"/>
                  </a:lnTo>
                  <a:lnTo>
                    <a:pt x="30568" y="50393"/>
                  </a:lnTo>
                  <a:lnTo>
                    <a:pt x="29044" y="50393"/>
                  </a:lnTo>
                  <a:lnTo>
                    <a:pt x="27520" y="51917"/>
                  </a:lnTo>
                  <a:lnTo>
                    <a:pt x="25996" y="51917"/>
                  </a:lnTo>
                  <a:lnTo>
                    <a:pt x="24472" y="53441"/>
                  </a:lnTo>
                  <a:lnTo>
                    <a:pt x="13804" y="53441"/>
                  </a:lnTo>
                  <a:lnTo>
                    <a:pt x="10668" y="48869"/>
                  </a:lnTo>
                  <a:lnTo>
                    <a:pt x="10668" y="12"/>
                  </a:lnTo>
                  <a:lnTo>
                    <a:pt x="0" y="12"/>
                  </a:lnTo>
                  <a:lnTo>
                    <a:pt x="0" y="47345"/>
                  </a:lnTo>
                  <a:lnTo>
                    <a:pt x="1524" y="53441"/>
                  </a:lnTo>
                  <a:lnTo>
                    <a:pt x="4572" y="56489"/>
                  </a:lnTo>
                  <a:lnTo>
                    <a:pt x="7620" y="61061"/>
                  </a:lnTo>
                  <a:lnTo>
                    <a:pt x="12280" y="62585"/>
                  </a:lnTo>
                  <a:lnTo>
                    <a:pt x="24472" y="62585"/>
                  </a:lnTo>
                  <a:lnTo>
                    <a:pt x="25996" y="61061"/>
                  </a:lnTo>
                  <a:lnTo>
                    <a:pt x="27520" y="61061"/>
                  </a:lnTo>
                  <a:lnTo>
                    <a:pt x="29044" y="59537"/>
                  </a:lnTo>
                  <a:lnTo>
                    <a:pt x="30568" y="59537"/>
                  </a:lnTo>
                  <a:lnTo>
                    <a:pt x="35140" y="54965"/>
                  </a:lnTo>
                  <a:lnTo>
                    <a:pt x="38188" y="53441"/>
                  </a:lnTo>
                  <a:lnTo>
                    <a:pt x="39712" y="51917"/>
                  </a:lnTo>
                  <a:lnTo>
                    <a:pt x="39712" y="61061"/>
                  </a:lnTo>
                  <a:lnTo>
                    <a:pt x="48856" y="61061"/>
                  </a:lnTo>
                  <a:lnTo>
                    <a:pt x="48856" y="12"/>
                  </a:lnTo>
                  <a:close/>
                </a:path>
                <a:path w="184785" h="62864">
                  <a:moveTo>
                    <a:pt x="120675" y="15240"/>
                  </a:moveTo>
                  <a:lnTo>
                    <a:pt x="119151" y="9144"/>
                  </a:lnTo>
                  <a:lnTo>
                    <a:pt x="116103" y="6096"/>
                  </a:lnTo>
                  <a:lnTo>
                    <a:pt x="113055" y="1524"/>
                  </a:lnTo>
                  <a:lnTo>
                    <a:pt x="108483" y="0"/>
                  </a:lnTo>
                  <a:lnTo>
                    <a:pt x="94767" y="0"/>
                  </a:lnTo>
                  <a:lnTo>
                    <a:pt x="91719" y="3048"/>
                  </a:lnTo>
                  <a:lnTo>
                    <a:pt x="88671" y="4572"/>
                  </a:lnTo>
                  <a:lnTo>
                    <a:pt x="84099" y="7620"/>
                  </a:lnTo>
                  <a:lnTo>
                    <a:pt x="81051" y="12192"/>
                  </a:lnTo>
                  <a:lnTo>
                    <a:pt x="81051" y="0"/>
                  </a:lnTo>
                  <a:lnTo>
                    <a:pt x="70294" y="0"/>
                  </a:lnTo>
                  <a:lnTo>
                    <a:pt x="70294" y="61061"/>
                  </a:lnTo>
                  <a:lnTo>
                    <a:pt x="81051" y="61061"/>
                  </a:lnTo>
                  <a:lnTo>
                    <a:pt x="81051" y="22860"/>
                  </a:lnTo>
                  <a:lnTo>
                    <a:pt x="87147" y="16764"/>
                  </a:lnTo>
                  <a:lnTo>
                    <a:pt x="88671" y="13716"/>
                  </a:lnTo>
                  <a:lnTo>
                    <a:pt x="90195" y="12192"/>
                  </a:lnTo>
                  <a:lnTo>
                    <a:pt x="91719" y="12192"/>
                  </a:lnTo>
                  <a:lnTo>
                    <a:pt x="94767" y="9144"/>
                  </a:lnTo>
                  <a:lnTo>
                    <a:pt x="106959" y="9144"/>
                  </a:lnTo>
                  <a:lnTo>
                    <a:pt x="110007" y="15240"/>
                  </a:lnTo>
                  <a:lnTo>
                    <a:pt x="110007" y="24384"/>
                  </a:lnTo>
                  <a:lnTo>
                    <a:pt x="120675" y="24384"/>
                  </a:lnTo>
                  <a:lnTo>
                    <a:pt x="120675" y="15240"/>
                  </a:lnTo>
                  <a:close/>
                </a:path>
                <a:path w="184785" h="62864">
                  <a:moveTo>
                    <a:pt x="184785" y="13728"/>
                  </a:moveTo>
                  <a:lnTo>
                    <a:pt x="182499" y="9156"/>
                  </a:lnTo>
                  <a:lnTo>
                    <a:pt x="181737" y="7632"/>
                  </a:lnTo>
                  <a:lnTo>
                    <a:pt x="180213" y="6108"/>
                  </a:lnTo>
                  <a:lnTo>
                    <a:pt x="178587" y="4584"/>
                  </a:lnTo>
                  <a:lnTo>
                    <a:pt x="177063" y="3060"/>
                  </a:lnTo>
                  <a:lnTo>
                    <a:pt x="170967" y="12"/>
                  </a:lnTo>
                  <a:lnTo>
                    <a:pt x="149631" y="12"/>
                  </a:lnTo>
                  <a:lnTo>
                    <a:pt x="148107" y="1536"/>
                  </a:lnTo>
                  <a:lnTo>
                    <a:pt x="145059" y="1536"/>
                  </a:lnTo>
                  <a:lnTo>
                    <a:pt x="142011" y="3060"/>
                  </a:lnTo>
                  <a:lnTo>
                    <a:pt x="140487" y="3060"/>
                  </a:lnTo>
                  <a:lnTo>
                    <a:pt x="140487" y="12204"/>
                  </a:lnTo>
                  <a:lnTo>
                    <a:pt x="143535" y="12204"/>
                  </a:lnTo>
                  <a:lnTo>
                    <a:pt x="149631" y="9156"/>
                  </a:lnTo>
                  <a:lnTo>
                    <a:pt x="167919" y="9156"/>
                  </a:lnTo>
                  <a:lnTo>
                    <a:pt x="172491" y="13728"/>
                  </a:lnTo>
                  <a:lnTo>
                    <a:pt x="174015" y="16776"/>
                  </a:lnTo>
                  <a:lnTo>
                    <a:pt x="174015" y="25920"/>
                  </a:lnTo>
                  <a:lnTo>
                    <a:pt x="174015" y="33629"/>
                  </a:lnTo>
                  <a:lnTo>
                    <a:pt x="174015" y="44297"/>
                  </a:lnTo>
                  <a:lnTo>
                    <a:pt x="167919" y="50393"/>
                  </a:lnTo>
                  <a:lnTo>
                    <a:pt x="161823" y="53441"/>
                  </a:lnTo>
                  <a:lnTo>
                    <a:pt x="151155" y="53441"/>
                  </a:lnTo>
                  <a:lnTo>
                    <a:pt x="146583" y="48869"/>
                  </a:lnTo>
                  <a:lnTo>
                    <a:pt x="146583" y="39725"/>
                  </a:lnTo>
                  <a:lnTo>
                    <a:pt x="151155" y="35153"/>
                  </a:lnTo>
                  <a:lnTo>
                    <a:pt x="154203" y="35153"/>
                  </a:lnTo>
                  <a:lnTo>
                    <a:pt x="155727" y="33629"/>
                  </a:lnTo>
                  <a:lnTo>
                    <a:pt x="174015" y="33629"/>
                  </a:lnTo>
                  <a:lnTo>
                    <a:pt x="174015" y="25920"/>
                  </a:lnTo>
                  <a:lnTo>
                    <a:pt x="152679" y="25920"/>
                  </a:lnTo>
                  <a:lnTo>
                    <a:pt x="146583" y="27444"/>
                  </a:lnTo>
                  <a:lnTo>
                    <a:pt x="142011" y="30581"/>
                  </a:lnTo>
                  <a:lnTo>
                    <a:pt x="137439" y="33629"/>
                  </a:lnTo>
                  <a:lnTo>
                    <a:pt x="134391" y="39725"/>
                  </a:lnTo>
                  <a:lnTo>
                    <a:pt x="134391" y="47345"/>
                  </a:lnTo>
                  <a:lnTo>
                    <a:pt x="135915" y="50393"/>
                  </a:lnTo>
                  <a:lnTo>
                    <a:pt x="135915" y="51917"/>
                  </a:lnTo>
                  <a:lnTo>
                    <a:pt x="137439" y="53441"/>
                  </a:lnTo>
                  <a:lnTo>
                    <a:pt x="137439" y="56489"/>
                  </a:lnTo>
                  <a:lnTo>
                    <a:pt x="140487" y="59537"/>
                  </a:lnTo>
                  <a:lnTo>
                    <a:pt x="143535" y="61061"/>
                  </a:lnTo>
                  <a:lnTo>
                    <a:pt x="145059" y="61061"/>
                  </a:lnTo>
                  <a:lnTo>
                    <a:pt x="148107" y="62585"/>
                  </a:lnTo>
                  <a:lnTo>
                    <a:pt x="158775" y="62585"/>
                  </a:lnTo>
                  <a:lnTo>
                    <a:pt x="161823" y="61061"/>
                  </a:lnTo>
                  <a:lnTo>
                    <a:pt x="164871" y="61061"/>
                  </a:lnTo>
                  <a:lnTo>
                    <a:pt x="167919" y="59537"/>
                  </a:lnTo>
                  <a:lnTo>
                    <a:pt x="172491" y="56489"/>
                  </a:lnTo>
                  <a:lnTo>
                    <a:pt x="175539" y="53441"/>
                  </a:lnTo>
                  <a:lnTo>
                    <a:pt x="175539" y="61061"/>
                  </a:lnTo>
                  <a:lnTo>
                    <a:pt x="184785" y="61061"/>
                  </a:lnTo>
                  <a:lnTo>
                    <a:pt x="184785" y="33629"/>
                  </a:lnTo>
                  <a:lnTo>
                    <a:pt x="184785" y="13728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867763" y="5555259"/>
              <a:ext cx="251841" cy="86963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139416" y="5555259"/>
              <a:ext cx="256540" cy="62865"/>
            </a:xfrm>
            <a:custGeom>
              <a:avLst/>
              <a:gdLst/>
              <a:ahLst/>
              <a:cxnLst/>
              <a:rect l="l" t="t" r="r" b="b"/>
              <a:pathLst>
                <a:path w="256539" h="62864">
                  <a:moveTo>
                    <a:pt x="47332" y="3048"/>
                  </a:moveTo>
                  <a:lnTo>
                    <a:pt x="45808" y="1524"/>
                  </a:lnTo>
                  <a:lnTo>
                    <a:pt x="42760" y="1524"/>
                  </a:lnTo>
                  <a:lnTo>
                    <a:pt x="39712" y="0"/>
                  </a:lnTo>
                  <a:lnTo>
                    <a:pt x="22860" y="0"/>
                  </a:lnTo>
                  <a:lnTo>
                    <a:pt x="18288" y="1524"/>
                  </a:lnTo>
                  <a:lnTo>
                    <a:pt x="15240" y="3048"/>
                  </a:lnTo>
                  <a:lnTo>
                    <a:pt x="9144" y="9144"/>
                  </a:lnTo>
                  <a:lnTo>
                    <a:pt x="6096" y="10668"/>
                  </a:lnTo>
                  <a:lnTo>
                    <a:pt x="4572" y="15240"/>
                  </a:lnTo>
                  <a:lnTo>
                    <a:pt x="3048" y="18389"/>
                  </a:lnTo>
                  <a:lnTo>
                    <a:pt x="0" y="27533"/>
                  </a:lnTo>
                  <a:lnTo>
                    <a:pt x="0" y="41249"/>
                  </a:lnTo>
                  <a:lnTo>
                    <a:pt x="3048" y="48869"/>
                  </a:lnTo>
                  <a:lnTo>
                    <a:pt x="7620" y="54965"/>
                  </a:lnTo>
                  <a:lnTo>
                    <a:pt x="13716" y="59537"/>
                  </a:lnTo>
                  <a:lnTo>
                    <a:pt x="21336" y="62585"/>
                  </a:lnTo>
                  <a:lnTo>
                    <a:pt x="36664" y="62585"/>
                  </a:lnTo>
                  <a:lnTo>
                    <a:pt x="39712" y="61061"/>
                  </a:lnTo>
                  <a:lnTo>
                    <a:pt x="42760" y="61061"/>
                  </a:lnTo>
                  <a:lnTo>
                    <a:pt x="45808" y="59537"/>
                  </a:lnTo>
                  <a:lnTo>
                    <a:pt x="47332" y="59537"/>
                  </a:lnTo>
                  <a:lnTo>
                    <a:pt x="47332" y="48869"/>
                  </a:lnTo>
                  <a:lnTo>
                    <a:pt x="45808" y="50393"/>
                  </a:lnTo>
                  <a:lnTo>
                    <a:pt x="42760" y="51917"/>
                  </a:lnTo>
                  <a:lnTo>
                    <a:pt x="39712" y="51917"/>
                  </a:lnTo>
                  <a:lnTo>
                    <a:pt x="36664" y="53441"/>
                  </a:lnTo>
                  <a:lnTo>
                    <a:pt x="25908" y="53441"/>
                  </a:lnTo>
                  <a:lnTo>
                    <a:pt x="19812" y="51917"/>
                  </a:lnTo>
                  <a:lnTo>
                    <a:pt x="16764" y="47345"/>
                  </a:lnTo>
                  <a:lnTo>
                    <a:pt x="13716" y="44297"/>
                  </a:lnTo>
                  <a:lnTo>
                    <a:pt x="12192" y="38201"/>
                  </a:lnTo>
                  <a:lnTo>
                    <a:pt x="12192" y="24485"/>
                  </a:lnTo>
                  <a:lnTo>
                    <a:pt x="13716" y="21437"/>
                  </a:lnTo>
                  <a:lnTo>
                    <a:pt x="13716" y="18389"/>
                  </a:lnTo>
                  <a:lnTo>
                    <a:pt x="21336" y="10668"/>
                  </a:lnTo>
                  <a:lnTo>
                    <a:pt x="24384" y="10668"/>
                  </a:lnTo>
                  <a:lnTo>
                    <a:pt x="25908" y="9144"/>
                  </a:lnTo>
                  <a:lnTo>
                    <a:pt x="39712" y="9144"/>
                  </a:lnTo>
                  <a:lnTo>
                    <a:pt x="42760" y="10668"/>
                  </a:lnTo>
                  <a:lnTo>
                    <a:pt x="45808" y="10668"/>
                  </a:lnTo>
                  <a:lnTo>
                    <a:pt x="47332" y="12192"/>
                  </a:lnTo>
                  <a:lnTo>
                    <a:pt x="47332" y="3048"/>
                  </a:lnTo>
                  <a:close/>
                </a:path>
                <a:path w="256539" h="62864">
                  <a:moveTo>
                    <a:pt x="122199" y="26009"/>
                  </a:moveTo>
                  <a:lnTo>
                    <a:pt x="120586" y="21336"/>
                  </a:lnTo>
                  <a:lnTo>
                    <a:pt x="119062" y="16764"/>
                  </a:lnTo>
                  <a:lnTo>
                    <a:pt x="119062" y="13716"/>
                  </a:lnTo>
                  <a:lnTo>
                    <a:pt x="116014" y="10668"/>
                  </a:lnTo>
                  <a:lnTo>
                    <a:pt x="115252" y="9144"/>
                  </a:lnTo>
                  <a:lnTo>
                    <a:pt x="114490" y="7620"/>
                  </a:lnTo>
                  <a:lnTo>
                    <a:pt x="111442" y="4572"/>
                  </a:lnTo>
                  <a:lnTo>
                    <a:pt x="111442" y="27533"/>
                  </a:lnTo>
                  <a:lnTo>
                    <a:pt x="111442" y="33629"/>
                  </a:lnTo>
                  <a:lnTo>
                    <a:pt x="109918" y="36677"/>
                  </a:lnTo>
                  <a:lnTo>
                    <a:pt x="109918" y="42773"/>
                  </a:lnTo>
                  <a:lnTo>
                    <a:pt x="108394" y="44297"/>
                  </a:lnTo>
                  <a:lnTo>
                    <a:pt x="106870" y="47345"/>
                  </a:lnTo>
                  <a:lnTo>
                    <a:pt x="103822" y="50393"/>
                  </a:lnTo>
                  <a:lnTo>
                    <a:pt x="100774" y="51917"/>
                  </a:lnTo>
                  <a:lnTo>
                    <a:pt x="99250" y="53441"/>
                  </a:lnTo>
                  <a:lnTo>
                    <a:pt x="88582" y="53441"/>
                  </a:lnTo>
                  <a:lnTo>
                    <a:pt x="85534" y="51917"/>
                  </a:lnTo>
                  <a:lnTo>
                    <a:pt x="84010" y="51917"/>
                  </a:lnTo>
                  <a:lnTo>
                    <a:pt x="82486" y="50393"/>
                  </a:lnTo>
                  <a:lnTo>
                    <a:pt x="80962" y="47345"/>
                  </a:lnTo>
                  <a:lnTo>
                    <a:pt x="77914" y="44297"/>
                  </a:lnTo>
                  <a:lnTo>
                    <a:pt x="76390" y="41249"/>
                  </a:lnTo>
                  <a:lnTo>
                    <a:pt x="76390" y="38201"/>
                  </a:lnTo>
                  <a:lnTo>
                    <a:pt x="74866" y="35153"/>
                  </a:lnTo>
                  <a:lnTo>
                    <a:pt x="74866" y="27533"/>
                  </a:lnTo>
                  <a:lnTo>
                    <a:pt x="76390" y="26009"/>
                  </a:lnTo>
                  <a:lnTo>
                    <a:pt x="76390" y="19812"/>
                  </a:lnTo>
                  <a:lnTo>
                    <a:pt x="77914" y="16764"/>
                  </a:lnTo>
                  <a:lnTo>
                    <a:pt x="82486" y="12192"/>
                  </a:lnTo>
                  <a:lnTo>
                    <a:pt x="85534" y="10668"/>
                  </a:lnTo>
                  <a:lnTo>
                    <a:pt x="87058" y="9144"/>
                  </a:lnTo>
                  <a:lnTo>
                    <a:pt x="97726" y="9144"/>
                  </a:lnTo>
                  <a:lnTo>
                    <a:pt x="100774" y="10668"/>
                  </a:lnTo>
                  <a:lnTo>
                    <a:pt x="102298" y="10668"/>
                  </a:lnTo>
                  <a:lnTo>
                    <a:pt x="105346" y="12192"/>
                  </a:lnTo>
                  <a:lnTo>
                    <a:pt x="105346" y="13716"/>
                  </a:lnTo>
                  <a:lnTo>
                    <a:pt x="108394" y="16764"/>
                  </a:lnTo>
                  <a:lnTo>
                    <a:pt x="108394" y="18288"/>
                  </a:lnTo>
                  <a:lnTo>
                    <a:pt x="109918" y="21336"/>
                  </a:lnTo>
                  <a:lnTo>
                    <a:pt x="109918" y="24485"/>
                  </a:lnTo>
                  <a:lnTo>
                    <a:pt x="111442" y="27533"/>
                  </a:lnTo>
                  <a:lnTo>
                    <a:pt x="111442" y="4572"/>
                  </a:lnTo>
                  <a:lnTo>
                    <a:pt x="102298" y="0"/>
                  </a:lnTo>
                  <a:lnTo>
                    <a:pt x="85534" y="0"/>
                  </a:lnTo>
                  <a:lnTo>
                    <a:pt x="80962" y="1524"/>
                  </a:lnTo>
                  <a:lnTo>
                    <a:pt x="77914" y="3048"/>
                  </a:lnTo>
                  <a:lnTo>
                    <a:pt x="70294" y="10668"/>
                  </a:lnTo>
                  <a:lnTo>
                    <a:pt x="68770" y="15240"/>
                  </a:lnTo>
                  <a:lnTo>
                    <a:pt x="67246" y="18288"/>
                  </a:lnTo>
                  <a:lnTo>
                    <a:pt x="65722" y="22860"/>
                  </a:lnTo>
                  <a:lnTo>
                    <a:pt x="64198" y="26009"/>
                  </a:lnTo>
                  <a:lnTo>
                    <a:pt x="64198" y="36677"/>
                  </a:lnTo>
                  <a:lnTo>
                    <a:pt x="65722" y="41249"/>
                  </a:lnTo>
                  <a:lnTo>
                    <a:pt x="67246" y="44297"/>
                  </a:lnTo>
                  <a:lnTo>
                    <a:pt x="67246" y="48869"/>
                  </a:lnTo>
                  <a:lnTo>
                    <a:pt x="70294" y="51917"/>
                  </a:lnTo>
                  <a:lnTo>
                    <a:pt x="71818" y="54965"/>
                  </a:lnTo>
                  <a:lnTo>
                    <a:pt x="74866" y="56489"/>
                  </a:lnTo>
                  <a:lnTo>
                    <a:pt x="77914" y="59537"/>
                  </a:lnTo>
                  <a:lnTo>
                    <a:pt x="84010" y="62585"/>
                  </a:lnTo>
                  <a:lnTo>
                    <a:pt x="97726" y="62585"/>
                  </a:lnTo>
                  <a:lnTo>
                    <a:pt x="100774" y="61061"/>
                  </a:lnTo>
                  <a:lnTo>
                    <a:pt x="105346" y="59537"/>
                  </a:lnTo>
                  <a:lnTo>
                    <a:pt x="111442" y="56489"/>
                  </a:lnTo>
                  <a:lnTo>
                    <a:pt x="114490" y="53441"/>
                  </a:lnTo>
                  <a:lnTo>
                    <a:pt x="116014" y="50393"/>
                  </a:lnTo>
                  <a:lnTo>
                    <a:pt x="119062" y="47345"/>
                  </a:lnTo>
                  <a:lnTo>
                    <a:pt x="119062" y="44297"/>
                  </a:lnTo>
                  <a:lnTo>
                    <a:pt x="120586" y="39725"/>
                  </a:lnTo>
                  <a:lnTo>
                    <a:pt x="122199" y="35153"/>
                  </a:lnTo>
                  <a:lnTo>
                    <a:pt x="122199" y="26009"/>
                  </a:lnTo>
                  <a:close/>
                </a:path>
                <a:path w="256539" h="62864">
                  <a:moveTo>
                    <a:pt x="189357" y="15240"/>
                  </a:moveTo>
                  <a:lnTo>
                    <a:pt x="187833" y="9144"/>
                  </a:lnTo>
                  <a:lnTo>
                    <a:pt x="184785" y="6096"/>
                  </a:lnTo>
                  <a:lnTo>
                    <a:pt x="181737" y="1524"/>
                  </a:lnTo>
                  <a:lnTo>
                    <a:pt x="177063" y="0"/>
                  </a:lnTo>
                  <a:lnTo>
                    <a:pt x="163347" y="0"/>
                  </a:lnTo>
                  <a:lnTo>
                    <a:pt x="160299" y="3048"/>
                  </a:lnTo>
                  <a:lnTo>
                    <a:pt x="155727" y="4572"/>
                  </a:lnTo>
                  <a:lnTo>
                    <a:pt x="152679" y="7620"/>
                  </a:lnTo>
                  <a:lnTo>
                    <a:pt x="149631" y="12192"/>
                  </a:lnTo>
                  <a:lnTo>
                    <a:pt x="149631" y="0"/>
                  </a:lnTo>
                  <a:lnTo>
                    <a:pt x="138963" y="0"/>
                  </a:lnTo>
                  <a:lnTo>
                    <a:pt x="138963" y="61061"/>
                  </a:lnTo>
                  <a:lnTo>
                    <a:pt x="149631" y="61061"/>
                  </a:lnTo>
                  <a:lnTo>
                    <a:pt x="149631" y="22860"/>
                  </a:lnTo>
                  <a:lnTo>
                    <a:pt x="155727" y="16764"/>
                  </a:lnTo>
                  <a:lnTo>
                    <a:pt x="157251" y="13716"/>
                  </a:lnTo>
                  <a:lnTo>
                    <a:pt x="158775" y="12192"/>
                  </a:lnTo>
                  <a:lnTo>
                    <a:pt x="160299" y="12192"/>
                  </a:lnTo>
                  <a:lnTo>
                    <a:pt x="163347" y="9144"/>
                  </a:lnTo>
                  <a:lnTo>
                    <a:pt x="174015" y="9144"/>
                  </a:lnTo>
                  <a:lnTo>
                    <a:pt x="175539" y="12192"/>
                  </a:lnTo>
                  <a:lnTo>
                    <a:pt x="178587" y="15240"/>
                  </a:lnTo>
                  <a:lnTo>
                    <a:pt x="178587" y="24485"/>
                  </a:lnTo>
                  <a:lnTo>
                    <a:pt x="189357" y="24485"/>
                  </a:lnTo>
                  <a:lnTo>
                    <a:pt x="189357" y="15240"/>
                  </a:lnTo>
                  <a:close/>
                </a:path>
                <a:path w="256539" h="62864">
                  <a:moveTo>
                    <a:pt x="256501" y="22860"/>
                  </a:moveTo>
                  <a:lnTo>
                    <a:pt x="254977" y="19812"/>
                  </a:lnTo>
                  <a:lnTo>
                    <a:pt x="254977" y="16764"/>
                  </a:lnTo>
                  <a:lnTo>
                    <a:pt x="253453" y="12192"/>
                  </a:lnTo>
                  <a:lnTo>
                    <a:pt x="251929" y="9144"/>
                  </a:lnTo>
                  <a:lnTo>
                    <a:pt x="248881" y="7620"/>
                  </a:lnTo>
                  <a:lnTo>
                    <a:pt x="247357" y="4572"/>
                  </a:lnTo>
                  <a:lnTo>
                    <a:pt x="245833" y="3810"/>
                  </a:lnTo>
                  <a:lnTo>
                    <a:pt x="245833" y="21336"/>
                  </a:lnTo>
                  <a:lnTo>
                    <a:pt x="245833" y="26009"/>
                  </a:lnTo>
                  <a:lnTo>
                    <a:pt x="213741" y="26009"/>
                  </a:lnTo>
                  <a:lnTo>
                    <a:pt x="213741" y="21336"/>
                  </a:lnTo>
                  <a:lnTo>
                    <a:pt x="215265" y="18288"/>
                  </a:lnTo>
                  <a:lnTo>
                    <a:pt x="215265" y="16764"/>
                  </a:lnTo>
                  <a:lnTo>
                    <a:pt x="218313" y="13716"/>
                  </a:lnTo>
                  <a:lnTo>
                    <a:pt x="219837" y="10668"/>
                  </a:lnTo>
                  <a:lnTo>
                    <a:pt x="221361" y="10668"/>
                  </a:lnTo>
                  <a:lnTo>
                    <a:pt x="224409" y="7620"/>
                  </a:lnTo>
                  <a:lnTo>
                    <a:pt x="232029" y="7620"/>
                  </a:lnTo>
                  <a:lnTo>
                    <a:pt x="235077" y="9144"/>
                  </a:lnTo>
                  <a:lnTo>
                    <a:pt x="236601" y="9144"/>
                  </a:lnTo>
                  <a:lnTo>
                    <a:pt x="238125" y="10668"/>
                  </a:lnTo>
                  <a:lnTo>
                    <a:pt x="239737" y="12192"/>
                  </a:lnTo>
                  <a:lnTo>
                    <a:pt x="244309" y="16764"/>
                  </a:lnTo>
                  <a:lnTo>
                    <a:pt x="244309" y="18288"/>
                  </a:lnTo>
                  <a:lnTo>
                    <a:pt x="245833" y="21336"/>
                  </a:lnTo>
                  <a:lnTo>
                    <a:pt x="245833" y="3810"/>
                  </a:lnTo>
                  <a:lnTo>
                    <a:pt x="241261" y="1524"/>
                  </a:lnTo>
                  <a:lnTo>
                    <a:pt x="238125" y="0"/>
                  </a:lnTo>
                  <a:lnTo>
                    <a:pt x="221361" y="0"/>
                  </a:lnTo>
                  <a:lnTo>
                    <a:pt x="215265" y="3048"/>
                  </a:lnTo>
                  <a:lnTo>
                    <a:pt x="209169" y="9144"/>
                  </a:lnTo>
                  <a:lnTo>
                    <a:pt x="204597" y="18288"/>
                  </a:lnTo>
                  <a:lnTo>
                    <a:pt x="203073" y="22860"/>
                  </a:lnTo>
                  <a:lnTo>
                    <a:pt x="203073" y="41249"/>
                  </a:lnTo>
                  <a:lnTo>
                    <a:pt x="204597" y="44297"/>
                  </a:lnTo>
                  <a:lnTo>
                    <a:pt x="204597" y="48869"/>
                  </a:lnTo>
                  <a:lnTo>
                    <a:pt x="207645" y="51917"/>
                  </a:lnTo>
                  <a:lnTo>
                    <a:pt x="209169" y="54965"/>
                  </a:lnTo>
                  <a:lnTo>
                    <a:pt x="212217" y="56489"/>
                  </a:lnTo>
                  <a:lnTo>
                    <a:pt x="215265" y="59537"/>
                  </a:lnTo>
                  <a:lnTo>
                    <a:pt x="218313" y="61061"/>
                  </a:lnTo>
                  <a:lnTo>
                    <a:pt x="222885" y="62585"/>
                  </a:lnTo>
                  <a:lnTo>
                    <a:pt x="239737" y="62585"/>
                  </a:lnTo>
                  <a:lnTo>
                    <a:pt x="242785" y="61061"/>
                  </a:lnTo>
                  <a:lnTo>
                    <a:pt x="250405" y="61061"/>
                  </a:lnTo>
                  <a:lnTo>
                    <a:pt x="253453" y="59537"/>
                  </a:lnTo>
                  <a:lnTo>
                    <a:pt x="253453" y="53441"/>
                  </a:lnTo>
                  <a:lnTo>
                    <a:pt x="253453" y="51917"/>
                  </a:lnTo>
                  <a:lnTo>
                    <a:pt x="247357" y="51917"/>
                  </a:lnTo>
                  <a:lnTo>
                    <a:pt x="245833" y="53441"/>
                  </a:lnTo>
                  <a:lnTo>
                    <a:pt x="227457" y="53441"/>
                  </a:lnTo>
                  <a:lnTo>
                    <a:pt x="221361" y="51917"/>
                  </a:lnTo>
                  <a:lnTo>
                    <a:pt x="215265" y="45821"/>
                  </a:lnTo>
                  <a:lnTo>
                    <a:pt x="213741" y="41249"/>
                  </a:lnTo>
                  <a:lnTo>
                    <a:pt x="213741" y="35153"/>
                  </a:lnTo>
                  <a:lnTo>
                    <a:pt x="256501" y="35153"/>
                  </a:lnTo>
                  <a:lnTo>
                    <a:pt x="256501" y="26009"/>
                  </a:lnTo>
                  <a:lnTo>
                    <a:pt x="256501" y="2286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21833" y="5526302"/>
              <a:ext cx="35560" cy="116205"/>
            </a:xfrm>
            <a:custGeom>
              <a:avLst/>
              <a:gdLst/>
              <a:ahLst/>
              <a:cxnLst/>
              <a:rect l="l" t="t" r="r" b="b"/>
              <a:pathLst>
                <a:path w="35560" h="116204">
                  <a:moveTo>
                    <a:pt x="29051" y="115919"/>
                  </a:moveTo>
                  <a:lnTo>
                    <a:pt x="16113" y="102798"/>
                  </a:lnTo>
                  <a:lnTo>
                    <a:pt x="7060" y="88677"/>
                  </a:lnTo>
                  <a:lnTo>
                    <a:pt x="1739" y="73699"/>
                  </a:lnTo>
                  <a:lnTo>
                    <a:pt x="0" y="58007"/>
                  </a:lnTo>
                  <a:lnTo>
                    <a:pt x="0" y="53435"/>
                  </a:lnTo>
                  <a:lnTo>
                    <a:pt x="1523" y="48767"/>
                  </a:lnTo>
                  <a:lnTo>
                    <a:pt x="1523" y="44195"/>
                  </a:lnTo>
                  <a:lnTo>
                    <a:pt x="4571" y="35051"/>
                  </a:lnTo>
                  <a:lnTo>
                    <a:pt x="6095" y="28955"/>
                  </a:lnTo>
                  <a:lnTo>
                    <a:pt x="15239" y="15239"/>
                  </a:lnTo>
                  <a:lnTo>
                    <a:pt x="19907" y="10667"/>
                  </a:lnTo>
                  <a:lnTo>
                    <a:pt x="22955" y="4571"/>
                  </a:lnTo>
                  <a:lnTo>
                    <a:pt x="29051" y="0"/>
                  </a:lnTo>
                  <a:lnTo>
                    <a:pt x="35147" y="6095"/>
                  </a:lnTo>
                  <a:lnTo>
                    <a:pt x="24892" y="18051"/>
                  </a:lnTo>
                  <a:lnTo>
                    <a:pt x="17192" y="30872"/>
                  </a:lnTo>
                  <a:lnTo>
                    <a:pt x="12349" y="44283"/>
                  </a:lnTo>
                  <a:lnTo>
                    <a:pt x="10667" y="58007"/>
                  </a:lnTo>
                  <a:lnTo>
                    <a:pt x="11193" y="64865"/>
                  </a:lnTo>
                  <a:lnTo>
                    <a:pt x="29717" y="103870"/>
                  </a:lnTo>
                  <a:lnTo>
                    <a:pt x="35147" y="109823"/>
                  </a:lnTo>
                  <a:lnTo>
                    <a:pt x="29051" y="115919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76792" y="5555258"/>
              <a:ext cx="59690" cy="86995"/>
            </a:xfrm>
            <a:custGeom>
              <a:avLst/>
              <a:gdLst/>
              <a:ahLst/>
              <a:cxnLst/>
              <a:rect l="l" t="t" r="r" b="b"/>
              <a:pathLst>
                <a:path w="59689" h="86995">
                  <a:moveTo>
                    <a:pt x="25908" y="77819"/>
                  </a:moveTo>
                  <a:lnTo>
                    <a:pt x="7620" y="77819"/>
                  </a:lnTo>
                  <a:lnTo>
                    <a:pt x="9144" y="76295"/>
                  </a:lnTo>
                  <a:lnTo>
                    <a:pt x="12192" y="76295"/>
                  </a:lnTo>
                  <a:lnTo>
                    <a:pt x="21336" y="67151"/>
                  </a:lnTo>
                  <a:lnTo>
                    <a:pt x="24384" y="61055"/>
                  </a:lnTo>
                  <a:lnTo>
                    <a:pt x="0" y="0"/>
                  </a:lnTo>
                  <a:lnTo>
                    <a:pt x="12192" y="0"/>
                  </a:lnTo>
                  <a:lnTo>
                    <a:pt x="27432" y="41243"/>
                  </a:lnTo>
                  <a:lnTo>
                    <a:pt x="30480" y="50387"/>
                  </a:lnTo>
                  <a:lnTo>
                    <a:pt x="39970" y="50387"/>
                  </a:lnTo>
                  <a:lnTo>
                    <a:pt x="38195" y="54959"/>
                  </a:lnTo>
                  <a:lnTo>
                    <a:pt x="36576" y="61055"/>
                  </a:lnTo>
                  <a:lnTo>
                    <a:pt x="35052" y="65627"/>
                  </a:lnTo>
                  <a:lnTo>
                    <a:pt x="32004" y="68675"/>
                  </a:lnTo>
                  <a:lnTo>
                    <a:pt x="30480" y="73247"/>
                  </a:lnTo>
                  <a:lnTo>
                    <a:pt x="25908" y="77819"/>
                  </a:lnTo>
                  <a:close/>
                </a:path>
                <a:path w="59689" h="86995">
                  <a:moveTo>
                    <a:pt x="39970" y="50387"/>
                  </a:moveTo>
                  <a:lnTo>
                    <a:pt x="30480" y="50387"/>
                  </a:lnTo>
                  <a:lnTo>
                    <a:pt x="47339" y="0"/>
                  </a:lnTo>
                  <a:lnTo>
                    <a:pt x="59531" y="0"/>
                  </a:lnTo>
                  <a:lnTo>
                    <a:pt x="39970" y="50387"/>
                  </a:lnTo>
                  <a:close/>
                </a:path>
                <a:path w="59689" h="86995">
                  <a:moveTo>
                    <a:pt x="9144" y="86963"/>
                  </a:moveTo>
                  <a:lnTo>
                    <a:pt x="0" y="86963"/>
                  </a:lnTo>
                  <a:lnTo>
                    <a:pt x="0" y="76295"/>
                  </a:lnTo>
                  <a:lnTo>
                    <a:pt x="1524" y="76295"/>
                  </a:lnTo>
                  <a:lnTo>
                    <a:pt x="1524" y="77819"/>
                  </a:lnTo>
                  <a:lnTo>
                    <a:pt x="25908" y="77819"/>
                  </a:lnTo>
                  <a:lnTo>
                    <a:pt x="21336" y="82391"/>
                  </a:lnTo>
                  <a:lnTo>
                    <a:pt x="15240" y="85439"/>
                  </a:lnTo>
                  <a:lnTo>
                    <a:pt x="12192" y="85439"/>
                  </a:lnTo>
                  <a:lnTo>
                    <a:pt x="9144" y="86963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9" name="object 5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73714" y="5858248"/>
            <a:ext cx="402336" cy="85344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450854" y="6182860"/>
            <a:ext cx="5151119" cy="134112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452378" y="6400792"/>
            <a:ext cx="306324" cy="105155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454092" y="6817232"/>
            <a:ext cx="264033" cy="88392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802136" y="6818566"/>
            <a:ext cx="863917" cy="87153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3435387" y="6815614"/>
            <a:ext cx="390811" cy="112966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3914781" y="6841521"/>
            <a:ext cx="320675" cy="64769"/>
            <a:chOff x="3914781" y="6841521"/>
            <a:chExt cx="320675" cy="64769"/>
          </a:xfrm>
        </p:grpSpPr>
        <p:sp>
          <p:nvSpPr>
            <p:cNvPr id="66" name="object 66"/>
            <p:cNvSpPr/>
            <p:nvPr/>
          </p:nvSpPr>
          <p:spPr>
            <a:xfrm>
              <a:off x="3914781" y="6843140"/>
              <a:ext cx="47625" cy="62865"/>
            </a:xfrm>
            <a:custGeom>
              <a:avLst/>
              <a:gdLst/>
              <a:ahLst/>
              <a:cxnLst/>
              <a:rect l="l" t="t" r="r" b="b"/>
              <a:pathLst>
                <a:path w="47625" h="62865">
                  <a:moveTo>
                    <a:pt x="32004" y="62579"/>
                  </a:moveTo>
                  <a:lnTo>
                    <a:pt x="19812" y="62579"/>
                  </a:lnTo>
                  <a:lnTo>
                    <a:pt x="12192" y="59436"/>
                  </a:lnTo>
                  <a:lnTo>
                    <a:pt x="7620" y="53340"/>
                  </a:lnTo>
                  <a:lnTo>
                    <a:pt x="1524" y="48768"/>
                  </a:lnTo>
                  <a:lnTo>
                    <a:pt x="0" y="41148"/>
                  </a:lnTo>
                  <a:lnTo>
                    <a:pt x="0" y="21336"/>
                  </a:lnTo>
                  <a:lnTo>
                    <a:pt x="1524" y="18288"/>
                  </a:lnTo>
                  <a:lnTo>
                    <a:pt x="3048" y="13716"/>
                  </a:lnTo>
                  <a:lnTo>
                    <a:pt x="6096" y="10668"/>
                  </a:lnTo>
                  <a:lnTo>
                    <a:pt x="7620" y="7620"/>
                  </a:lnTo>
                  <a:lnTo>
                    <a:pt x="10668" y="6096"/>
                  </a:lnTo>
                  <a:lnTo>
                    <a:pt x="13716" y="3048"/>
                  </a:lnTo>
                  <a:lnTo>
                    <a:pt x="18288" y="1524"/>
                  </a:lnTo>
                  <a:lnTo>
                    <a:pt x="21336" y="0"/>
                  </a:lnTo>
                  <a:lnTo>
                    <a:pt x="41148" y="0"/>
                  </a:lnTo>
                  <a:lnTo>
                    <a:pt x="44196" y="1524"/>
                  </a:lnTo>
                  <a:lnTo>
                    <a:pt x="47244" y="1524"/>
                  </a:lnTo>
                  <a:lnTo>
                    <a:pt x="47244" y="12192"/>
                  </a:lnTo>
                  <a:lnTo>
                    <a:pt x="44196" y="10668"/>
                  </a:lnTo>
                  <a:lnTo>
                    <a:pt x="41148" y="10668"/>
                  </a:lnTo>
                  <a:lnTo>
                    <a:pt x="39624" y="9144"/>
                  </a:lnTo>
                  <a:lnTo>
                    <a:pt x="36576" y="9144"/>
                  </a:lnTo>
                  <a:lnTo>
                    <a:pt x="33528" y="7620"/>
                  </a:lnTo>
                  <a:lnTo>
                    <a:pt x="27432" y="7620"/>
                  </a:lnTo>
                  <a:lnTo>
                    <a:pt x="25908" y="9144"/>
                  </a:lnTo>
                  <a:lnTo>
                    <a:pt x="22860" y="9144"/>
                  </a:lnTo>
                  <a:lnTo>
                    <a:pt x="19812" y="10668"/>
                  </a:lnTo>
                  <a:lnTo>
                    <a:pt x="16764" y="13716"/>
                  </a:lnTo>
                  <a:lnTo>
                    <a:pt x="15240" y="16764"/>
                  </a:lnTo>
                  <a:lnTo>
                    <a:pt x="13716" y="18288"/>
                  </a:lnTo>
                  <a:lnTo>
                    <a:pt x="10668" y="24384"/>
                  </a:lnTo>
                  <a:lnTo>
                    <a:pt x="10668" y="38100"/>
                  </a:lnTo>
                  <a:lnTo>
                    <a:pt x="12192" y="44196"/>
                  </a:lnTo>
                  <a:lnTo>
                    <a:pt x="15240" y="47244"/>
                  </a:lnTo>
                  <a:lnTo>
                    <a:pt x="24384" y="53340"/>
                  </a:lnTo>
                  <a:lnTo>
                    <a:pt x="33528" y="53340"/>
                  </a:lnTo>
                  <a:lnTo>
                    <a:pt x="36576" y="51816"/>
                  </a:lnTo>
                  <a:lnTo>
                    <a:pt x="41148" y="51816"/>
                  </a:lnTo>
                  <a:lnTo>
                    <a:pt x="47244" y="48768"/>
                  </a:lnTo>
                  <a:lnTo>
                    <a:pt x="47244" y="59436"/>
                  </a:lnTo>
                  <a:lnTo>
                    <a:pt x="44196" y="59436"/>
                  </a:lnTo>
                  <a:lnTo>
                    <a:pt x="41148" y="60960"/>
                  </a:lnTo>
                  <a:lnTo>
                    <a:pt x="35052" y="60960"/>
                  </a:lnTo>
                  <a:lnTo>
                    <a:pt x="32004" y="6257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984980" y="6841617"/>
              <a:ext cx="181641" cy="64103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187958" y="6841521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4">
                  <a:moveTo>
                    <a:pt x="44291" y="54959"/>
                  </a:moveTo>
                  <a:lnTo>
                    <a:pt x="25908" y="54959"/>
                  </a:lnTo>
                  <a:lnTo>
                    <a:pt x="30480" y="53435"/>
                  </a:lnTo>
                  <a:lnTo>
                    <a:pt x="32004" y="53435"/>
                  </a:lnTo>
                  <a:lnTo>
                    <a:pt x="35052" y="51911"/>
                  </a:lnTo>
                  <a:lnTo>
                    <a:pt x="36671" y="48863"/>
                  </a:lnTo>
                  <a:lnTo>
                    <a:pt x="36671" y="44291"/>
                  </a:lnTo>
                  <a:lnTo>
                    <a:pt x="35052" y="44291"/>
                  </a:lnTo>
                  <a:lnTo>
                    <a:pt x="35052" y="42767"/>
                  </a:lnTo>
                  <a:lnTo>
                    <a:pt x="33528" y="41243"/>
                  </a:lnTo>
                  <a:lnTo>
                    <a:pt x="32004" y="41243"/>
                  </a:lnTo>
                  <a:lnTo>
                    <a:pt x="30480" y="39719"/>
                  </a:lnTo>
                  <a:lnTo>
                    <a:pt x="28956" y="39719"/>
                  </a:lnTo>
                  <a:lnTo>
                    <a:pt x="25908" y="38195"/>
                  </a:lnTo>
                  <a:lnTo>
                    <a:pt x="24384" y="36671"/>
                  </a:lnTo>
                  <a:lnTo>
                    <a:pt x="19812" y="36671"/>
                  </a:lnTo>
                  <a:lnTo>
                    <a:pt x="16764" y="35147"/>
                  </a:lnTo>
                  <a:lnTo>
                    <a:pt x="15240" y="33623"/>
                  </a:lnTo>
                  <a:lnTo>
                    <a:pt x="12192" y="33623"/>
                  </a:lnTo>
                  <a:lnTo>
                    <a:pt x="10668" y="32099"/>
                  </a:lnTo>
                  <a:lnTo>
                    <a:pt x="7620" y="30480"/>
                  </a:lnTo>
                  <a:lnTo>
                    <a:pt x="6096" y="28956"/>
                  </a:lnTo>
                  <a:lnTo>
                    <a:pt x="4572" y="28956"/>
                  </a:lnTo>
                  <a:lnTo>
                    <a:pt x="3048" y="25908"/>
                  </a:lnTo>
                  <a:lnTo>
                    <a:pt x="3048" y="24384"/>
                  </a:lnTo>
                  <a:lnTo>
                    <a:pt x="1524" y="22860"/>
                  </a:lnTo>
                  <a:lnTo>
                    <a:pt x="1524" y="12192"/>
                  </a:lnTo>
                  <a:lnTo>
                    <a:pt x="4572" y="9144"/>
                  </a:lnTo>
                  <a:lnTo>
                    <a:pt x="6096" y="6096"/>
                  </a:lnTo>
                  <a:lnTo>
                    <a:pt x="7620" y="4572"/>
                  </a:lnTo>
                  <a:lnTo>
                    <a:pt x="10668" y="3048"/>
                  </a:lnTo>
                  <a:lnTo>
                    <a:pt x="13716" y="3048"/>
                  </a:lnTo>
                  <a:lnTo>
                    <a:pt x="16764" y="1524"/>
                  </a:lnTo>
                  <a:lnTo>
                    <a:pt x="21336" y="0"/>
                  </a:lnTo>
                  <a:lnTo>
                    <a:pt x="28956" y="0"/>
                  </a:lnTo>
                  <a:lnTo>
                    <a:pt x="30480" y="1524"/>
                  </a:lnTo>
                  <a:lnTo>
                    <a:pt x="39719" y="1524"/>
                  </a:lnTo>
                  <a:lnTo>
                    <a:pt x="42767" y="3048"/>
                  </a:lnTo>
                  <a:lnTo>
                    <a:pt x="42767" y="9144"/>
                  </a:lnTo>
                  <a:lnTo>
                    <a:pt x="21336" y="9144"/>
                  </a:lnTo>
                  <a:lnTo>
                    <a:pt x="19812" y="10668"/>
                  </a:lnTo>
                  <a:lnTo>
                    <a:pt x="16764" y="10668"/>
                  </a:lnTo>
                  <a:lnTo>
                    <a:pt x="15240" y="12192"/>
                  </a:lnTo>
                  <a:lnTo>
                    <a:pt x="13716" y="12192"/>
                  </a:lnTo>
                  <a:lnTo>
                    <a:pt x="13716" y="13716"/>
                  </a:lnTo>
                  <a:lnTo>
                    <a:pt x="12192" y="13716"/>
                  </a:lnTo>
                  <a:lnTo>
                    <a:pt x="12192" y="21336"/>
                  </a:lnTo>
                  <a:lnTo>
                    <a:pt x="13716" y="21336"/>
                  </a:lnTo>
                  <a:lnTo>
                    <a:pt x="16764" y="24384"/>
                  </a:lnTo>
                  <a:lnTo>
                    <a:pt x="19812" y="25908"/>
                  </a:lnTo>
                  <a:lnTo>
                    <a:pt x="21336" y="25908"/>
                  </a:lnTo>
                  <a:lnTo>
                    <a:pt x="24384" y="27432"/>
                  </a:lnTo>
                  <a:lnTo>
                    <a:pt x="27432" y="27432"/>
                  </a:lnTo>
                  <a:lnTo>
                    <a:pt x="33528" y="30480"/>
                  </a:lnTo>
                  <a:lnTo>
                    <a:pt x="36671" y="32099"/>
                  </a:lnTo>
                  <a:lnTo>
                    <a:pt x="39719" y="32099"/>
                  </a:lnTo>
                  <a:lnTo>
                    <a:pt x="45815" y="38195"/>
                  </a:lnTo>
                  <a:lnTo>
                    <a:pt x="45815" y="39719"/>
                  </a:lnTo>
                  <a:lnTo>
                    <a:pt x="47339" y="41243"/>
                  </a:lnTo>
                  <a:lnTo>
                    <a:pt x="47339" y="50387"/>
                  </a:lnTo>
                  <a:lnTo>
                    <a:pt x="45815" y="51911"/>
                  </a:lnTo>
                  <a:lnTo>
                    <a:pt x="45815" y="53435"/>
                  </a:lnTo>
                  <a:lnTo>
                    <a:pt x="44291" y="54959"/>
                  </a:lnTo>
                  <a:close/>
                </a:path>
                <a:path w="47625" h="64134">
                  <a:moveTo>
                    <a:pt x="42767" y="12192"/>
                  </a:moveTo>
                  <a:lnTo>
                    <a:pt x="39719" y="10668"/>
                  </a:lnTo>
                  <a:lnTo>
                    <a:pt x="33528" y="10668"/>
                  </a:lnTo>
                  <a:lnTo>
                    <a:pt x="30480" y="9144"/>
                  </a:lnTo>
                  <a:lnTo>
                    <a:pt x="42767" y="9144"/>
                  </a:lnTo>
                  <a:lnTo>
                    <a:pt x="42767" y="12192"/>
                  </a:lnTo>
                  <a:close/>
                </a:path>
                <a:path w="47625" h="64134">
                  <a:moveTo>
                    <a:pt x="33528" y="62579"/>
                  </a:moveTo>
                  <a:lnTo>
                    <a:pt x="3048" y="62579"/>
                  </a:lnTo>
                  <a:lnTo>
                    <a:pt x="0" y="61055"/>
                  </a:lnTo>
                  <a:lnTo>
                    <a:pt x="0" y="51911"/>
                  </a:lnTo>
                  <a:lnTo>
                    <a:pt x="3048" y="53435"/>
                  </a:lnTo>
                  <a:lnTo>
                    <a:pt x="10668" y="53435"/>
                  </a:lnTo>
                  <a:lnTo>
                    <a:pt x="13716" y="54959"/>
                  </a:lnTo>
                  <a:lnTo>
                    <a:pt x="44291" y="54959"/>
                  </a:lnTo>
                  <a:lnTo>
                    <a:pt x="41243" y="58007"/>
                  </a:lnTo>
                  <a:lnTo>
                    <a:pt x="39719" y="58007"/>
                  </a:lnTo>
                  <a:lnTo>
                    <a:pt x="36671" y="61055"/>
                  </a:lnTo>
                  <a:lnTo>
                    <a:pt x="35052" y="61055"/>
                  </a:lnTo>
                  <a:lnTo>
                    <a:pt x="33528" y="62579"/>
                  </a:lnTo>
                  <a:close/>
                </a:path>
                <a:path w="47625" h="64134">
                  <a:moveTo>
                    <a:pt x="25908" y="64103"/>
                  </a:moveTo>
                  <a:lnTo>
                    <a:pt x="13716" y="64103"/>
                  </a:lnTo>
                  <a:lnTo>
                    <a:pt x="10668" y="62579"/>
                  </a:lnTo>
                  <a:lnTo>
                    <a:pt x="27432" y="62579"/>
                  </a:lnTo>
                  <a:lnTo>
                    <a:pt x="25908" y="64103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/>
          <p:nvPr/>
        </p:nvSpPr>
        <p:spPr>
          <a:xfrm>
            <a:off x="1458658" y="7004887"/>
            <a:ext cx="189865" cy="62865"/>
          </a:xfrm>
          <a:custGeom>
            <a:avLst/>
            <a:gdLst/>
            <a:ahLst/>
            <a:cxnLst/>
            <a:rect l="l" t="t" r="r" b="b"/>
            <a:pathLst>
              <a:path w="189864" h="62865">
                <a:moveTo>
                  <a:pt x="47345" y="3048"/>
                </a:moveTo>
                <a:lnTo>
                  <a:pt x="45821" y="1524"/>
                </a:lnTo>
                <a:lnTo>
                  <a:pt x="42773" y="1524"/>
                </a:lnTo>
                <a:lnTo>
                  <a:pt x="39725" y="0"/>
                </a:lnTo>
                <a:lnTo>
                  <a:pt x="22860" y="0"/>
                </a:lnTo>
                <a:lnTo>
                  <a:pt x="18288" y="1524"/>
                </a:lnTo>
                <a:lnTo>
                  <a:pt x="15240" y="3048"/>
                </a:lnTo>
                <a:lnTo>
                  <a:pt x="9144" y="9144"/>
                </a:lnTo>
                <a:lnTo>
                  <a:pt x="6096" y="10668"/>
                </a:lnTo>
                <a:lnTo>
                  <a:pt x="4572" y="15240"/>
                </a:lnTo>
                <a:lnTo>
                  <a:pt x="3048" y="18288"/>
                </a:lnTo>
                <a:lnTo>
                  <a:pt x="0" y="27432"/>
                </a:lnTo>
                <a:lnTo>
                  <a:pt x="0" y="41148"/>
                </a:lnTo>
                <a:lnTo>
                  <a:pt x="3048" y="48856"/>
                </a:lnTo>
                <a:lnTo>
                  <a:pt x="7620" y="54952"/>
                </a:lnTo>
                <a:lnTo>
                  <a:pt x="13716" y="59524"/>
                </a:lnTo>
                <a:lnTo>
                  <a:pt x="21336" y="62572"/>
                </a:lnTo>
                <a:lnTo>
                  <a:pt x="36576" y="62572"/>
                </a:lnTo>
                <a:lnTo>
                  <a:pt x="39725" y="61048"/>
                </a:lnTo>
                <a:lnTo>
                  <a:pt x="42773" y="61048"/>
                </a:lnTo>
                <a:lnTo>
                  <a:pt x="45821" y="59524"/>
                </a:lnTo>
                <a:lnTo>
                  <a:pt x="47345" y="59524"/>
                </a:lnTo>
                <a:lnTo>
                  <a:pt x="47345" y="48856"/>
                </a:lnTo>
                <a:lnTo>
                  <a:pt x="45821" y="50380"/>
                </a:lnTo>
                <a:lnTo>
                  <a:pt x="42773" y="51904"/>
                </a:lnTo>
                <a:lnTo>
                  <a:pt x="39725" y="51904"/>
                </a:lnTo>
                <a:lnTo>
                  <a:pt x="36576" y="53428"/>
                </a:lnTo>
                <a:lnTo>
                  <a:pt x="25908" y="53428"/>
                </a:lnTo>
                <a:lnTo>
                  <a:pt x="19812" y="51904"/>
                </a:lnTo>
                <a:lnTo>
                  <a:pt x="16764" y="47332"/>
                </a:lnTo>
                <a:lnTo>
                  <a:pt x="13716" y="44196"/>
                </a:lnTo>
                <a:lnTo>
                  <a:pt x="10668" y="38100"/>
                </a:lnTo>
                <a:lnTo>
                  <a:pt x="10668" y="27432"/>
                </a:lnTo>
                <a:lnTo>
                  <a:pt x="13716" y="21336"/>
                </a:lnTo>
                <a:lnTo>
                  <a:pt x="13716" y="18288"/>
                </a:lnTo>
                <a:lnTo>
                  <a:pt x="21336" y="10668"/>
                </a:lnTo>
                <a:lnTo>
                  <a:pt x="22860" y="10668"/>
                </a:lnTo>
                <a:lnTo>
                  <a:pt x="25908" y="9144"/>
                </a:lnTo>
                <a:lnTo>
                  <a:pt x="39725" y="9144"/>
                </a:lnTo>
                <a:lnTo>
                  <a:pt x="42773" y="10668"/>
                </a:lnTo>
                <a:lnTo>
                  <a:pt x="45821" y="10668"/>
                </a:lnTo>
                <a:lnTo>
                  <a:pt x="47345" y="12192"/>
                </a:lnTo>
                <a:lnTo>
                  <a:pt x="47345" y="3048"/>
                </a:lnTo>
                <a:close/>
              </a:path>
              <a:path w="189864" h="62865">
                <a:moveTo>
                  <a:pt x="120586" y="15240"/>
                </a:moveTo>
                <a:lnTo>
                  <a:pt x="119062" y="9144"/>
                </a:lnTo>
                <a:lnTo>
                  <a:pt x="116014" y="6096"/>
                </a:lnTo>
                <a:lnTo>
                  <a:pt x="112966" y="1524"/>
                </a:lnTo>
                <a:lnTo>
                  <a:pt x="108305" y="0"/>
                </a:lnTo>
                <a:lnTo>
                  <a:pt x="94589" y="0"/>
                </a:lnTo>
                <a:lnTo>
                  <a:pt x="91541" y="3048"/>
                </a:lnTo>
                <a:lnTo>
                  <a:pt x="88493" y="4572"/>
                </a:lnTo>
                <a:lnTo>
                  <a:pt x="83921" y="7620"/>
                </a:lnTo>
                <a:lnTo>
                  <a:pt x="80873" y="12192"/>
                </a:lnTo>
                <a:lnTo>
                  <a:pt x="80873" y="0"/>
                </a:lnTo>
                <a:lnTo>
                  <a:pt x="71729" y="0"/>
                </a:lnTo>
                <a:lnTo>
                  <a:pt x="71729" y="61048"/>
                </a:lnTo>
                <a:lnTo>
                  <a:pt x="82397" y="61048"/>
                </a:lnTo>
                <a:lnTo>
                  <a:pt x="82397" y="22860"/>
                </a:lnTo>
                <a:lnTo>
                  <a:pt x="83921" y="19812"/>
                </a:lnTo>
                <a:lnTo>
                  <a:pt x="86969" y="16764"/>
                </a:lnTo>
                <a:lnTo>
                  <a:pt x="88493" y="13716"/>
                </a:lnTo>
                <a:lnTo>
                  <a:pt x="90017" y="12192"/>
                </a:lnTo>
                <a:lnTo>
                  <a:pt x="91541" y="12192"/>
                </a:lnTo>
                <a:lnTo>
                  <a:pt x="94589" y="9144"/>
                </a:lnTo>
                <a:lnTo>
                  <a:pt x="106781" y="9144"/>
                </a:lnTo>
                <a:lnTo>
                  <a:pt x="109829" y="15240"/>
                </a:lnTo>
                <a:lnTo>
                  <a:pt x="109829" y="24384"/>
                </a:lnTo>
                <a:lnTo>
                  <a:pt x="120586" y="24384"/>
                </a:lnTo>
                <a:lnTo>
                  <a:pt x="120586" y="15240"/>
                </a:lnTo>
                <a:close/>
              </a:path>
              <a:path w="189864" h="62865">
                <a:moveTo>
                  <a:pt x="189268" y="21336"/>
                </a:moveTo>
                <a:lnTo>
                  <a:pt x="187731" y="16764"/>
                </a:lnTo>
                <a:lnTo>
                  <a:pt x="184683" y="10668"/>
                </a:lnTo>
                <a:lnTo>
                  <a:pt x="183159" y="9144"/>
                </a:lnTo>
                <a:lnTo>
                  <a:pt x="181635" y="7620"/>
                </a:lnTo>
                <a:lnTo>
                  <a:pt x="180111" y="4572"/>
                </a:lnTo>
                <a:lnTo>
                  <a:pt x="178587" y="3810"/>
                </a:lnTo>
                <a:lnTo>
                  <a:pt x="178587" y="24384"/>
                </a:lnTo>
                <a:lnTo>
                  <a:pt x="178587" y="39624"/>
                </a:lnTo>
                <a:lnTo>
                  <a:pt x="177063" y="42672"/>
                </a:lnTo>
                <a:lnTo>
                  <a:pt x="175539" y="44196"/>
                </a:lnTo>
                <a:lnTo>
                  <a:pt x="174015" y="47244"/>
                </a:lnTo>
                <a:lnTo>
                  <a:pt x="174015" y="48768"/>
                </a:lnTo>
                <a:lnTo>
                  <a:pt x="170967" y="50292"/>
                </a:lnTo>
                <a:lnTo>
                  <a:pt x="169443" y="51816"/>
                </a:lnTo>
                <a:lnTo>
                  <a:pt x="166395" y="53340"/>
                </a:lnTo>
                <a:lnTo>
                  <a:pt x="155638" y="53340"/>
                </a:lnTo>
                <a:lnTo>
                  <a:pt x="154114" y="51816"/>
                </a:lnTo>
                <a:lnTo>
                  <a:pt x="151066" y="51816"/>
                </a:lnTo>
                <a:lnTo>
                  <a:pt x="149542" y="50292"/>
                </a:lnTo>
                <a:lnTo>
                  <a:pt x="148018" y="47244"/>
                </a:lnTo>
                <a:lnTo>
                  <a:pt x="144970" y="44196"/>
                </a:lnTo>
                <a:lnTo>
                  <a:pt x="144970" y="41148"/>
                </a:lnTo>
                <a:lnTo>
                  <a:pt x="143446" y="38100"/>
                </a:lnTo>
                <a:lnTo>
                  <a:pt x="143446" y="25908"/>
                </a:lnTo>
                <a:lnTo>
                  <a:pt x="144970" y="22860"/>
                </a:lnTo>
                <a:lnTo>
                  <a:pt x="144970" y="19812"/>
                </a:lnTo>
                <a:lnTo>
                  <a:pt x="146494" y="16764"/>
                </a:lnTo>
                <a:lnTo>
                  <a:pt x="152590" y="10668"/>
                </a:lnTo>
                <a:lnTo>
                  <a:pt x="155638" y="9144"/>
                </a:lnTo>
                <a:lnTo>
                  <a:pt x="166395" y="9144"/>
                </a:lnTo>
                <a:lnTo>
                  <a:pt x="167919" y="10668"/>
                </a:lnTo>
                <a:lnTo>
                  <a:pt x="170967" y="10668"/>
                </a:lnTo>
                <a:lnTo>
                  <a:pt x="174015" y="13716"/>
                </a:lnTo>
                <a:lnTo>
                  <a:pt x="175539" y="16764"/>
                </a:lnTo>
                <a:lnTo>
                  <a:pt x="177063" y="18288"/>
                </a:lnTo>
                <a:lnTo>
                  <a:pt x="177063" y="21336"/>
                </a:lnTo>
                <a:lnTo>
                  <a:pt x="178587" y="24384"/>
                </a:lnTo>
                <a:lnTo>
                  <a:pt x="178587" y="3810"/>
                </a:lnTo>
                <a:lnTo>
                  <a:pt x="174015" y="1524"/>
                </a:lnTo>
                <a:lnTo>
                  <a:pt x="169443" y="0"/>
                </a:lnTo>
                <a:lnTo>
                  <a:pt x="152590" y="0"/>
                </a:lnTo>
                <a:lnTo>
                  <a:pt x="146494" y="3048"/>
                </a:lnTo>
                <a:lnTo>
                  <a:pt x="140398" y="9144"/>
                </a:lnTo>
                <a:lnTo>
                  <a:pt x="137350" y="10668"/>
                </a:lnTo>
                <a:lnTo>
                  <a:pt x="135826" y="15240"/>
                </a:lnTo>
                <a:lnTo>
                  <a:pt x="134302" y="18288"/>
                </a:lnTo>
                <a:lnTo>
                  <a:pt x="132778" y="22860"/>
                </a:lnTo>
                <a:lnTo>
                  <a:pt x="132778" y="41148"/>
                </a:lnTo>
                <a:lnTo>
                  <a:pt x="134302" y="44196"/>
                </a:lnTo>
                <a:lnTo>
                  <a:pt x="135826" y="48768"/>
                </a:lnTo>
                <a:lnTo>
                  <a:pt x="137350" y="51816"/>
                </a:lnTo>
                <a:lnTo>
                  <a:pt x="140398" y="54864"/>
                </a:lnTo>
                <a:lnTo>
                  <a:pt x="141922" y="56476"/>
                </a:lnTo>
                <a:lnTo>
                  <a:pt x="144970" y="59524"/>
                </a:lnTo>
                <a:lnTo>
                  <a:pt x="148018" y="61048"/>
                </a:lnTo>
                <a:lnTo>
                  <a:pt x="152590" y="62572"/>
                </a:lnTo>
                <a:lnTo>
                  <a:pt x="164871" y="62572"/>
                </a:lnTo>
                <a:lnTo>
                  <a:pt x="169443" y="61048"/>
                </a:lnTo>
                <a:lnTo>
                  <a:pt x="172491" y="59524"/>
                </a:lnTo>
                <a:lnTo>
                  <a:pt x="177063" y="58000"/>
                </a:lnTo>
                <a:lnTo>
                  <a:pt x="180111" y="56476"/>
                </a:lnTo>
                <a:lnTo>
                  <a:pt x="181635" y="53340"/>
                </a:lnTo>
                <a:lnTo>
                  <a:pt x="184683" y="50292"/>
                </a:lnTo>
                <a:lnTo>
                  <a:pt x="187731" y="44196"/>
                </a:lnTo>
                <a:lnTo>
                  <a:pt x="189268" y="39624"/>
                </a:lnTo>
                <a:lnTo>
                  <a:pt x="189268" y="2133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object 70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2061978" y="6817138"/>
            <a:ext cx="1341405" cy="274701"/>
          </a:xfrm>
          <a:prstGeom prst="rect">
            <a:avLst/>
          </a:prstGeom>
        </p:spPr>
      </p:pic>
      <p:grpSp>
        <p:nvGrpSpPr>
          <p:cNvPr id="71" name="object 71"/>
          <p:cNvGrpSpPr/>
          <p:nvPr/>
        </p:nvGrpSpPr>
        <p:grpSpPr>
          <a:xfrm>
            <a:off x="1664690" y="6980492"/>
            <a:ext cx="389255" cy="111125"/>
            <a:chOff x="1664690" y="6980492"/>
            <a:chExt cx="389255" cy="111125"/>
          </a:xfrm>
        </p:grpSpPr>
        <p:sp>
          <p:nvSpPr>
            <p:cNvPr id="72" name="object 72"/>
            <p:cNvSpPr/>
            <p:nvPr/>
          </p:nvSpPr>
          <p:spPr>
            <a:xfrm>
              <a:off x="1664690" y="7004781"/>
              <a:ext cx="47625" cy="62865"/>
            </a:xfrm>
            <a:custGeom>
              <a:avLst/>
              <a:gdLst/>
              <a:ahLst/>
              <a:cxnLst/>
              <a:rect l="l" t="t" r="r" b="b"/>
              <a:pathLst>
                <a:path w="47625" h="62865">
                  <a:moveTo>
                    <a:pt x="44291" y="53435"/>
                  </a:moveTo>
                  <a:lnTo>
                    <a:pt x="30575" y="53435"/>
                  </a:lnTo>
                  <a:lnTo>
                    <a:pt x="32099" y="51911"/>
                  </a:lnTo>
                  <a:lnTo>
                    <a:pt x="35147" y="50387"/>
                  </a:lnTo>
                  <a:lnTo>
                    <a:pt x="36671" y="48863"/>
                  </a:lnTo>
                  <a:lnTo>
                    <a:pt x="36671" y="44291"/>
                  </a:lnTo>
                  <a:lnTo>
                    <a:pt x="35147" y="44291"/>
                  </a:lnTo>
                  <a:lnTo>
                    <a:pt x="35147" y="41243"/>
                  </a:lnTo>
                  <a:lnTo>
                    <a:pt x="33623" y="41243"/>
                  </a:lnTo>
                  <a:lnTo>
                    <a:pt x="33623" y="39719"/>
                  </a:lnTo>
                  <a:lnTo>
                    <a:pt x="32099" y="39719"/>
                  </a:lnTo>
                  <a:lnTo>
                    <a:pt x="30575" y="38195"/>
                  </a:lnTo>
                  <a:lnTo>
                    <a:pt x="29051" y="38195"/>
                  </a:lnTo>
                  <a:lnTo>
                    <a:pt x="26003" y="36671"/>
                  </a:lnTo>
                  <a:lnTo>
                    <a:pt x="22955" y="36671"/>
                  </a:lnTo>
                  <a:lnTo>
                    <a:pt x="16859" y="33623"/>
                  </a:lnTo>
                  <a:lnTo>
                    <a:pt x="15335" y="33623"/>
                  </a:lnTo>
                  <a:lnTo>
                    <a:pt x="12287" y="32099"/>
                  </a:lnTo>
                  <a:lnTo>
                    <a:pt x="10763" y="30575"/>
                  </a:lnTo>
                  <a:lnTo>
                    <a:pt x="7715" y="30575"/>
                  </a:lnTo>
                  <a:lnTo>
                    <a:pt x="6191" y="29051"/>
                  </a:lnTo>
                  <a:lnTo>
                    <a:pt x="4667" y="27432"/>
                  </a:lnTo>
                  <a:lnTo>
                    <a:pt x="3143" y="25908"/>
                  </a:lnTo>
                  <a:lnTo>
                    <a:pt x="1619" y="22860"/>
                  </a:lnTo>
                  <a:lnTo>
                    <a:pt x="1619" y="10668"/>
                  </a:lnTo>
                  <a:lnTo>
                    <a:pt x="7715" y="4572"/>
                  </a:lnTo>
                  <a:lnTo>
                    <a:pt x="16859" y="0"/>
                  </a:lnTo>
                  <a:lnTo>
                    <a:pt x="39719" y="0"/>
                  </a:lnTo>
                  <a:lnTo>
                    <a:pt x="42767" y="1524"/>
                  </a:lnTo>
                  <a:lnTo>
                    <a:pt x="42767" y="7620"/>
                  </a:lnTo>
                  <a:lnTo>
                    <a:pt x="22955" y="7620"/>
                  </a:lnTo>
                  <a:lnTo>
                    <a:pt x="21431" y="9144"/>
                  </a:lnTo>
                  <a:lnTo>
                    <a:pt x="15335" y="9144"/>
                  </a:lnTo>
                  <a:lnTo>
                    <a:pt x="15335" y="10668"/>
                  </a:lnTo>
                  <a:lnTo>
                    <a:pt x="13811" y="10668"/>
                  </a:lnTo>
                  <a:lnTo>
                    <a:pt x="12287" y="12192"/>
                  </a:lnTo>
                  <a:lnTo>
                    <a:pt x="12287" y="19812"/>
                  </a:lnTo>
                  <a:lnTo>
                    <a:pt x="13811" y="21336"/>
                  </a:lnTo>
                  <a:lnTo>
                    <a:pt x="15335" y="21336"/>
                  </a:lnTo>
                  <a:lnTo>
                    <a:pt x="15335" y="22860"/>
                  </a:lnTo>
                  <a:lnTo>
                    <a:pt x="16859" y="22860"/>
                  </a:lnTo>
                  <a:lnTo>
                    <a:pt x="19907" y="24384"/>
                  </a:lnTo>
                  <a:lnTo>
                    <a:pt x="21431" y="24384"/>
                  </a:lnTo>
                  <a:lnTo>
                    <a:pt x="27527" y="27432"/>
                  </a:lnTo>
                  <a:lnTo>
                    <a:pt x="30575" y="27432"/>
                  </a:lnTo>
                  <a:lnTo>
                    <a:pt x="33623" y="29051"/>
                  </a:lnTo>
                  <a:lnTo>
                    <a:pt x="39719" y="32099"/>
                  </a:lnTo>
                  <a:lnTo>
                    <a:pt x="41243" y="32099"/>
                  </a:lnTo>
                  <a:lnTo>
                    <a:pt x="45815" y="36671"/>
                  </a:lnTo>
                  <a:lnTo>
                    <a:pt x="45815" y="41243"/>
                  </a:lnTo>
                  <a:lnTo>
                    <a:pt x="47339" y="42767"/>
                  </a:lnTo>
                  <a:lnTo>
                    <a:pt x="47339" y="47339"/>
                  </a:lnTo>
                  <a:lnTo>
                    <a:pt x="45815" y="48863"/>
                  </a:lnTo>
                  <a:lnTo>
                    <a:pt x="45815" y="51911"/>
                  </a:lnTo>
                  <a:lnTo>
                    <a:pt x="44291" y="53435"/>
                  </a:lnTo>
                  <a:close/>
                </a:path>
                <a:path w="47625" h="62865">
                  <a:moveTo>
                    <a:pt x="42767" y="10668"/>
                  </a:moveTo>
                  <a:lnTo>
                    <a:pt x="39719" y="9144"/>
                  </a:lnTo>
                  <a:lnTo>
                    <a:pt x="30575" y="9144"/>
                  </a:lnTo>
                  <a:lnTo>
                    <a:pt x="27527" y="7620"/>
                  </a:lnTo>
                  <a:lnTo>
                    <a:pt x="42767" y="7620"/>
                  </a:lnTo>
                  <a:lnTo>
                    <a:pt x="42767" y="10668"/>
                  </a:lnTo>
                  <a:close/>
                </a:path>
                <a:path w="47625" h="62865">
                  <a:moveTo>
                    <a:pt x="33623" y="61055"/>
                  </a:moveTo>
                  <a:lnTo>
                    <a:pt x="3143" y="61055"/>
                  </a:lnTo>
                  <a:lnTo>
                    <a:pt x="0" y="59531"/>
                  </a:lnTo>
                  <a:lnTo>
                    <a:pt x="0" y="50387"/>
                  </a:lnTo>
                  <a:lnTo>
                    <a:pt x="3143" y="51911"/>
                  </a:lnTo>
                  <a:lnTo>
                    <a:pt x="7715" y="51911"/>
                  </a:lnTo>
                  <a:lnTo>
                    <a:pt x="10763" y="53435"/>
                  </a:lnTo>
                  <a:lnTo>
                    <a:pt x="44291" y="53435"/>
                  </a:lnTo>
                  <a:lnTo>
                    <a:pt x="39719" y="58007"/>
                  </a:lnTo>
                  <a:lnTo>
                    <a:pt x="38195" y="58007"/>
                  </a:lnTo>
                  <a:lnTo>
                    <a:pt x="36671" y="59531"/>
                  </a:lnTo>
                  <a:lnTo>
                    <a:pt x="35147" y="59531"/>
                  </a:lnTo>
                  <a:lnTo>
                    <a:pt x="33623" y="61055"/>
                  </a:lnTo>
                  <a:close/>
                </a:path>
                <a:path w="47625" h="62865">
                  <a:moveTo>
                    <a:pt x="27527" y="62579"/>
                  </a:moveTo>
                  <a:lnTo>
                    <a:pt x="10763" y="62579"/>
                  </a:lnTo>
                  <a:lnTo>
                    <a:pt x="6191" y="61055"/>
                  </a:lnTo>
                  <a:lnTo>
                    <a:pt x="29051" y="61055"/>
                  </a:lnTo>
                  <a:lnTo>
                    <a:pt x="27527" y="6257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733365" y="7004781"/>
              <a:ext cx="250412" cy="8639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005018" y="6980492"/>
              <a:ext cx="48895" cy="85725"/>
            </a:xfrm>
            <a:custGeom>
              <a:avLst/>
              <a:gdLst/>
              <a:ahLst/>
              <a:cxnLst/>
              <a:rect l="l" t="t" r="r" b="b"/>
              <a:pathLst>
                <a:path w="48894" h="85725">
                  <a:moveTo>
                    <a:pt x="48863" y="85439"/>
                  </a:moveTo>
                  <a:lnTo>
                    <a:pt x="0" y="85439"/>
                  </a:lnTo>
                  <a:lnTo>
                    <a:pt x="0" y="76295"/>
                  </a:lnTo>
                  <a:lnTo>
                    <a:pt x="19907" y="76295"/>
                  </a:lnTo>
                  <a:lnTo>
                    <a:pt x="19907" y="9143"/>
                  </a:lnTo>
                  <a:lnTo>
                    <a:pt x="1523" y="9143"/>
                  </a:lnTo>
                  <a:lnTo>
                    <a:pt x="1523" y="0"/>
                  </a:lnTo>
                  <a:lnTo>
                    <a:pt x="30575" y="0"/>
                  </a:lnTo>
                  <a:lnTo>
                    <a:pt x="30575" y="76295"/>
                  </a:lnTo>
                  <a:lnTo>
                    <a:pt x="48863" y="76295"/>
                  </a:lnTo>
                  <a:lnTo>
                    <a:pt x="48863" y="8543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5" name="object 7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119283" y="6818757"/>
            <a:ext cx="799909" cy="272986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3499586" y="6980396"/>
            <a:ext cx="517525" cy="111760"/>
            <a:chOff x="3499586" y="6980396"/>
            <a:chExt cx="517525" cy="111760"/>
          </a:xfrm>
        </p:grpSpPr>
        <p:pic>
          <p:nvPicPr>
            <p:cNvPr id="77" name="object 7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499586" y="6986587"/>
              <a:ext cx="190785" cy="105251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3711702" y="6980402"/>
              <a:ext cx="252095" cy="87630"/>
            </a:xfrm>
            <a:custGeom>
              <a:avLst/>
              <a:gdLst/>
              <a:ahLst/>
              <a:cxnLst/>
              <a:rect l="l" t="t" r="r" b="b"/>
              <a:pathLst>
                <a:path w="252095" h="87629">
                  <a:moveTo>
                    <a:pt x="50380" y="39725"/>
                  </a:moveTo>
                  <a:lnTo>
                    <a:pt x="48856" y="33629"/>
                  </a:lnTo>
                  <a:lnTo>
                    <a:pt x="45808" y="30581"/>
                  </a:lnTo>
                  <a:lnTo>
                    <a:pt x="42760" y="26009"/>
                  </a:lnTo>
                  <a:lnTo>
                    <a:pt x="38188" y="24485"/>
                  </a:lnTo>
                  <a:lnTo>
                    <a:pt x="24472" y="24485"/>
                  </a:lnTo>
                  <a:lnTo>
                    <a:pt x="21424" y="27533"/>
                  </a:lnTo>
                  <a:lnTo>
                    <a:pt x="18376" y="29057"/>
                  </a:lnTo>
                  <a:lnTo>
                    <a:pt x="13804" y="32105"/>
                  </a:lnTo>
                  <a:lnTo>
                    <a:pt x="10756" y="36677"/>
                  </a:lnTo>
                  <a:lnTo>
                    <a:pt x="10756" y="24485"/>
                  </a:lnTo>
                  <a:lnTo>
                    <a:pt x="0" y="24485"/>
                  </a:lnTo>
                  <a:lnTo>
                    <a:pt x="0" y="85534"/>
                  </a:lnTo>
                  <a:lnTo>
                    <a:pt x="10756" y="85534"/>
                  </a:lnTo>
                  <a:lnTo>
                    <a:pt x="10756" y="47345"/>
                  </a:lnTo>
                  <a:lnTo>
                    <a:pt x="16852" y="41249"/>
                  </a:lnTo>
                  <a:lnTo>
                    <a:pt x="18376" y="38201"/>
                  </a:lnTo>
                  <a:lnTo>
                    <a:pt x="19900" y="36677"/>
                  </a:lnTo>
                  <a:lnTo>
                    <a:pt x="21424" y="36677"/>
                  </a:lnTo>
                  <a:lnTo>
                    <a:pt x="24472" y="33629"/>
                  </a:lnTo>
                  <a:lnTo>
                    <a:pt x="36664" y="33629"/>
                  </a:lnTo>
                  <a:lnTo>
                    <a:pt x="39712" y="39725"/>
                  </a:lnTo>
                  <a:lnTo>
                    <a:pt x="39712" y="48869"/>
                  </a:lnTo>
                  <a:lnTo>
                    <a:pt x="50380" y="48869"/>
                  </a:lnTo>
                  <a:lnTo>
                    <a:pt x="50380" y="39725"/>
                  </a:lnTo>
                  <a:close/>
                </a:path>
                <a:path w="252095" h="87629">
                  <a:moveTo>
                    <a:pt x="114579" y="38201"/>
                  </a:moveTo>
                  <a:lnTo>
                    <a:pt x="112293" y="33629"/>
                  </a:lnTo>
                  <a:lnTo>
                    <a:pt x="111531" y="32105"/>
                  </a:lnTo>
                  <a:lnTo>
                    <a:pt x="110007" y="30581"/>
                  </a:lnTo>
                  <a:lnTo>
                    <a:pt x="108394" y="29057"/>
                  </a:lnTo>
                  <a:lnTo>
                    <a:pt x="106870" y="27533"/>
                  </a:lnTo>
                  <a:lnTo>
                    <a:pt x="100774" y="24485"/>
                  </a:lnTo>
                  <a:lnTo>
                    <a:pt x="79438" y="24485"/>
                  </a:lnTo>
                  <a:lnTo>
                    <a:pt x="77914" y="26009"/>
                  </a:lnTo>
                  <a:lnTo>
                    <a:pt x="74866" y="26009"/>
                  </a:lnTo>
                  <a:lnTo>
                    <a:pt x="71818" y="27533"/>
                  </a:lnTo>
                  <a:lnTo>
                    <a:pt x="70294" y="27533"/>
                  </a:lnTo>
                  <a:lnTo>
                    <a:pt x="70294" y="36677"/>
                  </a:lnTo>
                  <a:lnTo>
                    <a:pt x="73342" y="36677"/>
                  </a:lnTo>
                  <a:lnTo>
                    <a:pt x="79438" y="33629"/>
                  </a:lnTo>
                  <a:lnTo>
                    <a:pt x="97726" y="33629"/>
                  </a:lnTo>
                  <a:lnTo>
                    <a:pt x="102298" y="38201"/>
                  </a:lnTo>
                  <a:lnTo>
                    <a:pt x="103822" y="41249"/>
                  </a:lnTo>
                  <a:lnTo>
                    <a:pt x="103822" y="50393"/>
                  </a:lnTo>
                  <a:lnTo>
                    <a:pt x="103822" y="58102"/>
                  </a:lnTo>
                  <a:lnTo>
                    <a:pt x="103822" y="68770"/>
                  </a:lnTo>
                  <a:lnTo>
                    <a:pt x="97726" y="74866"/>
                  </a:lnTo>
                  <a:lnTo>
                    <a:pt x="91630" y="77914"/>
                  </a:lnTo>
                  <a:lnTo>
                    <a:pt x="80962" y="77914"/>
                  </a:lnTo>
                  <a:lnTo>
                    <a:pt x="76390" y="73342"/>
                  </a:lnTo>
                  <a:lnTo>
                    <a:pt x="76390" y="64198"/>
                  </a:lnTo>
                  <a:lnTo>
                    <a:pt x="80962" y="59626"/>
                  </a:lnTo>
                  <a:lnTo>
                    <a:pt x="84010" y="59626"/>
                  </a:lnTo>
                  <a:lnTo>
                    <a:pt x="85534" y="58102"/>
                  </a:lnTo>
                  <a:lnTo>
                    <a:pt x="103822" y="58102"/>
                  </a:lnTo>
                  <a:lnTo>
                    <a:pt x="103822" y="50393"/>
                  </a:lnTo>
                  <a:lnTo>
                    <a:pt x="82486" y="50393"/>
                  </a:lnTo>
                  <a:lnTo>
                    <a:pt x="76390" y="51917"/>
                  </a:lnTo>
                  <a:lnTo>
                    <a:pt x="71818" y="55054"/>
                  </a:lnTo>
                  <a:lnTo>
                    <a:pt x="67246" y="58102"/>
                  </a:lnTo>
                  <a:lnTo>
                    <a:pt x="64198" y="64198"/>
                  </a:lnTo>
                  <a:lnTo>
                    <a:pt x="64198" y="71818"/>
                  </a:lnTo>
                  <a:lnTo>
                    <a:pt x="65722" y="74866"/>
                  </a:lnTo>
                  <a:lnTo>
                    <a:pt x="65722" y="76390"/>
                  </a:lnTo>
                  <a:lnTo>
                    <a:pt x="67246" y="77914"/>
                  </a:lnTo>
                  <a:lnTo>
                    <a:pt x="67246" y="80962"/>
                  </a:lnTo>
                  <a:lnTo>
                    <a:pt x="70294" y="84010"/>
                  </a:lnTo>
                  <a:lnTo>
                    <a:pt x="73342" y="85534"/>
                  </a:lnTo>
                  <a:lnTo>
                    <a:pt x="74866" y="85534"/>
                  </a:lnTo>
                  <a:lnTo>
                    <a:pt x="77914" y="87058"/>
                  </a:lnTo>
                  <a:lnTo>
                    <a:pt x="88582" y="87058"/>
                  </a:lnTo>
                  <a:lnTo>
                    <a:pt x="91630" y="85534"/>
                  </a:lnTo>
                  <a:lnTo>
                    <a:pt x="94678" y="85534"/>
                  </a:lnTo>
                  <a:lnTo>
                    <a:pt x="97726" y="84010"/>
                  </a:lnTo>
                  <a:lnTo>
                    <a:pt x="102298" y="80962"/>
                  </a:lnTo>
                  <a:lnTo>
                    <a:pt x="105346" y="77914"/>
                  </a:lnTo>
                  <a:lnTo>
                    <a:pt x="105346" y="85534"/>
                  </a:lnTo>
                  <a:lnTo>
                    <a:pt x="114579" y="85534"/>
                  </a:lnTo>
                  <a:lnTo>
                    <a:pt x="114579" y="58102"/>
                  </a:lnTo>
                  <a:lnTo>
                    <a:pt x="114579" y="38201"/>
                  </a:lnTo>
                  <a:close/>
                </a:path>
                <a:path w="252095" h="87629">
                  <a:moveTo>
                    <a:pt x="166395" y="3149"/>
                  </a:moveTo>
                  <a:lnTo>
                    <a:pt x="164871" y="3149"/>
                  </a:lnTo>
                  <a:lnTo>
                    <a:pt x="164871" y="1524"/>
                  </a:lnTo>
                  <a:lnTo>
                    <a:pt x="163347" y="1524"/>
                  </a:lnTo>
                  <a:lnTo>
                    <a:pt x="163347" y="0"/>
                  </a:lnTo>
                  <a:lnTo>
                    <a:pt x="154203" y="0"/>
                  </a:lnTo>
                  <a:lnTo>
                    <a:pt x="154203" y="1524"/>
                  </a:lnTo>
                  <a:lnTo>
                    <a:pt x="152679" y="1524"/>
                  </a:lnTo>
                  <a:lnTo>
                    <a:pt x="152679" y="3149"/>
                  </a:lnTo>
                  <a:lnTo>
                    <a:pt x="151155" y="3149"/>
                  </a:lnTo>
                  <a:lnTo>
                    <a:pt x="151155" y="12293"/>
                  </a:lnTo>
                  <a:lnTo>
                    <a:pt x="154203" y="15341"/>
                  </a:lnTo>
                  <a:lnTo>
                    <a:pt x="157251" y="15341"/>
                  </a:lnTo>
                  <a:lnTo>
                    <a:pt x="157251" y="16865"/>
                  </a:lnTo>
                  <a:lnTo>
                    <a:pt x="160299" y="16865"/>
                  </a:lnTo>
                  <a:lnTo>
                    <a:pt x="160299" y="15341"/>
                  </a:lnTo>
                  <a:lnTo>
                    <a:pt x="163347" y="15341"/>
                  </a:lnTo>
                  <a:lnTo>
                    <a:pt x="163347" y="13817"/>
                  </a:lnTo>
                  <a:lnTo>
                    <a:pt x="164871" y="13817"/>
                  </a:lnTo>
                  <a:lnTo>
                    <a:pt x="164871" y="12293"/>
                  </a:lnTo>
                  <a:lnTo>
                    <a:pt x="166395" y="12293"/>
                  </a:lnTo>
                  <a:lnTo>
                    <a:pt x="166395" y="3149"/>
                  </a:lnTo>
                  <a:close/>
                </a:path>
                <a:path w="252095" h="87629">
                  <a:moveTo>
                    <a:pt x="183159" y="76301"/>
                  </a:moveTo>
                  <a:lnTo>
                    <a:pt x="166395" y="76301"/>
                  </a:lnTo>
                  <a:lnTo>
                    <a:pt x="166395" y="24485"/>
                  </a:lnTo>
                  <a:lnTo>
                    <a:pt x="137439" y="24485"/>
                  </a:lnTo>
                  <a:lnTo>
                    <a:pt x="137439" y="33629"/>
                  </a:lnTo>
                  <a:lnTo>
                    <a:pt x="155727" y="33629"/>
                  </a:lnTo>
                  <a:lnTo>
                    <a:pt x="155727" y="76301"/>
                  </a:lnTo>
                  <a:lnTo>
                    <a:pt x="134302" y="76301"/>
                  </a:lnTo>
                  <a:lnTo>
                    <a:pt x="134302" y="85534"/>
                  </a:lnTo>
                  <a:lnTo>
                    <a:pt x="183159" y="85534"/>
                  </a:lnTo>
                  <a:lnTo>
                    <a:pt x="183159" y="76301"/>
                  </a:lnTo>
                  <a:close/>
                </a:path>
                <a:path w="252095" h="87629">
                  <a:moveTo>
                    <a:pt x="251841" y="38201"/>
                  </a:moveTo>
                  <a:lnTo>
                    <a:pt x="250317" y="33629"/>
                  </a:lnTo>
                  <a:lnTo>
                    <a:pt x="242697" y="26009"/>
                  </a:lnTo>
                  <a:lnTo>
                    <a:pt x="238125" y="24485"/>
                  </a:lnTo>
                  <a:lnTo>
                    <a:pt x="225933" y="24485"/>
                  </a:lnTo>
                  <a:lnTo>
                    <a:pt x="224409" y="26009"/>
                  </a:lnTo>
                  <a:lnTo>
                    <a:pt x="222885" y="26009"/>
                  </a:lnTo>
                  <a:lnTo>
                    <a:pt x="221361" y="27533"/>
                  </a:lnTo>
                  <a:lnTo>
                    <a:pt x="218313" y="29057"/>
                  </a:lnTo>
                  <a:lnTo>
                    <a:pt x="216789" y="29057"/>
                  </a:lnTo>
                  <a:lnTo>
                    <a:pt x="213741" y="32105"/>
                  </a:lnTo>
                  <a:lnTo>
                    <a:pt x="212217" y="35153"/>
                  </a:lnTo>
                  <a:lnTo>
                    <a:pt x="212217" y="24485"/>
                  </a:lnTo>
                  <a:lnTo>
                    <a:pt x="203073" y="24485"/>
                  </a:lnTo>
                  <a:lnTo>
                    <a:pt x="203073" y="85534"/>
                  </a:lnTo>
                  <a:lnTo>
                    <a:pt x="213741" y="85534"/>
                  </a:lnTo>
                  <a:lnTo>
                    <a:pt x="213741" y="45821"/>
                  </a:lnTo>
                  <a:lnTo>
                    <a:pt x="215265" y="42773"/>
                  </a:lnTo>
                  <a:lnTo>
                    <a:pt x="222885" y="35153"/>
                  </a:lnTo>
                  <a:lnTo>
                    <a:pt x="224409" y="35153"/>
                  </a:lnTo>
                  <a:lnTo>
                    <a:pt x="225933" y="33629"/>
                  </a:lnTo>
                  <a:lnTo>
                    <a:pt x="236601" y="33629"/>
                  </a:lnTo>
                  <a:lnTo>
                    <a:pt x="238125" y="36677"/>
                  </a:lnTo>
                  <a:lnTo>
                    <a:pt x="239649" y="38201"/>
                  </a:lnTo>
                  <a:lnTo>
                    <a:pt x="241173" y="42773"/>
                  </a:lnTo>
                  <a:lnTo>
                    <a:pt x="241173" y="85534"/>
                  </a:lnTo>
                  <a:lnTo>
                    <a:pt x="251841" y="85534"/>
                  </a:lnTo>
                  <a:lnTo>
                    <a:pt x="251841" y="38201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988028" y="7046023"/>
              <a:ext cx="29209" cy="41275"/>
            </a:xfrm>
            <a:custGeom>
              <a:avLst/>
              <a:gdLst/>
              <a:ahLst/>
              <a:cxnLst/>
              <a:rect l="l" t="t" r="r" b="b"/>
              <a:pathLst>
                <a:path w="29210" h="41275">
                  <a:moveTo>
                    <a:pt x="21336" y="1524"/>
                  </a:moveTo>
                  <a:lnTo>
                    <a:pt x="15240" y="1524"/>
                  </a:lnTo>
                  <a:lnTo>
                    <a:pt x="16764" y="0"/>
                  </a:lnTo>
                  <a:lnTo>
                    <a:pt x="19812" y="0"/>
                  </a:lnTo>
                  <a:lnTo>
                    <a:pt x="21336" y="1524"/>
                  </a:lnTo>
                  <a:close/>
                </a:path>
                <a:path w="29210" h="41275">
                  <a:moveTo>
                    <a:pt x="4572" y="41243"/>
                  </a:moveTo>
                  <a:lnTo>
                    <a:pt x="0" y="41243"/>
                  </a:lnTo>
                  <a:lnTo>
                    <a:pt x="0" y="32099"/>
                  </a:lnTo>
                  <a:lnTo>
                    <a:pt x="7620" y="32099"/>
                  </a:lnTo>
                  <a:lnTo>
                    <a:pt x="9144" y="30575"/>
                  </a:lnTo>
                  <a:lnTo>
                    <a:pt x="10668" y="30575"/>
                  </a:lnTo>
                  <a:lnTo>
                    <a:pt x="15240" y="26003"/>
                  </a:lnTo>
                  <a:lnTo>
                    <a:pt x="15240" y="18383"/>
                  </a:lnTo>
                  <a:lnTo>
                    <a:pt x="12192" y="15335"/>
                  </a:lnTo>
                  <a:lnTo>
                    <a:pt x="12192" y="13716"/>
                  </a:lnTo>
                  <a:lnTo>
                    <a:pt x="10668" y="12192"/>
                  </a:lnTo>
                  <a:lnTo>
                    <a:pt x="10668" y="4572"/>
                  </a:lnTo>
                  <a:lnTo>
                    <a:pt x="13716" y="1524"/>
                  </a:lnTo>
                  <a:lnTo>
                    <a:pt x="22860" y="1524"/>
                  </a:lnTo>
                  <a:lnTo>
                    <a:pt x="27432" y="6096"/>
                  </a:lnTo>
                  <a:lnTo>
                    <a:pt x="27432" y="9144"/>
                  </a:lnTo>
                  <a:lnTo>
                    <a:pt x="28956" y="10668"/>
                  </a:lnTo>
                  <a:lnTo>
                    <a:pt x="28956" y="21431"/>
                  </a:lnTo>
                  <a:lnTo>
                    <a:pt x="24384" y="30575"/>
                  </a:lnTo>
                  <a:lnTo>
                    <a:pt x="19812" y="35147"/>
                  </a:lnTo>
                  <a:lnTo>
                    <a:pt x="16764" y="36671"/>
                  </a:lnTo>
                  <a:lnTo>
                    <a:pt x="12192" y="38195"/>
                  </a:lnTo>
                  <a:lnTo>
                    <a:pt x="9144" y="39719"/>
                  </a:lnTo>
                  <a:lnTo>
                    <a:pt x="4572" y="41243"/>
                  </a:lnTo>
                  <a:close/>
                </a:path>
              </a:pathLst>
            </a:custGeom>
            <a:solidFill>
              <a:srgbClr val="005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1476761" y="7298436"/>
            <a:ext cx="4538980" cy="280670"/>
            <a:chOff x="1476761" y="7298436"/>
            <a:chExt cx="4538980" cy="280670"/>
          </a:xfrm>
        </p:grpSpPr>
        <p:pic>
          <p:nvPicPr>
            <p:cNvPr id="81" name="object 8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476761" y="7298436"/>
              <a:ext cx="4463796" cy="11887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952249" y="7461504"/>
              <a:ext cx="4062983" cy="117348"/>
            </a:xfrm>
            <a:prstGeom prst="rect">
              <a:avLst/>
            </a:prstGeom>
          </p:spPr>
        </p:pic>
      </p:grpSp>
      <p:pic>
        <p:nvPicPr>
          <p:cNvPr id="83" name="object 83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461521" y="7737348"/>
            <a:ext cx="2958084" cy="132587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801629" y="548640"/>
            <a:ext cx="518159" cy="114300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807725" y="5364480"/>
            <a:ext cx="512063" cy="115823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801629" y="5850636"/>
            <a:ext cx="518159" cy="115823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07725" y="6813804"/>
            <a:ext cx="512063" cy="115824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01629" y="7301484"/>
            <a:ext cx="518159" cy="114300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877829" y="8157972"/>
            <a:ext cx="441959" cy="115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</Words>
  <Application>Microsoft Office PowerPoint</Application>
  <PresentationFormat>Custom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notebookv2</dc:title>
  <cp:lastModifiedBy>Lucky</cp:lastModifiedBy>
  <cp:revision>1</cp:revision>
  <dcterms:created xsi:type="dcterms:W3CDTF">2024-04-05T16:10:32Z</dcterms:created>
  <dcterms:modified xsi:type="dcterms:W3CDTF">2024-04-05T16:11:49Z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LastSaved">
    <vt:filetime>2024-04-05T00:00:00Z</vt:filetime>
  </property>
  <property fmtid="{D5CDD505-2E9C-101B-9397-08002B2CF9AE}" pid="4" name="Producer">
    <vt:lpwstr>3-Heights(TM) PDF Security Shell 4.8.25.2 (http://www.pdf-tools.com)</vt:lpwstr>
  </property>
</Properties>
</file>