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3/31/15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4D3C378-DF60-4EEC-86C8-8D754BC36221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3/31/15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961C5E-72B5-41DF-9C4E-43F5687B4E11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A Messaging and Notification System for Job Management</a:t>
            </a: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Logan D.C. Bishop, Nathan Giles, Ryan Lorey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Purpose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To provide a notification management system for a variety of users with multiple unique groupings.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Providing user access privileges for management of these lists.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Big Data with Real-time analysis of network traffic, analyzed with cloud support and quantum computation.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Conceptual Model of the System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381400" y="1825560"/>
            <a:ext cx="742788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Logical Model of the System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398320" y="1825560"/>
            <a:ext cx="739404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Information Needed from Customer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