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5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4C6C3-DEC2-4E21-813D-FB66A30903E2}" v="1" dt="2023-12-15T21:04:56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Davila" userId="9ddc81097063262a" providerId="LiveId" clId="{D7A4C6C3-DEC2-4E21-813D-FB66A30903E2}"/>
    <pc:docChg chg="undo custSel addSld delSld modSld sldOrd">
      <pc:chgData name="Luis Davila" userId="9ddc81097063262a" providerId="LiveId" clId="{D7A4C6C3-DEC2-4E21-813D-FB66A30903E2}" dt="2023-12-16T03:29:31.516" v="1529" actId="20577"/>
      <pc:docMkLst>
        <pc:docMk/>
      </pc:docMkLst>
      <pc:sldChg chg="new del">
        <pc:chgData name="Luis Davila" userId="9ddc81097063262a" providerId="LiveId" clId="{D7A4C6C3-DEC2-4E21-813D-FB66A30903E2}" dt="2023-12-15T20:59:19.952" v="7" actId="47"/>
        <pc:sldMkLst>
          <pc:docMk/>
          <pc:sldMk cId="3043552709" sldId="256"/>
        </pc:sldMkLst>
      </pc:sldChg>
      <pc:sldChg chg="del">
        <pc:chgData name="Luis Davila" userId="9ddc81097063262a" providerId="LiveId" clId="{D7A4C6C3-DEC2-4E21-813D-FB66A30903E2}" dt="2023-12-15T20:59:08.495" v="3" actId="47"/>
        <pc:sldMkLst>
          <pc:docMk/>
          <pc:sldMk cId="3688716639" sldId="256"/>
        </pc:sldMkLst>
      </pc:sldChg>
      <pc:sldChg chg="addSp delSp modSp new mod">
        <pc:chgData name="Luis Davila" userId="9ddc81097063262a" providerId="LiveId" clId="{D7A4C6C3-DEC2-4E21-813D-FB66A30903E2}" dt="2023-12-15T21:13:22.098" v="921" actId="20577"/>
        <pc:sldMkLst>
          <pc:docMk/>
          <pc:sldMk cId="437927448" sldId="257"/>
        </pc:sldMkLst>
        <pc:spChg chg="mod">
          <ac:chgData name="Luis Davila" userId="9ddc81097063262a" providerId="LiveId" clId="{D7A4C6C3-DEC2-4E21-813D-FB66A30903E2}" dt="2023-12-15T21:02:42.896" v="291" actId="20577"/>
          <ac:spMkLst>
            <pc:docMk/>
            <pc:sldMk cId="437927448" sldId="257"/>
            <ac:spMk id="2" creationId="{59957ADA-EACE-8D59-AC82-1D795CC66C11}"/>
          </ac:spMkLst>
        </pc:spChg>
        <pc:spChg chg="del">
          <ac:chgData name="Luis Davila" userId="9ddc81097063262a" providerId="LiveId" clId="{D7A4C6C3-DEC2-4E21-813D-FB66A30903E2}" dt="2023-12-15T21:00:22.570" v="8" actId="22"/>
          <ac:spMkLst>
            <pc:docMk/>
            <pc:sldMk cId="437927448" sldId="257"/>
            <ac:spMk id="3" creationId="{7BFF6453-4E3E-4C63-DC1E-769EDA8D8032}"/>
          </ac:spMkLst>
        </pc:spChg>
        <pc:spChg chg="mod">
          <ac:chgData name="Luis Davila" userId="9ddc81097063262a" providerId="LiveId" clId="{D7A4C6C3-DEC2-4E21-813D-FB66A30903E2}" dt="2023-12-15T21:13:22.098" v="921" actId="20577"/>
          <ac:spMkLst>
            <pc:docMk/>
            <pc:sldMk cId="437927448" sldId="257"/>
            <ac:spMk id="4" creationId="{001C95E2-FA9E-72E4-3B46-954E86B8CD6E}"/>
          </ac:spMkLst>
        </pc:spChg>
        <pc:picChg chg="add mod ord">
          <ac:chgData name="Luis Davila" userId="9ddc81097063262a" providerId="LiveId" clId="{D7A4C6C3-DEC2-4E21-813D-FB66A30903E2}" dt="2023-12-15T21:00:22.570" v="8" actId="22"/>
          <ac:picMkLst>
            <pc:docMk/>
            <pc:sldMk cId="437927448" sldId="257"/>
            <ac:picMk id="6" creationId="{8F76D3E1-2FAB-F803-F55E-3FA69D4E0F33}"/>
          </ac:picMkLst>
        </pc:picChg>
      </pc:sldChg>
      <pc:sldChg chg="new del">
        <pc:chgData name="Luis Davila" userId="9ddc81097063262a" providerId="LiveId" clId="{D7A4C6C3-DEC2-4E21-813D-FB66A30903E2}" dt="2023-12-15T20:59:06.442" v="2" actId="47"/>
        <pc:sldMkLst>
          <pc:docMk/>
          <pc:sldMk cId="3256442393" sldId="257"/>
        </pc:sldMkLst>
      </pc:sldChg>
      <pc:sldChg chg="addSp delSp modSp new mod">
        <pc:chgData name="Luis Davila" userId="9ddc81097063262a" providerId="LiveId" clId="{D7A4C6C3-DEC2-4E21-813D-FB66A30903E2}" dt="2023-12-15T21:13:30.087" v="924" actId="20577"/>
        <pc:sldMkLst>
          <pc:docMk/>
          <pc:sldMk cId="1760332798" sldId="258"/>
        </pc:sldMkLst>
        <pc:spChg chg="mod">
          <ac:chgData name="Luis Davila" userId="9ddc81097063262a" providerId="LiveId" clId="{D7A4C6C3-DEC2-4E21-813D-FB66A30903E2}" dt="2023-12-15T21:03:07.118" v="302" actId="20577"/>
          <ac:spMkLst>
            <pc:docMk/>
            <pc:sldMk cId="1760332798" sldId="258"/>
            <ac:spMk id="2" creationId="{51B452A8-37E4-C80F-D67D-7648B96AB08E}"/>
          </ac:spMkLst>
        </pc:spChg>
        <pc:spChg chg="del">
          <ac:chgData name="Luis Davila" userId="9ddc81097063262a" providerId="LiveId" clId="{D7A4C6C3-DEC2-4E21-813D-FB66A30903E2}" dt="2023-12-15T21:04:56.205" v="466"/>
          <ac:spMkLst>
            <pc:docMk/>
            <pc:sldMk cId="1760332798" sldId="258"/>
            <ac:spMk id="3" creationId="{FB39F0D1-928C-D05C-65F7-9147827C56B5}"/>
          </ac:spMkLst>
        </pc:spChg>
        <pc:spChg chg="mod">
          <ac:chgData name="Luis Davila" userId="9ddc81097063262a" providerId="LiveId" clId="{D7A4C6C3-DEC2-4E21-813D-FB66A30903E2}" dt="2023-12-15T21:13:30.087" v="924" actId="20577"/>
          <ac:spMkLst>
            <pc:docMk/>
            <pc:sldMk cId="1760332798" sldId="258"/>
            <ac:spMk id="4" creationId="{12261031-9C6A-A476-84A6-2CE6D8952847}"/>
          </ac:spMkLst>
        </pc:spChg>
        <pc:picChg chg="add mod">
          <ac:chgData name="Luis Davila" userId="9ddc81097063262a" providerId="LiveId" clId="{D7A4C6C3-DEC2-4E21-813D-FB66A30903E2}" dt="2023-12-15T21:04:56.205" v="466"/>
          <ac:picMkLst>
            <pc:docMk/>
            <pc:sldMk cId="1760332798" sldId="258"/>
            <ac:picMk id="5" creationId="{9053FE70-C244-5BEE-C7B8-9D4A91B31E00}"/>
          </ac:picMkLst>
        </pc:picChg>
      </pc:sldChg>
      <pc:sldChg chg="new del">
        <pc:chgData name="Luis Davila" userId="9ddc81097063262a" providerId="LiveId" clId="{D7A4C6C3-DEC2-4E21-813D-FB66A30903E2}" dt="2023-12-15T20:59:08.512" v="4" actId="47"/>
        <pc:sldMkLst>
          <pc:docMk/>
          <pc:sldMk cId="3343271209" sldId="258"/>
        </pc:sldMkLst>
      </pc:sldChg>
      <pc:sldChg chg="addSp delSp modSp new mod">
        <pc:chgData name="Luis Davila" userId="9ddc81097063262a" providerId="LiveId" clId="{D7A4C6C3-DEC2-4E21-813D-FB66A30903E2}" dt="2023-12-15T21:12:07.587" v="915" actId="20577"/>
        <pc:sldMkLst>
          <pc:docMk/>
          <pc:sldMk cId="1999681568" sldId="259"/>
        </pc:sldMkLst>
        <pc:spChg chg="mod">
          <ac:chgData name="Luis Davila" userId="9ddc81097063262a" providerId="LiveId" clId="{D7A4C6C3-DEC2-4E21-813D-FB66A30903E2}" dt="2023-12-15T21:04:28.622" v="454" actId="20577"/>
          <ac:spMkLst>
            <pc:docMk/>
            <pc:sldMk cId="1999681568" sldId="259"/>
            <ac:spMk id="2" creationId="{332D0166-D3A2-835C-81D9-3DE867F1CE06}"/>
          </ac:spMkLst>
        </pc:spChg>
        <pc:spChg chg="del mod">
          <ac:chgData name="Luis Davila" userId="9ddc81097063262a" providerId="LiveId" clId="{D7A4C6C3-DEC2-4E21-813D-FB66A30903E2}" dt="2023-12-15T21:11:21.101" v="911" actId="22"/>
          <ac:spMkLst>
            <pc:docMk/>
            <pc:sldMk cId="1999681568" sldId="259"/>
            <ac:spMk id="3" creationId="{D7FA6475-872E-15D9-D40B-A54D75716570}"/>
          </ac:spMkLst>
        </pc:spChg>
        <pc:spChg chg="mod">
          <ac:chgData name="Luis Davila" userId="9ddc81097063262a" providerId="LiveId" clId="{D7A4C6C3-DEC2-4E21-813D-FB66A30903E2}" dt="2023-12-15T21:12:07.587" v="915" actId="20577"/>
          <ac:spMkLst>
            <pc:docMk/>
            <pc:sldMk cId="1999681568" sldId="259"/>
            <ac:spMk id="4" creationId="{07F672F6-34D9-85CA-02AA-8C194FD09457}"/>
          </ac:spMkLst>
        </pc:spChg>
        <pc:picChg chg="add mod ord">
          <ac:chgData name="Luis Davila" userId="9ddc81097063262a" providerId="LiveId" clId="{D7A4C6C3-DEC2-4E21-813D-FB66A30903E2}" dt="2023-12-15T21:11:21.101" v="911" actId="22"/>
          <ac:picMkLst>
            <pc:docMk/>
            <pc:sldMk cId="1999681568" sldId="259"/>
            <ac:picMk id="6" creationId="{5524650D-2742-638A-C553-9850916191EE}"/>
          </ac:picMkLst>
        </pc:picChg>
      </pc:sldChg>
      <pc:sldChg chg="addSp delSp modSp new mod">
        <pc:chgData name="Luis Davila" userId="9ddc81097063262a" providerId="LiveId" clId="{D7A4C6C3-DEC2-4E21-813D-FB66A30903E2}" dt="2023-12-15T21:13:01.117" v="918" actId="20577"/>
        <pc:sldMkLst>
          <pc:docMk/>
          <pc:sldMk cId="2500777385" sldId="260"/>
        </pc:sldMkLst>
        <pc:spChg chg="mod">
          <ac:chgData name="Luis Davila" userId="9ddc81097063262a" providerId="LiveId" clId="{D7A4C6C3-DEC2-4E21-813D-FB66A30903E2}" dt="2023-12-15T21:04:45.899" v="465" actId="20577"/>
          <ac:spMkLst>
            <pc:docMk/>
            <pc:sldMk cId="2500777385" sldId="260"/>
            <ac:spMk id="2" creationId="{570C7B95-92D1-8328-2801-E1843D1AC124}"/>
          </ac:spMkLst>
        </pc:spChg>
        <pc:spChg chg="del">
          <ac:chgData name="Luis Davila" userId="9ddc81097063262a" providerId="LiveId" clId="{D7A4C6C3-DEC2-4E21-813D-FB66A30903E2}" dt="2023-12-15T21:11:24.177" v="912" actId="22"/>
          <ac:spMkLst>
            <pc:docMk/>
            <pc:sldMk cId="2500777385" sldId="260"/>
            <ac:spMk id="3" creationId="{10286D19-DA26-B361-3DB3-305C4728D3F4}"/>
          </ac:spMkLst>
        </pc:spChg>
        <pc:spChg chg="mod">
          <ac:chgData name="Luis Davila" userId="9ddc81097063262a" providerId="LiveId" clId="{D7A4C6C3-DEC2-4E21-813D-FB66A30903E2}" dt="2023-12-15T21:13:01.117" v="918" actId="20577"/>
          <ac:spMkLst>
            <pc:docMk/>
            <pc:sldMk cId="2500777385" sldId="260"/>
            <ac:spMk id="4" creationId="{08916FEC-615F-4483-59A7-B482A24D02CA}"/>
          </ac:spMkLst>
        </pc:spChg>
        <pc:picChg chg="add mod ord">
          <ac:chgData name="Luis Davila" userId="9ddc81097063262a" providerId="LiveId" clId="{D7A4C6C3-DEC2-4E21-813D-FB66A30903E2}" dt="2023-12-15T21:11:24.177" v="912" actId="22"/>
          <ac:picMkLst>
            <pc:docMk/>
            <pc:sldMk cId="2500777385" sldId="260"/>
            <ac:picMk id="6" creationId="{82AFC4DE-0E65-113A-8006-6FB750F03892}"/>
          </ac:picMkLst>
        </pc:picChg>
      </pc:sldChg>
      <pc:sldChg chg="addSp delSp modSp new mod ord modClrScheme chgLayout">
        <pc:chgData name="Luis Davila" userId="9ddc81097063262a" providerId="LiveId" clId="{D7A4C6C3-DEC2-4E21-813D-FB66A30903E2}" dt="2023-12-15T21:08:32.949" v="759" actId="20577"/>
        <pc:sldMkLst>
          <pc:docMk/>
          <pc:sldMk cId="1264090491" sldId="261"/>
        </pc:sldMkLst>
        <pc:spChg chg="del mod ord">
          <ac:chgData name="Luis Davila" userId="9ddc81097063262a" providerId="LiveId" clId="{D7A4C6C3-DEC2-4E21-813D-FB66A30903E2}" dt="2023-12-15T21:07:31.133" v="605" actId="700"/>
          <ac:spMkLst>
            <pc:docMk/>
            <pc:sldMk cId="1264090491" sldId="261"/>
            <ac:spMk id="2" creationId="{D576C83E-364A-2C60-0FDD-A2A38AAC3826}"/>
          </ac:spMkLst>
        </pc:spChg>
        <pc:spChg chg="del mod ord">
          <ac:chgData name="Luis Davila" userId="9ddc81097063262a" providerId="LiveId" clId="{D7A4C6C3-DEC2-4E21-813D-FB66A30903E2}" dt="2023-12-15T21:07:31.133" v="605" actId="700"/>
          <ac:spMkLst>
            <pc:docMk/>
            <pc:sldMk cId="1264090491" sldId="261"/>
            <ac:spMk id="3" creationId="{2147FA9C-E8E9-C0F1-2E0C-1A879362B4BD}"/>
          </ac:spMkLst>
        </pc:spChg>
        <pc:spChg chg="del">
          <ac:chgData name="Luis Davila" userId="9ddc81097063262a" providerId="LiveId" clId="{D7A4C6C3-DEC2-4E21-813D-FB66A30903E2}" dt="2023-12-15T21:07:31.133" v="605" actId="700"/>
          <ac:spMkLst>
            <pc:docMk/>
            <pc:sldMk cId="1264090491" sldId="261"/>
            <ac:spMk id="4" creationId="{E947C425-A143-E45A-C7E6-DAA6C094AECE}"/>
          </ac:spMkLst>
        </pc:spChg>
        <pc:spChg chg="add mod ord">
          <ac:chgData name="Luis Davila" userId="9ddc81097063262a" providerId="LiveId" clId="{D7A4C6C3-DEC2-4E21-813D-FB66A30903E2}" dt="2023-12-15T21:07:35.409" v="611" actId="20577"/>
          <ac:spMkLst>
            <pc:docMk/>
            <pc:sldMk cId="1264090491" sldId="261"/>
            <ac:spMk id="5" creationId="{168C740C-2D92-60AC-2162-798095554689}"/>
          </ac:spMkLst>
        </pc:spChg>
        <pc:spChg chg="add mod ord">
          <ac:chgData name="Luis Davila" userId="9ddc81097063262a" providerId="LiveId" clId="{D7A4C6C3-DEC2-4E21-813D-FB66A30903E2}" dt="2023-12-15T21:08:32.949" v="759" actId="20577"/>
          <ac:spMkLst>
            <pc:docMk/>
            <pc:sldMk cId="1264090491" sldId="261"/>
            <ac:spMk id="6" creationId="{5E4BBC43-DE28-61B5-139A-90A0B80D8314}"/>
          </ac:spMkLst>
        </pc:spChg>
      </pc:sldChg>
      <pc:sldChg chg="modSp new mod">
        <pc:chgData name="Luis Davila" userId="9ddc81097063262a" providerId="LiveId" clId="{D7A4C6C3-DEC2-4E21-813D-FB66A30903E2}" dt="2023-12-15T21:18:38.481" v="1063" actId="20577"/>
        <pc:sldMkLst>
          <pc:docMk/>
          <pc:sldMk cId="3168168738" sldId="262"/>
        </pc:sldMkLst>
        <pc:spChg chg="mod">
          <ac:chgData name="Luis Davila" userId="9ddc81097063262a" providerId="LiveId" clId="{D7A4C6C3-DEC2-4E21-813D-FB66A30903E2}" dt="2023-12-15T21:15:40.842" v="997" actId="20577"/>
          <ac:spMkLst>
            <pc:docMk/>
            <pc:sldMk cId="3168168738" sldId="262"/>
            <ac:spMk id="2" creationId="{DC372AD3-0C86-41BD-D64E-BF6DA7D6EAE5}"/>
          </ac:spMkLst>
        </pc:spChg>
        <pc:spChg chg="mod">
          <ac:chgData name="Luis Davila" userId="9ddc81097063262a" providerId="LiveId" clId="{D7A4C6C3-DEC2-4E21-813D-FB66A30903E2}" dt="2023-12-15T21:18:38.481" v="1063" actId="20577"/>
          <ac:spMkLst>
            <pc:docMk/>
            <pc:sldMk cId="3168168738" sldId="262"/>
            <ac:spMk id="3" creationId="{5B24E66F-147E-4162-2BB8-D734C30CF3B4}"/>
          </ac:spMkLst>
        </pc:spChg>
      </pc:sldChg>
      <pc:sldChg chg="modSp new mod">
        <pc:chgData name="Luis Davila" userId="9ddc81097063262a" providerId="LiveId" clId="{D7A4C6C3-DEC2-4E21-813D-FB66A30903E2}" dt="2023-12-15T21:23:40.496" v="1239" actId="20577"/>
        <pc:sldMkLst>
          <pc:docMk/>
          <pc:sldMk cId="2495968721" sldId="263"/>
        </pc:sldMkLst>
        <pc:spChg chg="mod">
          <ac:chgData name="Luis Davila" userId="9ddc81097063262a" providerId="LiveId" clId="{D7A4C6C3-DEC2-4E21-813D-FB66A30903E2}" dt="2023-12-15T21:20:09.476" v="1139" actId="20577"/>
          <ac:spMkLst>
            <pc:docMk/>
            <pc:sldMk cId="2495968721" sldId="263"/>
            <ac:spMk id="2" creationId="{4C62599B-BC1A-BC90-8863-19FC8E8AA030}"/>
          </ac:spMkLst>
        </pc:spChg>
        <pc:spChg chg="mod">
          <ac:chgData name="Luis Davila" userId="9ddc81097063262a" providerId="LiveId" clId="{D7A4C6C3-DEC2-4E21-813D-FB66A30903E2}" dt="2023-12-15T21:23:40.496" v="1239" actId="20577"/>
          <ac:spMkLst>
            <pc:docMk/>
            <pc:sldMk cId="2495968721" sldId="263"/>
            <ac:spMk id="3" creationId="{AD9BEC98-4656-79E7-70A3-D51A7D3BCF26}"/>
          </ac:spMkLst>
        </pc:spChg>
      </pc:sldChg>
      <pc:sldChg chg="addSp delSp modSp new mod">
        <pc:chgData name="Luis Davila" userId="9ddc81097063262a" providerId="LiveId" clId="{D7A4C6C3-DEC2-4E21-813D-FB66A30903E2}" dt="2023-12-16T03:22:35.169" v="1514" actId="20577"/>
        <pc:sldMkLst>
          <pc:docMk/>
          <pc:sldMk cId="3036311446" sldId="264"/>
        </pc:sldMkLst>
        <pc:spChg chg="mod">
          <ac:chgData name="Luis Davila" userId="9ddc81097063262a" providerId="LiveId" clId="{D7A4C6C3-DEC2-4E21-813D-FB66A30903E2}" dt="2023-12-16T03:22:00.373" v="1503" actId="20577"/>
          <ac:spMkLst>
            <pc:docMk/>
            <pc:sldMk cId="3036311446" sldId="264"/>
            <ac:spMk id="2" creationId="{59001671-5AB0-EA34-39C0-A640FAAE4973}"/>
          </ac:spMkLst>
        </pc:spChg>
        <pc:spChg chg="del">
          <ac:chgData name="Luis Davila" userId="9ddc81097063262a" providerId="LiveId" clId="{D7A4C6C3-DEC2-4E21-813D-FB66A30903E2}" dt="2023-12-16T03:08:07.575" v="1241" actId="22"/>
          <ac:spMkLst>
            <pc:docMk/>
            <pc:sldMk cId="3036311446" sldId="264"/>
            <ac:spMk id="3" creationId="{7051B020-4112-A81E-7BC9-2A47860C79A6}"/>
          </ac:spMkLst>
        </pc:spChg>
        <pc:spChg chg="mod">
          <ac:chgData name="Luis Davila" userId="9ddc81097063262a" providerId="LiveId" clId="{D7A4C6C3-DEC2-4E21-813D-FB66A30903E2}" dt="2023-12-16T03:22:35.169" v="1514" actId="20577"/>
          <ac:spMkLst>
            <pc:docMk/>
            <pc:sldMk cId="3036311446" sldId="264"/>
            <ac:spMk id="4" creationId="{47A9C50B-4A04-2715-A903-27675FF19BC7}"/>
          </ac:spMkLst>
        </pc:spChg>
        <pc:picChg chg="add mod ord">
          <ac:chgData name="Luis Davila" userId="9ddc81097063262a" providerId="LiveId" clId="{D7A4C6C3-DEC2-4E21-813D-FB66A30903E2}" dt="2023-12-16T03:08:07.575" v="1241" actId="22"/>
          <ac:picMkLst>
            <pc:docMk/>
            <pc:sldMk cId="3036311446" sldId="264"/>
            <ac:picMk id="6" creationId="{674E836B-6CBB-0536-1488-F14F55B498E4}"/>
          </ac:picMkLst>
        </pc:picChg>
      </pc:sldChg>
      <pc:sldChg chg="addSp delSp modSp new mod">
        <pc:chgData name="Luis Davila" userId="9ddc81097063262a" providerId="LiveId" clId="{D7A4C6C3-DEC2-4E21-813D-FB66A30903E2}" dt="2023-12-16T03:29:31.516" v="1529" actId="20577"/>
        <pc:sldMkLst>
          <pc:docMk/>
          <pc:sldMk cId="3938583155" sldId="265"/>
        </pc:sldMkLst>
        <pc:spChg chg="mod">
          <ac:chgData name="Luis Davila" userId="9ddc81097063262a" providerId="LiveId" clId="{D7A4C6C3-DEC2-4E21-813D-FB66A30903E2}" dt="2023-12-16T03:29:31.516" v="1529" actId="20577"/>
          <ac:spMkLst>
            <pc:docMk/>
            <pc:sldMk cId="3938583155" sldId="265"/>
            <ac:spMk id="2" creationId="{E5102956-DF31-5DBD-2E54-01D50357B2DF}"/>
          </ac:spMkLst>
        </pc:spChg>
        <pc:spChg chg="del mod">
          <ac:chgData name="Luis Davila" userId="9ddc81097063262a" providerId="LiveId" clId="{D7A4C6C3-DEC2-4E21-813D-FB66A30903E2}" dt="2023-12-16T03:08:42.965" v="1247" actId="22"/>
          <ac:spMkLst>
            <pc:docMk/>
            <pc:sldMk cId="3938583155" sldId="265"/>
            <ac:spMk id="3" creationId="{68254E01-5D42-C28E-BD31-C4CF03F5EB54}"/>
          </ac:spMkLst>
        </pc:spChg>
        <pc:spChg chg="mod">
          <ac:chgData name="Luis Davila" userId="9ddc81097063262a" providerId="LiveId" clId="{D7A4C6C3-DEC2-4E21-813D-FB66A30903E2}" dt="2023-12-16T03:19:05.101" v="1452" actId="20577"/>
          <ac:spMkLst>
            <pc:docMk/>
            <pc:sldMk cId="3938583155" sldId="265"/>
            <ac:spMk id="4" creationId="{22F084E0-44AF-DFEB-736B-D1708D092F5D}"/>
          </ac:spMkLst>
        </pc:spChg>
        <pc:picChg chg="add mod ord">
          <ac:chgData name="Luis Davila" userId="9ddc81097063262a" providerId="LiveId" clId="{D7A4C6C3-DEC2-4E21-813D-FB66A30903E2}" dt="2023-12-16T03:08:42.965" v="1247" actId="22"/>
          <ac:picMkLst>
            <pc:docMk/>
            <pc:sldMk cId="3938583155" sldId="265"/>
            <ac:picMk id="6" creationId="{F7E6960F-B552-DE79-E197-6365A1ED67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0674-E69C-AE66-A3A2-67A16B16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17549-2F51-695C-E1D5-8BD8CEB64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D75B7-0CF1-3FFC-3E6D-447D52D1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A0DB-6B21-4A97-9416-D6CF3102AA2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BC89-4287-1B85-825A-2677610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BDFA-F2C6-C7F8-5A5A-88A84BD7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315-A4E2-4C23-8CCD-9B195CBA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2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D12E-F92D-B2AD-7E55-C50D67E9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37522-54EC-93A0-D674-4F3B9193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D9E1-0003-1F4F-A2B0-9CAA841A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A0DB-6B21-4A97-9416-D6CF3102AA2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F50A-52FD-025C-F149-92C47160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3B657-B7A4-72B4-E790-B4AF547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315-A4E2-4C23-8CCD-9B195CBA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A2E51-7323-4406-36EC-18C5BA629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7616A-4BBA-98D7-04A5-5FCAC6623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AEB7C-CD5D-ACAE-7DFE-680D56D0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A0DB-6B21-4A97-9416-D6CF3102AA2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3BA42-AA1F-4E93-E644-BEF66421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CD5E-BAA1-3595-FCC0-6C2F1F38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315-A4E2-4C23-8CCD-9B195CBA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5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244B-EBD1-D90E-CD15-68E90FAE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0EDD-5EDF-B59C-A8AA-4ECACEA0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60FA-4149-451E-3D56-70E17B7A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A0DB-6B21-4A97-9416-D6CF3102AA2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38BD-3073-6FF7-3DE5-F83D1E0D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19D5-1E77-C49D-2EE8-BF86FFAF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315-A4E2-4C23-8CCD-9B195CBA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39B8-BBF7-5D68-81D2-FDEB6D50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91881-301D-F3D9-4EB8-E87701D0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E9F9-06CC-D91B-1402-C962113B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A0DB-6B21-4A97-9416-D6CF3102AA2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C1C0-3B5B-5B9E-9AEA-41400572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D72EA-3B82-E2F1-DFC4-D88D8EBE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315-A4E2-4C23-8CCD-9B195CBA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7AF2-D441-9792-EC5F-9D5C187E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F9E3-B10C-6983-62F7-762D9DE71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EE03A-2E67-34F5-57A0-9442B080F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C60F-7579-5F34-1BF1-638BAAE6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A0DB-6B21-4A97-9416-D6CF3102AA2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8A1F4-0A92-D118-312E-DE2E0851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BCCDD-84C5-0530-34D3-E6CE331B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315-A4E2-4C23-8CCD-9B195CBA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7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A5B7-A9E9-4B56-74DD-5A236246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87817-534F-9836-FD74-0AD4E259D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A4568-7548-C2A4-815B-0F9778219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37E2B-60A3-16F0-9570-419535283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1B147-591B-E825-5AFE-43D7D0A11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A5133-7E31-B5B1-DE3A-3186BF69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A0DB-6B21-4A97-9416-D6CF3102AA2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64CA0-D7EC-2E29-DF72-F4FC824B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93D20-E0E8-3837-F9A5-999B0ECA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315-A4E2-4C23-8CCD-9B195CBA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9CC8-5B19-E6FE-9B14-9EB52B3D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C4889-26E4-27BC-BDB6-7357B88F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A0DB-6B21-4A97-9416-D6CF3102AA2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5C9E6-318F-3CDC-6FA0-B0514410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35BFA-07BC-09E9-2966-564E1977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315-A4E2-4C23-8CCD-9B195CBA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5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634C2-DD9D-A705-6149-40758BC6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A0DB-6B21-4A97-9416-D6CF3102AA2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318C6-421E-0E1E-F99A-9B9B56DF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3755E-37FA-2F13-5F39-DF5898AE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315-A4E2-4C23-8CCD-9B195CBA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6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93F1-2519-6FF5-D5B7-52DB0126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67E70-D1FC-171C-1066-34F69FC0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86647-C264-1991-07A8-F858BEF00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C732C-3B14-19BB-8A9E-B75E9933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A0DB-6B21-4A97-9416-D6CF3102AA2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57159-DD31-B7DF-27B9-13A479AE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64F5E-CB95-9DB6-EEE3-09745992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315-A4E2-4C23-8CCD-9B195CBA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A2A2-B095-1BEF-127B-A1B03233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7B2F2-4732-8194-C12B-A6F21D1E0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D937F-AB2C-E7DB-014C-663D93A71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50821-7637-A444-4B14-40E86745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A0DB-6B21-4A97-9416-D6CF3102AA2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A41F9-5F43-86D9-B835-D7EC902B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546F3-42DF-5F28-D16E-3C9F565B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315-A4E2-4C23-8CCD-9B195CBA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3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19745-A87E-9A33-E606-F060BD2B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68494-3ABC-9A35-7748-B82DAE9B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5FCC-A120-2680-76DC-AB1EC1622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8A0DB-6B21-4A97-9416-D6CF3102AA2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715D2-E1E5-DD2E-E261-428892ED0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EDC8-A974-89F1-8C00-3969F769A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66315-A4E2-4C23-8CCD-9B195CBA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8C740C-2D92-60AC-2162-79809555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BC43-DE28-61B5-139A-90A0B80D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 = 1: the 2 distributions are different</a:t>
            </a:r>
          </a:p>
          <a:p>
            <a:r>
              <a:rPr lang="en-US" dirty="0"/>
              <a:t>H = 0:  the 2 distributions are the same </a:t>
            </a:r>
          </a:p>
          <a:p>
            <a:r>
              <a:rPr lang="en-US" dirty="0"/>
              <a:t>P: significance</a:t>
            </a:r>
          </a:p>
        </p:txBody>
      </p:sp>
    </p:spTree>
    <p:extLst>
      <p:ext uri="{BB962C8B-B14F-4D97-AF65-F5344CB8AC3E}">
        <p14:creationId xmlns:p14="http://schemas.microsoft.com/office/powerpoint/2010/main" val="126409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7ADA-EACE-8D59-AC82-1D795CC6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P- Values of ks2test when comparing CB Control to CB Stress, TR Stress, and Tr Control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76D3E1-2FAB-F803-F55E-3FA69D4E0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81072"/>
            <a:ext cx="6172200" cy="32863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C95E2-FA9E-72E4-3B46-954E86B8C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CB Control compared to TR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H=1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CB Control Compared to CB 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CB Control Compared to TR 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0.0005 </a:t>
            </a:r>
          </a:p>
        </p:txBody>
      </p:sp>
    </p:spTree>
    <p:extLst>
      <p:ext uri="{BB962C8B-B14F-4D97-AF65-F5344CB8AC3E}">
        <p14:creationId xmlns:p14="http://schemas.microsoft.com/office/powerpoint/2010/main" val="43792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2A8-37E4-C80F-D67D-7648B96A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P- Values of ks2test when comparing TR Control to CB Stress, TR Stress, and CB Control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61031-9C6A-A476-84A6-2CE6D895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 Control compared to CB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H=1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 Control Compared to CB 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 Control Compared to TR 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0.0005 </a:t>
            </a:r>
          </a:p>
          <a:p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053FE70-C244-5BEE-C7B8-9D4A91B31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81072"/>
            <a:ext cx="6172200" cy="3286330"/>
          </a:xfrm>
        </p:spPr>
      </p:pic>
    </p:spTree>
    <p:extLst>
      <p:ext uri="{BB962C8B-B14F-4D97-AF65-F5344CB8AC3E}">
        <p14:creationId xmlns:p14="http://schemas.microsoft.com/office/powerpoint/2010/main" val="17603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0166-D3A2-835C-81D9-3DE867F1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P-values of ks2 when comparing Control CB to Control TR, Control Rev CB, Control EQR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24650D-2742-638A-C553-985091619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81072"/>
            <a:ext cx="6172200" cy="32863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672F6-34D9-85CA-02AA-8C194FD0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CB Control compared to TR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H=1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CB Control Compared to EQR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CB Control Compared to Rev CB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8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7B95-92D1-8328-2801-E1843D1A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P-values of ks2 when comparing Control TR to Control CB, Control Rev CB, Control EQR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AFC4DE-0E65-113A-8006-6FB750F03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81072"/>
            <a:ext cx="6172200" cy="32863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6FEC-615F-4483-59A7-B482A24D0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 Control compared to CB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H=1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 Control Compared to EQR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 Control Compared to Rev CB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7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2956-DF31-5DBD-2E54-01D50357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P-values of ks2 when comparing to Control CB to Stress 2 CB and Stress 2 TR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E6960F-B552-DE79-E197-6365A1ED6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124" y="987425"/>
            <a:ext cx="5926328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084E0-44AF-DFEB-736B-D1708D092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CB compared to Stress 2 CB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CB compared to Stress 2 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 =1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0.0005</a:t>
            </a:r>
          </a:p>
        </p:txBody>
      </p:sp>
    </p:spTree>
    <p:extLst>
      <p:ext uri="{BB962C8B-B14F-4D97-AF65-F5344CB8AC3E}">
        <p14:creationId xmlns:p14="http://schemas.microsoft.com/office/powerpoint/2010/main" val="393858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1671-5AB0-EA34-39C0-A640FAAE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P-values of ks2 when comparing Control TR to Stress2 CB and Stress2 TR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4E836B-6CBB-0536-1488-F14F55B49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124" y="987425"/>
            <a:ext cx="5926328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9C50B-4A04-2715-A903-27675FF19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TR compared to Stress 2 CB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TR compared to Stress 2 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 =1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&lt; 0.0005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1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2AD3-0C86-41BD-D64E-BF6DA7D6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Control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4E66F-147E-4162-2BB8-D734C30C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Cells in Control: 14785</a:t>
            </a:r>
          </a:p>
          <a:p>
            <a:r>
              <a:rPr lang="en-US" dirty="0"/>
              <a:t>Number of Rats in Control: 14</a:t>
            </a:r>
          </a:p>
        </p:txBody>
      </p:sp>
    </p:spTree>
    <p:extLst>
      <p:ext uri="{BB962C8B-B14F-4D97-AF65-F5344CB8AC3E}">
        <p14:creationId xmlns:p14="http://schemas.microsoft.com/office/powerpoint/2010/main" val="316816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599B-BC1A-BC90-8863-19FC8E8A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stress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EC98-4656-79E7-70A3-D51A7D3B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Cells in stress 1: 12787</a:t>
            </a:r>
          </a:p>
          <a:p>
            <a:r>
              <a:rPr lang="en-US" dirty="0"/>
              <a:t>Number of Cells in stress 2: 12971</a:t>
            </a:r>
          </a:p>
          <a:p>
            <a:r>
              <a:rPr lang="en-US" dirty="0"/>
              <a:t>Number of Rats in stress 1: 5</a:t>
            </a:r>
          </a:p>
          <a:p>
            <a:r>
              <a:rPr lang="en-US" dirty="0"/>
              <a:t>Number of Rats in stress 2: 4</a:t>
            </a:r>
          </a:p>
        </p:txBody>
      </p:sp>
    </p:spTree>
    <p:extLst>
      <p:ext uri="{BB962C8B-B14F-4D97-AF65-F5344CB8AC3E}">
        <p14:creationId xmlns:p14="http://schemas.microsoft.com/office/powerpoint/2010/main" val="249596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374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Legend</vt:lpstr>
      <vt:lpstr>P- Values of ks2test when comparing CB Control to CB Stress, TR Stress, and Tr Control</vt:lpstr>
      <vt:lpstr>P- Values of ks2test when comparing TR Control to CB Stress, TR Stress, and CB Control</vt:lpstr>
      <vt:lpstr>P-values of ks2 when comparing Control CB to Control TR, Control Rev CB, Control EQR</vt:lpstr>
      <vt:lpstr>P-values of ks2 when comparing Control TR to Control CB, Control Rev CB, Control EQR</vt:lpstr>
      <vt:lpstr>P-values of ks2 when comparing to Control CB to Stress 2 CB and Stress 2 TR</vt:lpstr>
      <vt:lpstr>P-values of ks2 when comparing Control TR to Stress2 CB and Stress2 TR</vt:lpstr>
      <vt:lpstr>Info On Control Database</vt:lpstr>
      <vt:lpstr>Info on stress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Davila</dc:creator>
  <cp:lastModifiedBy>Luis Davila</cp:lastModifiedBy>
  <cp:revision>1</cp:revision>
  <dcterms:created xsi:type="dcterms:W3CDTF">2023-12-15T20:56:47Z</dcterms:created>
  <dcterms:modified xsi:type="dcterms:W3CDTF">2023-12-16T03:29:37Z</dcterms:modified>
</cp:coreProperties>
</file>