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699" r:id="rId2"/>
  </p:sldMasterIdLst>
  <p:notesMasterIdLst>
    <p:notesMasterId r:id="rId10"/>
  </p:notesMasterIdLst>
  <p:sldIdLst>
    <p:sldId id="295" r:id="rId3"/>
    <p:sldId id="291" r:id="rId4"/>
    <p:sldId id="294" r:id="rId5"/>
    <p:sldId id="270" r:id="rId6"/>
    <p:sldId id="288" r:id="rId7"/>
    <p:sldId id="281" r:id="rId8"/>
    <p:sldId id="2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FD7011-3412-8C4E-9FFD-2FA7355ECBCA}">
          <p14:sldIdLst>
            <p14:sldId id="295"/>
            <p14:sldId id="291"/>
            <p14:sldId id="294"/>
            <p14:sldId id="270"/>
          </p14:sldIdLst>
        </p14:section>
        <p14:section name="Demographics of Churners" id="{86E24610-D5A9-4E49-BB26-F2C4CCC2C205}">
          <p14:sldIdLst>
            <p14:sldId id="288"/>
          </p14:sldIdLst>
        </p14:section>
        <p14:section name="Next Steps" id="{58139B23-ED03-824F-A207-DF30EE410B01}">
          <p14:sldIdLst>
            <p14:sldId id="281"/>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470"/>
  </p:normalViewPr>
  <p:slideViewPr>
    <p:cSldViewPr snapToGrid="0">
      <p:cViewPr varScale="1">
        <p:scale>
          <a:sx n="82" d="100"/>
          <a:sy n="82" d="100"/>
        </p:scale>
        <p:origin x="1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DC96B5-554A-8E4C-8CF5-CF046D58A0CE}" type="doc">
      <dgm:prSet loTypeId="urn:microsoft.com/office/officeart/2008/layout/VerticalCurvedList" loCatId="process" qsTypeId="urn:microsoft.com/office/officeart/2005/8/quickstyle/simple1" qsCatId="simple" csTypeId="urn:microsoft.com/office/officeart/2005/8/colors/colorful2" csCatId="colorful" phldr="1"/>
      <dgm:spPr/>
      <dgm:t>
        <a:bodyPr/>
        <a:lstStyle/>
        <a:p>
          <a:endParaRPr lang="en-GB"/>
        </a:p>
      </dgm:t>
    </dgm:pt>
    <dgm:pt modelId="{1FA12C9D-2956-5A46-8A8A-F472BB83C9E5}">
      <dgm:prSet/>
      <dgm:spPr/>
      <dgm:t>
        <a:bodyPr/>
        <a:lstStyle/>
        <a:p>
          <a:r>
            <a:rPr lang="en-GB" dirty="0"/>
            <a:t>This presentation deck aims to provide insights into why customers are churning and identify those who are most likely to churn in the future. These insights will help you to develop effective retention strategies.</a:t>
          </a:r>
        </a:p>
      </dgm:t>
    </dgm:pt>
    <dgm:pt modelId="{144CF603-8B66-8845-ABF9-AA7447A8CF97}" type="parTrans" cxnId="{CD5C86D5-12D0-C64C-B588-39944F4600EE}">
      <dgm:prSet/>
      <dgm:spPr/>
      <dgm:t>
        <a:bodyPr/>
        <a:lstStyle/>
        <a:p>
          <a:endParaRPr lang="en-GB"/>
        </a:p>
      </dgm:t>
    </dgm:pt>
    <dgm:pt modelId="{2B9E37EB-D9D4-314E-B52E-436B09BAD0F0}" type="sibTrans" cxnId="{CD5C86D5-12D0-C64C-B588-39944F4600EE}">
      <dgm:prSet/>
      <dgm:spPr/>
      <dgm:t>
        <a:bodyPr/>
        <a:lstStyle/>
        <a:p>
          <a:endParaRPr lang="en-GB"/>
        </a:p>
      </dgm:t>
    </dgm:pt>
    <dgm:pt modelId="{BBEC69A1-526C-404E-A5D6-09FEDB168DDB}" type="pres">
      <dgm:prSet presAssocID="{65DC96B5-554A-8E4C-8CF5-CF046D58A0CE}" presName="Name0" presStyleCnt="0">
        <dgm:presLayoutVars>
          <dgm:chMax val="7"/>
          <dgm:chPref val="7"/>
          <dgm:dir/>
        </dgm:presLayoutVars>
      </dgm:prSet>
      <dgm:spPr/>
    </dgm:pt>
    <dgm:pt modelId="{296A313F-8E7A-CB42-ACB6-8013F500DDB8}" type="pres">
      <dgm:prSet presAssocID="{65DC96B5-554A-8E4C-8CF5-CF046D58A0CE}" presName="Name1" presStyleCnt="0"/>
      <dgm:spPr/>
    </dgm:pt>
    <dgm:pt modelId="{69F0A8A5-E83F-A84C-A163-1F8E8A7434F9}" type="pres">
      <dgm:prSet presAssocID="{65DC96B5-554A-8E4C-8CF5-CF046D58A0CE}" presName="cycle" presStyleCnt="0"/>
      <dgm:spPr/>
    </dgm:pt>
    <dgm:pt modelId="{D54D309C-710F-DD4C-BF74-EB316BEDD145}" type="pres">
      <dgm:prSet presAssocID="{65DC96B5-554A-8E4C-8CF5-CF046D58A0CE}" presName="srcNode" presStyleLbl="node1" presStyleIdx="0" presStyleCnt="1"/>
      <dgm:spPr/>
    </dgm:pt>
    <dgm:pt modelId="{423C0168-EBFF-8A4B-865B-5FDE025762BD}" type="pres">
      <dgm:prSet presAssocID="{65DC96B5-554A-8E4C-8CF5-CF046D58A0CE}" presName="conn" presStyleLbl="parChTrans1D2" presStyleIdx="0" presStyleCnt="1"/>
      <dgm:spPr/>
    </dgm:pt>
    <dgm:pt modelId="{E7E72905-EA6C-D841-91CB-E0F726A18F98}" type="pres">
      <dgm:prSet presAssocID="{65DC96B5-554A-8E4C-8CF5-CF046D58A0CE}" presName="extraNode" presStyleLbl="node1" presStyleIdx="0" presStyleCnt="1"/>
      <dgm:spPr/>
    </dgm:pt>
    <dgm:pt modelId="{CAA3F045-8A5D-144B-A94D-37935A85C792}" type="pres">
      <dgm:prSet presAssocID="{65DC96B5-554A-8E4C-8CF5-CF046D58A0CE}" presName="dstNode" presStyleLbl="node1" presStyleIdx="0" presStyleCnt="1"/>
      <dgm:spPr/>
    </dgm:pt>
    <dgm:pt modelId="{7E3906F9-62AB-F546-BF5E-CD2B8A0E9FCA}" type="pres">
      <dgm:prSet presAssocID="{1FA12C9D-2956-5A46-8A8A-F472BB83C9E5}" presName="text_1" presStyleLbl="node1" presStyleIdx="0" presStyleCnt="1">
        <dgm:presLayoutVars>
          <dgm:bulletEnabled val="1"/>
        </dgm:presLayoutVars>
      </dgm:prSet>
      <dgm:spPr/>
    </dgm:pt>
    <dgm:pt modelId="{A9D8B12B-CF94-814F-9FE0-EEE36AA3D82E}" type="pres">
      <dgm:prSet presAssocID="{1FA12C9D-2956-5A46-8A8A-F472BB83C9E5}" presName="accent_1" presStyleCnt="0"/>
      <dgm:spPr/>
    </dgm:pt>
    <dgm:pt modelId="{0147F18D-1E52-AB45-B256-4664636FC603}" type="pres">
      <dgm:prSet presAssocID="{1FA12C9D-2956-5A46-8A8A-F472BB83C9E5}" presName="accentRepeatNode" presStyleLbl="solidFgAcc1" presStyleIdx="0" presStyleCnt="1"/>
      <dgm:spPr/>
    </dgm:pt>
  </dgm:ptLst>
  <dgm:cxnLst>
    <dgm:cxn modelId="{2E87B302-0F81-D740-99A2-3FCB579B3A46}" type="presOf" srcId="{65DC96B5-554A-8E4C-8CF5-CF046D58A0CE}" destId="{BBEC69A1-526C-404E-A5D6-09FEDB168DDB}" srcOrd="0" destOrd="0" presId="urn:microsoft.com/office/officeart/2008/layout/VerticalCurvedList"/>
    <dgm:cxn modelId="{E4266C4B-05DC-6947-803C-CED0EDF092FA}" type="presOf" srcId="{1FA12C9D-2956-5A46-8A8A-F472BB83C9E5}" destId="{7E3906F9-62AB-F546-BF5E-CD2B8A0E9FCA}" srcOrd="0" destOrd="0" presId="urn:microsoft.com/office/officeart/2008/layout/VerticalCurvedList"/>
    <dgm:cxn modelId="{CD5C86D5-12D0-C64C-B588-39944F4600EE}" srcId="{65DC96B5-554A-8E4C-8CF5-CF046D58A0CE}" destId="{1FA12C9D-2956-5A46-8A8A-F472BB83C9E5}" srcOrd="0" destOrd="0" parTransId="{144CF603-8B66-8845-ABF9-AA7447A8CF97}" sibTransId="{2B9E37EB-D9D4-314E-B52E-436B09BAD0F0}"/>
    <dgm:cxn modelId="{FDE088E1-5D3B-BB45-B9ED-95D5437CDF97}" type="presOf" srcId="{2B9E37EB-D9D4-314E-B52E-436B09BAD0F0}" destId="{423C0168-EBFF-8A4B-865B-5FDE025762BD}" srcOrd="0" destOrd="0" presId="urn:microsoft.com/office/officeart/2008/layout/VerticalCurvedList"/>
    <dgm:cxn modelId="{16278D2D-E85F-A24D-A0CD-E6458B013D0C}" type="presParOf" srcId="{BBEC69A1-526C-404E-A5D6-09FEDB168DDB}" destId="{296A313F-8E7A-CB42-ACB6-8013F500DDB8}" srcOrd="0" destOrd="0" presId="urn:microsoft.com/office/officeart/2008/layout/VerticalCurvedList"/>
    <dgm:cxn modelId="{3942AA7C-F0DB-544F-993F-EEF76A793080}" type="presParOf" srcId="{296A313F-8E7A-CB42-ACB6-8013F500DDB8}" destId="{69F0A8A5-E83F-A84C-A163-1F8E8A7434F9}" srcOrd="0" destOrd="0" presId="urn:microsoft.com/office/officeart/2008/layout/VerticalCurvedList"/>
    <dgm:cxn modelId="{0EEDDE5A-7AD2-414E-94CD-3FDD6F8FF21C}" type="presParOf" srcId="{69F0A8A5-E83F-A84C-A163-1F8E8A7434F9}" destId="{D54D309C-710F-DD4C-BF74-EB316BEDD145}" srcOrd="0" destOrd="0" presId="urn:microsoft.com/office/officeart/2008/layout/VerticalCurvedList"/>
    <dgm:cxn modelId="{5EE87BCE-41A7-1540-A9DA-BAD089557A06}" type="presParOf" srcId="{69F0A8A5-E83F-A84C-A163-1F8E8A7434F9}" destId="{423C0168-EBFF-8A4B-865B-5FDE025762BD}" srcOrd="1" destOrd="0" presId="urn:microsoft.com/office/officeart/2008/layout/VerticalCurvedList"/>
    <dgm:cxn modelId="{FD52CCB9-DB19-8545-B7A2-896F189947D3}" type="presParOf" srcId="{69F0A8A5-E83F-A84C-A163-1F8E8A7434F9}" destId="{E7E72905-EA6C-D841-91CB-E0F726A18F98}" srcOrd="2" destOrd="0" presId="urn:microsoft.com/office/officeart/2008/layout/VerticalCurvedList"/>
    <dgm:cxn modelId="{2799E574-F39A-2A42-82D0-B51ECF9BA88D}" type="presParOf" srcId="{69F0A8A5-E83F-A84C-A163-1F8E8A7434F9}" destId="{CAA3F045-8A5D-144B-A94D-37935A85C792}" srcOrd="3" destOrd="0" presId="urn:microsoft.com/office/officeart/2008/layout/VerticalCurvedList"/>
    <dgm:cxn modelId="{7B57A8D6-E5D2-1C4E-AE93-51E59F627DA1}" type="presParOf" srcId="{296A313F-8E7A-CB42-ACB6-8013F500DDB8}" destId="{7E3906F9-62AB-F546-BF5E-CD2B8A0E9FCA}" srcOrd="1" destOrd="0" presId="urn:microsoft.com/office/officeart/2008/layout/VerticalCurvedList"/>
    <dgm:cxn modelId="{CA2334C4-7CAB-DD4E-8EC9-4A0203B0F2BC}" type="presParOf" srcId="{296A313F-8E7A-CB42-ACB6-8013F500DDB8}" destId="{A9D8B12B-CF94-814F-9FE0-EEE36AA3D82E}" srcOrd="2" destOrd="0" presId="urn:microsoft.com/office/officeart/2008/layout/VerticalCurvedList"/>
    <dgm:cxn modelId="{E7698470-C5E6-EA42-B0F3-AC497F582C26}" type="presParOf" srcId="{A9D8B12B-CF94-814F-9FE0-EEE36AA3D82E}" destId="{0147F18D-1E52-AB45-B256-4664636FC60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CBF869-47CD-B441-8FB4-11D89EA4AE68}"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GB"/>
        </a:p>
      </dgm:t>
    </dgm:pt>
    <dgm:pt modelId="{3C0DC7EF-445B-D644-8DCA-FA950398FB8B}">
      <dgm:prSet/>
      <dgm:spPr/>
      <dgm:t>
        <a:bodyPr/>
        <a:lstStyle/>
        <a:p>
          <a:r>
            <a:rPr lang="en-GB" dirty="0"/>
            <a:t>Customers who don’t subscribe to support services tend to churn more frequently.</a:t>
          </a:r>
        </a:p>
      </dgm:t>
    </dgm:pt>
    <dgm:pt modelId="{1286C644-44CB-E043-8792-1AC9EAC89855}" type="parTrans" cxnId="{17D23E35-4F0A-394A-A9B7-A36FBE12F50D}">
      <dgm:prSet/>
      <dgm:spPr/>
      <dgm:t>
        <a:bodyPr/>
        <a:lstStyle/>
        <a:p>
          <a:endParaRPr lang="en-GB"/>
        </a:p>
      </dgm:t>
    </dgm:pt>
    <dgm:pt modelId="{23BAD01D-D965-6441-982B-D1127C58213D}" type="sibTrans" cxnId="{17D23E35-4F0A-394A-A9B7-A36FBE12F50D}">
      <dgm:prSet/>
      <dgm:spPr/>
      <dgm:t>
        <a:bodyPr/>
        <a:lstStyle/>
        <a:p>
          <a:endParaRPr lang="en-GB"/>
        </a:p>
      </dgm:t>
    </dgm:pt>
    <dgm:pt modelId="{7B5F9654-61E5-DD4B-9B05-D7ACA7881DE9}" type="pres">
      <dgm:prSet presAssocID="{4FCBF869-47CD-B441-8FB4-11D89EA4AE68}" presName="Name0" presStyleCnt="0">
        <dgm:presLayoutVars>
          <dgm:dir/>
          <dgm:animLvl val="lvl"/>
          <dgm:resizeHandles val="exact"/>
        </dgm:presLayoutVars>
      </dgm:prSet>
      <dgm:spPr/>
    </dgm:pt>
    <dgm:pt modelId="{8B3194B7-AEA1-884D-B794-830FBE75F4A5}" type="pres">
      <dgm:prSet presAssocID="{3C0DC7EF-445B-D644-8DCA-FA950398FB8B}" presName="parTxOnly" presStyleLbl="node1" presStyleIdx="0" presStyleCnt="1">
        <dgm:presLayoutVars>
          <dgm:chMax val="0"/>
          <dgm:chPref val="0"/>
          <dgm:bulletEnabled val="1"/>
        </dgm:presLayoutVars>
      </dgm:prSet>
      <dgm:spPr/>
    </dgm:pt>
  </dgm:ptLst>
  <dgm:cxnLst>
    <dgm:cxn modelId="{17D23E35-4F0A-394A-A9B7-A36FBE12F50D}" srcId="{4FCBF869-47CD-B441-8FB4-11D89EA4AE68}" destId="{3C0DC7EF-445B-D644-8DCA-FA950398FB8B}" srcOrd="0" destOrd="0" parTransId="{1286C644-44CB-E043-8792-1AC9EAC89855}" sibTransId="{23BAD01D-D965-6441-982B-D1127C58213D}"/>
    <dgm:cxn modelId="{43E2D236-BA08-A844-A9C7-E4DC840E0855}" type="presOf" srcId="{3C0DC7EF-445B-D644-8DCA-FA950398FB8B}" destId="{8B3194B7-AEA1-884D-B794-830FBE75F4A5}" srcOrd="0" destOrd="0" presId="urn:microsoft.com/office/officeart/2005/8/layout/chevron1"/>
    <dgm:cxn modelId="{B34A9AF2-B4FE-B046-B246-7F92262E2865}" type="presOf" srcId="{4FCBF869-47CD-B441-8FB4-11D89EA4AE68}" destId="{7B5F9654-61E5-DD4B-9B05-D7ACA7881DE9}" srcOrd="0" destOrd="0" presId="urn:microsoft.com/office/officeart/2005/8/layout/chevron1"/>
    <dgm:cxn modelId="{DED90B8F-CB8D-B749-B467-37E73AFE990D}" type="presParOf" srcId="{7B5F9654-61E5-DD4B-9B05-D7ACA7881DE9}" destId="{8B3194B7-AEA1-884D-B794-830FBE75F4A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425C0-9711-4685-90EC-0B8CDCA7158D}"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DBD11FC7-7777-4C14-B824-89DD74D3E5A7}">
      <dgm:prSet custT="1"/>
      <dgm:spPr/>
      <dgm:t>
        <a:bodyPr/>
        <a:lstStyle/>
        <a:p>
          <a:r>
            <a:rPr lang="en-GB" sz="1800" dirty="0"/>
            <a:t>Attitude of support person	</a:t>
          </a:r>
          <a:r>
            <a:rPr lang="en-GB" sz="2000" b="1" dirty="0"/>
            <a:t>13.84%</a:t>
          </a:r>
          <a:endParaRPr lang="en-US" sz="1800" b="1" dirty="0"/>
        </a:p>
      </dgm:t>
    </dgm:pt>
    <dgm:pt modelId="{683F249C-82AF-432D-8207-A627D4CA2BF2}" type="parTrans" cxnId="{908FC791-F03D-4EC2-A9EA-BA7ADFC5ED6C}">
      <dgm:prSet/>
      <dgm:spPr/>
      <dgm:t>
        <a:bodyPr/>
        <a:lstStyle/>
        <a:p>
          <a:endParaRPr lang="en-US"/>
        </a:p>
      </dgm:t>
    </dgm:pt>
    <dgm:pt modelId="{2035343A-F519-4018-B8FB-A37715DB9AB3}" type="sibTrans" cxnId="{908FC791-F03D-4EC2-A9EA-BA7ADFC5ED6C}">
      <dgm:prSet phldrT="1" phldr="0"/>
      <dgm:spPr/>
    </dgm:pt>
    <dgm:pt modelId="{05904300-C48B-4FEE-889B-9E437ABB9035}">
      <dgm:prSet custT="1"/>
      <dgm:spPr/>
      <dgm:t>
        <a:bodyPr/>
        <a:lstStyle/>
        <a:p>
          <a:r>
            <a:rPr lang="en-GB" sz="1800" dirty="0"/>
            <a:t>Competitor offered higher download speeds	</a:t>
          </a:r>
          <a:r>
            <a:rPr lang="en-GB" sz="2000" b="1" dirty="0"/>
            <a:t>13.63%</a:t>
          </a:r>
          <a:endParaRPr lang="en-US" sz="1800" b="1" dirty="0"/>
        </a:p>
      </dgm:t>
    </dgm:pt>
    <dgm:pt modelId="{E3A694A3-A7B6-45BF-9BE5-44B3C1A5EF18}" type="parTrans" cxnId="{101C9F6A-8780-4A5C-B933-7C43E7302616}">
      <dgm:prSet/>
      <dgm:spPr/>
      <dgm:t>
        <a:bodyPr/>
        <a:lstStyle/>
        <a:p>
          <a:endParaRPr lang="en-US"/>
        </a:p>
      </dgm:t>
    </dgm:pt>
    <dgm:pt modelId="{98A3B203-14B6-4C29-BE69-DF0BF4BC7925}" type="sibTrans" cxnId="{101C9F6A-8780-4A5C-B933-7C43E7302616}">
      <dgm:prSet phldrT="2" phldr="0"/>
      <dgm:spPr/>
    </dgm:pt>
    <dgm:pt modelId="{61FB1A2F-73FB-46FF-A809-0685F98A9E0E}">
      <dgm:prSet custT="1"/>
      <dgm:spPr/>
      <dgm:t>
        <a:bodyPr/>
        <a:lstStyle/>
        <a:p>
          <a:r>
            <a:rPr lang="en-GB" sz="2000" dirty="0"/>
            <a:t>Competitor offered more data </a:t>
          </a:r>
          <a:r>
            <a:rPr lang="en-GB" sz="2000" b="1" dirty="0"/>
            <a:t>11.68%</a:t>
          </a:r>
          <a:endParaRPr lang="en-US" sz="2300" b="1" dirty="0"/>
        </a:p>
      </dgm:t>
    </dgm:pt>
    <dgm:pt modelId="{AC4BC5ED-B503-4265-9185-EC673C62F61C}" type="parTrans" cxnId="{83D1AF70-1AE2-4378-93DA-917801CB38BD}">
      <dgm:prSet/>
      <dgm:spPr/>
      <dgm:t>
        <a:bodyPr/>
        <a:lstStyle/>
        <a:p>
          <a:endParaRPr lang="en-US"/>
        </a:p>
      </dgm:t>
    </dgm:pt>
    <dgm:pt modelId="{BD622DB1-6A99-4961-BFEF-E7B435118332}" type="sibTrans" cxnId="{83D1AF70-1AE2-4378-93DA-917801CB38BD}">
      <dgm:prSet phldrT="3" phldr="0"/>
      <dgm:spPr/>
    </dgm:pt>
    <dgm:pt modelId="{E34E2B2E-3DD3-134D-B773-4D808A6996ED}" type="pres">
      <dgm:prSet presAssocID="{834425C0-9711-4685-90EC-0B8CDCA7158D}" presName="rootnode" presStyleCnt="0">
        <dgm:presLayoutVars>
          <dgm:chMax/>
          <dgm:chPref/>
          <dgm:dir/>
          <dgm:animLvl val="lvl"/>
        </dgm:presLayoutVars>
      </dgm:prSet>
      <dgm:spPr/>
    </dgm:pt>
    <dgm:pt modelId="{0495003D-D9C2-974A-8D06-3AD0227A3625}" type="pres">
      <dgm:prSet presAssocID="{DBD11FC7-7777-4C14-B824-89DD74D3E5A7}" presName="composite" presStyleCnt="0"/>
      <dgm:spPr/>
    </dgm:pt>
    <dgm:pt modelId="{FC20F3C1-FC00-EA48-9E6A-AD7476A9ADC9}" type="pres">
      <dgm:prSet presAssocID="{DBD11FC7-7777-4C14-B824-89DD74D3E5A7}" presName="bentUpArrow1" presStyleLbl="alignImgPlace1" presStyleIdx="0" presStyleCnt="2"/>
      <dgm:spPr/>
    </dgm:pt>
    <dgm:pt modelId="{FF4678FB-3613-814D-A6FC-6A724F29A769}" type="pres">
      <dgm:prSet presAssocID="{DBD11FC7-7777-4C14-B824-89DD74D3E5A7}" presName="ParentText" presStyleLbl="node1" presStyleIdx="0" presStyleCnt="3">
        <dgm:presLayoutVars>
          <dgm:chMax val="1"/>
          <dgm:chPref val="1"/>
          <dgm:bulletEnabled val="1"/>
        </dgm:presLayoutVars>
      </dgm:prSet>
      <dgm:spPr/>
    </dgm:pt>
    <dgm:pt modelId="{6A8DC6CB-BE88-C64F-BF7D-8E82A3740263}" type="pres">
      <dgm:prSet presAssocID="{DBD11FC7-7777-4C14-B824-89DD74D3E5A7}" presName="ChildText" presStyleLbl="revTx" presStyleIdx="0" presStyleCnt="2">
        <dgm:presLayoutVars>
          <dgm:chMax val="0"/>
          <dgm:chPref val="0"/>
          <dgm:bulletEnabled val="1"/>
        </dgm:presLayoutVars>
      </dgm:prSet>
      <dgm:spPr/>
    </dgm:pt>
    <dgm:pt modelId="{68F3F394-FAAE-2147-B440-4A0E0EF0F91A}" type="pres">
      <dgm:prSet presAssocID="{2035343A-F519-4018-B8FB-A37715DB9AB3}" presName="sibTrans" presStyleCnt="0"/>
      <dgm:spPr/>
    </dgm:pt>
    <dgm:pt modelId="{B06524DC-CCDE-6A47-9111-6BFDE4D44C4C}" type="pres">
      <dgm:prSet presAssocID="{05904300-C48B-4FEE-889B-9E437ABB9035}" presName="composite" presStyleCnt="0"/>
      <dgm:spPr/>
    </dgm:pt>
    <dgm:pt modelId="{40F0CE3D-E89A-AE48-94CF-45069586E5F0}" type="pres">
      <dgm:prSet presAssocID="{05904300-C48B-4FEE-889B-9E437ABB9035}" presName="bentUpArrow1" presStyleLbl="alignImgPlace1" presStyleIdx="1" presStyleCnt="2"/>
      <dgm:spPr/>
    </dgm:pt>
    <dgm:pt modelId="{4C182F4F-0AB0-C24B-8EEB-4DE64420A507}" type="pres">
      <dgm:prSet presAssocID="{05904300-C48B-4FEE-889B-9E437ABB9035}" presName="ParentText" presStyleLbl="node1" presStyleIdx="1" presStyleCnt="3">
        <dgm:presLayoutVars>
          <dgm:chMax val="1"/>
          <dgm:chPref val="1"/>
          <dgm:bulletEnabled val="1"/>
        </dgm:presLayoutVars>
      </dgm:prSet>
      <dgm:spPr/>
    </dgm:pt>
    <dgm:pt modelId="{3D2729C9-A3E6-184E-9D60-BA31982FAA31}" type="pres">
      <dgm:prSet presAssocID="{05904300-C48B-4FEE-889B-9E437ABB9035}" presName="ChildText" presStyleLbl="revTx" presStyleIdx="1" presStyleCnt="2">
        <dgm:presLayoutVars>
          <dgm:chMax val="0"/>
          <dgm:chPref val="0"/>
          <dgm:bulletEnabled val="1"/>
        </dgm:presLayoutVars>
      </dgm:prSet>
      <dgm:spPr/>
    </dgm:pt>
    <dgm:pt modelId="{5DEC4EFE-226D-0246-B710-30352E9C39AC}" type="pres">
      <dgm:prSet presAssocID="{98A3B203-14B6-4C29-BE69-DF0BF4BC7925}" presName="sibTrans" presStyleCnt="0"/>
      <dgm:spPr/>
    </dgm:pt>
    <dgm:pt modelId="{61F13BEB-F1DE-1C48-86FF-E964C0A7840B}" type="pres">
      <dgm:prSet presAssocID="{61FB1A2F-73FB-46FF-A809-0685F98A9E0E}" presName="composite" presStyleCnt="0"/>
      <dgm:spPr/>
    </dgm:pt>
    <dgm:pt modelId="{D47DBA24-02DA-9647-83DD-D0825F1C052E}" type="pres">
      <dgm:prSet presAssocID="{61FB1A2F-73FB-46FF-A809-0685F98A9E0E}" presName="ParentText" presStyleLbl="node1" presStyleIdx="2" presStyleCnt="3">
        <dgm:presLayoutVars>
          <dgm:chMax val="1"/>
          <dgm:chPref val="1"/>
          <dgm:bulletEnabled val="1"/>
        </dgm:presLayoutVars>
      </dgm:prSet>
      <dgm:spPr/>
    </dgm:pt>
  </dgm:ptLst>
  <dgm:cxnLst>
    <dgm:cxn modelId="{6BBD6F5B-B34E-1D46-BDDB-181FE6CE57DD}" type="presOf" srcId="{DBD11FC7-7777-4C14-B824-89DD74D3E5A7}" destId="{FF4678FB-3613-814D-A6FC-6A724F29A769}" srcOrd="0" destOrd="0" presId="urn:microsoft.com/office/officeart/2005/8/layout/StepDownProcess"/>
    <dgm:cxn modelId="{101C9F6A-8780-4A5C-B933-7C43E7302616}" srcId="{834425C0-9711-4685-90EC-0B8CDCA7158D}" destId="{05904300-C48B-4FEE-889B-9E437ABB9035}" srcOrd="1" destOrd="0" parTransId="{E3A694A3-A7B6-45BF-9BE5-44B3C1A5EF18}" sibTransId="{98A3B203-14B6-4C29-BE69-DF0BF4BC7925}"/>
    <dgm:cxn modelId="{83D1AF70-1AE2-4378-93DA-917801CB38BD}" srcId="{834425C0-9711-4685-90EC-0B8CDCA7158D}" destId="{61FB1A2F-73FB-46FF-A809-0685F98A9E0E}" srcOrd="2" destOrd="0" parTransId="{AC4BC5ED-B503-4265-9185-EC673C62F61C}" sibTransId="{BD622DB1-6A99-4961-BFEF-E7B435118332}"/>
    <dgm:cxn modelId="{908FC791-F03D-4EC2-A9EA-BA7ADFC5ED6C}" srcId="{834425C0-9711-4685-90EC-0B8CDCA7158D}" destId="{DBD11FC7-7777-4C14-B824-89DD74D3E5A7}" srcOrd="0" destOrd="0" parTransId="{683F249C-82AF-432D-8207-A627D4CA2BF2}" sibTransId="{2035343A-F519-4018-B8FB-A37715DB9AB3}"/>
    <dgm:cxn modelId="{933BFD92-326F-5941-A111-90E6D9F8479C}" type="presOf" srcId="{834425C0-9711-4685-90EC-0B8CDCA7158D}" destId="{E34E2B2E-3DD3-134D-B773-4D808A6996ED}" srcOrd="0" destOrd="0" presId="urn:microsoft.com/office/officeart/2005/8/layout/StepDownProcess"/>
    <dgm:cxn modelId="{6DB84FBF-F961-A54E-A47E-0CAA6282F383}" type="presOf" srcId="{61FB1A2F-73FB-46FF-A809-0685F98A9E0E}" destId="{D47DBA24-02DA-9647-83DD-D0825F1C052E}" srcOrd="0" destOrd="0" presId="urn:microsoft.com/office/officeart/2005/8/layout/StepDownProcess"/>
    <dgm:cxn modelId="{B0ED1CF5-5034-E042-9EF2-1BA65E1D6F93}" type="presOf" srcId="{05904300-C48B-4FEE-889B-9E437ABB9035}" destId="{4C182F4F-0AB0-C24B-8EEB-4DE64420A507}" srcOrd="0" destOrd="0" presId="urn:microsoft.com/office/officeart/2005/8/layout/StepDownProcess"/>
    <dgm:cxn modelId="{FCA58390-F84F-3041-8287-81F6A17A105B}" type="presParOf" srcId="{E34E2B2E-3DD3-134D-B773-4D808A6996ED}" destId="{0495003D-D9C2-974A-8D06-3AD0227A3625}" srcOrd="0" destOrd="0" presId="urn:microsoft.com/office/officeart/2005/8/layout/StepDownProcess"/>
    <dgm:cxn modelId="{13A755C4-E1B6-2B41-9AAE-812D22466273}" type="presParOf" srcId="{0495003D-D9C2-974A-8D06-3AD0227A3625}" destId="{FC20F3C1-FC00-EA48-9E6A-AD7476A9ADC9}" srcOrd="0" destOrd="0" presId="urn:microsoft.com/office/officeart/2005/8/layout/StepDownProcess"/>
    <dgm:cxn modelId="{012BB00E-54B3-064B-A87F-1979D0DBC22F}" type="presParOf" srcId="{0495003D-D9C2-974A-8D06-3AD0227A3625}" destId="{FF4678FB-3613-814D-A6FC-6A724F29A769}" srcOrd="1" destOrd="0" presId="urn:microsoft.com/office/officeart/2005/8/layout/StepDownProcess"/>
    <dgm:cxn modelId="{CDC32D85-E971-BF4D-A0C3-3BAB72FEC103}" type="presParOf" srcId="{0495003D-D9C2-974A-8D06-3AD0227A3625}" destId="{6A8DC6CB-BE88-C64F-BF7D-8E82A3740263}" srcOrd="2" destOrd="0" presId="urn:microsoft.com/office/officeart/2005/8/layout/StepDownProcess"/>
    <dgm:cxn modelId="{32188CBC-AB01-9D4A-8723-232DE37907BA}" type="presParOf" srcId="{E34E2B2E-3DD3-134D-B773-4D808A6996ED}" destId="{68F3F394-FAAE-2147-B440-4A0E0EF0F91A}" srcOrd="1" destOrd="0" presId="urn:microsoft.com/office/officeart/2005/8/layout/StepDownProcess"/>
    <dgm:cxn modelId="{2ADEEEEC-8D02-EF46-B05A-CD8FC689F09F}" type="presParOf" srcId="{E34E2B2E-3DD3-134D-B773-4D808A6996ED}" destId="{B06524DC-CCDE-6A47-9111-6BFDE4D44C4C}" srcOrd="2" destOrd="0" presId="urn:microsoft.com/office/officeart/2005/8/layout/StepDownProcess"/>
    <dgm:cxn modelId="{99B32B8F-6253-9744-97E1-F8898F7718FC}" type="presParOf" srcId="{B06524DC-CCDE-6A47-9111-6BFDE4D44C4C}" destId="{40F0CE3D-E89A-AE48-94CF-45069586E5F0}" srcOrd="0" destOrd="0" presId="urn:microsoft.com/office/officeart/2005/8/layout/StepDownProcess"/>
    <dgm:cxn modelId="{AE73397F-926F-7E49-A0E2-24BF6D7431AA}" type="presParOf" srcId="{B06524DC-CCDE-6A47-9111-6BFDE4D44C4C}" destId="{4C182F4F-0AB0-C24B-8EEB-4DE64420A507}" srcOrd="1" destOrd="0" presId="urn:microsoft.com/office/officeart/2005/8/layout/StepDownProcess"/>
    <dgm:cxn modelId="{2E577F81-2C55-AA44-817B-F7BA46E40CFA}" type="presParOf" srcId="{B06524DC-CCDE-6A47-9111-6BFDE4D44C4C}" destId="{3D2729C9-A3E6-184E-9D60-BA31982FAA31}" srcOrd="2" destOrd="0" presId="urn:microsoft.com/office/officeart/2005/8/layout/StepDownProcess"/>
    <dgm:cxn modelId="{5B1EDC1F-B582-094E-AABA-881ECCE9F1C8}" type="presParOf" srcId="{E34E2B2E-3DD3-134D-B773-4D808A6996ED}" destId="{5DEC4EFE-226D-0246-B710-30352E9C39AC}" srcOrd="3" destOrd="0" presId="urn:microsoft.com/office/officeart/2005/8/layout/StepDownProcess"/>
    <dgm:cxn modelId="{2D05A8E8-D572-7A48-9D03-6C9918620EE7}" type="presParOf" srcId="{E34E2B2E-3DD3-134D-B773-4D808A6996ED}" destId="{61F13BEB-F1DE-1C48-86FF-E964C0A7840B}" srcOrd="4" destOrd="0" presId="urn:microsoft.com/office/officeart/2005/8/layout/StepDownProcess"/>
    <dgm:cxn modelId="{CE41A639-750A-6340-BE38-377375871F25}" type="presParOf" srcId="{61F13BEB-F1DE-1C48-86FF-E964C0A7840B}" destId="{D47DBA24-02DA-9647-83DD-D0825F1C052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9E405C-4E91-104C-B644-C38B6B649F7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GB"/>
        </a:p>
      </dgm:t>
    </dgm:pt>
    <dgm:pt modelId="{249D8FA1-4B00-A247-9E3D-61C126F5387E}">
      <dgm:prSet/>
      <dgm:spPr/>
      <dgm:t>
        <a:bodyPr/>
        <a:lstStyle/>
        <a:p>
          <a:r>
            <a:rPr lang="en-GB" dirty="0"/>
            <a:t>Customers with longer commitments churn less</a:t>
          </a:r>
        </a:p>
      </dgm:t>
    </dgm:pt>
    <dgm:pt modelId="{CFDF46D5-E19D-BF40-9F77-7EC2448272E6}" type="parTrans" cxnId="{DF65183C-385F-9849-B9C4-5412D73A9570}">
      <dgm:prSet/>
      <dgm:spPr/>
      <dgm:t>
        <a:bodyPr/>
        <a:lstStyle/>
        <a:p>
          <a:endParaRPr lang="en-GB"/>
        </a:p>
      </dgm:t>
    </dgm:pt>
    <dgm:pt modelId="{5BFA6ECA-5C88-E548-92E9-38E21CE5432B}" type="sibTrans" cxnId="{DF65183C-385F-9849-B9C4-5412D73A9570}">
      <dgm:prSet/>
      <dgm:spPr/>
      <dgm:t>
        <a:bodyPr/>
        <a:lstStyle/>
        <a:p>
          <a:endParaRPr lang="en-GB"/>
        </a:p>
      </dgm:t>
    </dgm:pt>
    <dgm:pt modelId="{DC7871AB-EB81-C24A-82F7-E8820C0A79F8}" type="pres">
      <dgm:prSet presAssocID="{7D9E405C-4E91-104C-B644-C38B6B649F7C}" presName="compositeShape" presStyleCnt="0">
        <dgm:presLayoutVars>
          <dgm:chMax val="7"/>
          <dgm:dir/>
          <dgm:resizeHandles val="exact"/>
        </dgm:presLayoutVars>
      </dgm:prSet>
      <dgm:spPr/>
    </dgm:pt>
    <dgm:pt modelId="{0A8C1477-5FEC-114F-B715-44B37CB26FAE}" type="pres">
      <dgm:prSet presAssocID="{249D8FA1-4B00-A247-9E3D-61C126F5387E}" presName="circ1TxSh" presStyleLbl="vennNode1" presStyleIdx="0" presStyleCnt="1"/>
      <dgm:spPr/>
    </dgm:pt>
  </dgm:ptLst>
  <dgm:cxnLst>
    <dgm:cxn modelId="{DF65183C-385F-9849-B9C4-5412D73A9570}" srcId="{7D9E405C-4E91-104C-B644-C38B6B649F7C}" destId="{249D8FA1-4B00-A247-9E3D-61C126F5387E}" srcOrd="0" destOrd="0" parTransId="{CFDF46D5-E19D-BF40-9F77-7EC2448272E6}" sibTransId="{5BFA6ECA-5C88-E548-92E9-38E21CE5432B}"/>
    <dgm:cxn modelId="{94D17CBA-11FF-AB43-9399-AFAB4FE253EF}" type="presOf" srcId="{249D8FA1-4B00-A247-9E3D-61C126F5387E}" destId="{0A8C1477-5FEC-114F-B715-44B37CB26FAE}" srcOrd="0" destOrd="0" presId="urn:microsoft.com/office/officeart/2005/8/layout/venn1"/>
    <dgm:cxn modelId="{74A107D6-115F-854C-9904-A5183AD6BCFA}" type="presOf" srcId="{7D9E405C-4E91-104C-B644-C38B6B649F7C}" destId="{DC7871AB-EB81-C24A-82F7-E8820C0A79F8}" srcOrd="0" destOrd="0" presId="urn:microsoft.com/office/officeart/2005/8/layout/venn1"/>
    <dgm:cxn modelId="{F6D3C174-CDC4-BF42-85D3-508A2EE81925}" type="presParOf" srcId="{DC7871AB-EB81-C24A-82F7-E8820C0A79F8}" destId="{0A8C1477-5FEC-114F-B715-44B37CB26FAE}"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BE4179-1DBA-7141-AA34-B6FCC3F13204}" type="doc">
      <dgm:prSet loTypeId="urn:microsoft.com/office/officeart/2005/8/layout/target2" loCatId="process" qsTypeId="urn:microsoft.com/office/officeart/2005/8/quickstyle/simple4" qsCatId="simple" csTypeId="urn:microsoft.com/office/officeart/2005/8/colors/colorful1" csCatId="colorful" phldr="1"/>
      <dgm:spPr/>
      <dgm:t>
        <a:bodyPr/>
        <a:lstStyle/>
        <a:p>
          <a:endParaRPr lang="en-GB"/>
        </a:p>
      </dgm:t>
    </dgm:pt>
    <dgm:pt modelId="{E2B114C8-7971-9E42-9A78-B214B56CD895}">
      <dgm:prSet/>
      <dgm:spPr/>
      <dgm:t>
        <a:bodyPr/>
        <a:lstStyle/>
        <a:p>
          <a:r>
            <a:rPr lang="en-GB"/>
            <a:t>Contract Type Breakdown:</a:t>
          </a:r>
        </a:p>
      </dgm:t>
    </dgm:pt>
    <dgm:pt modelId="{4C13757C-7626-9041-AAE5-90BC183884F3}" type="parTrans" cxnId="{0F241079-B19A-FC46-80C5-A6B326BF0B8D}">
      <dgm:prSet/>
      <dgm:spPr/>
      <dgm:t>
        <a:bodyPr/>
        <a:lstStyle/>
        <a:p>
          <a:endParaRPr lang="en-GB"/>
        </a:p>
      </dgm:t>
    </dgm:pt>
    <dgm:pt modelId="{4DA52286-D9FC-BC47-962B-C5B78343E71E}" type="sibTrans" cxnId="{0F241079-B19A-FC46-80C5-A6B326BF0B8D}">
      <dgm:prSet/>
      <dgm:spPr/>
      <dgm:t>
        <a:bodyPr/>
        <a:lstStyle/>
        <a:p>
          <a:endParaRPr lang="en-GB"/>
        </a:p>
      </dgm:t>
    </dgm:pt>
    <dgm:pt modelId="{C71C3362-345F-204A-A9E8-D4B0AED9D521}">
      <dgm:prSet/>
      <dgm:spPr/>
      <dgm:t>
        <a:bodyPr/>
        <a:lstStyle/>
        <a:p>
          <a:r>
            <a:rPr lang="en-GB" dirty="0"/>
            <a:t>Month-to-Month Contracts: 55.02%</a:t>
          </a:r>
        </a:p>
      </dgm:t>
    </dgm:pt>
    <dgm:pt modelId="{BEF88892-4AA0-FD44-BA0A-BDE3CE0C4A3D}" type="parTrans" cxnId="{AEB255E5-2936-4A40-B8E5-0C4DF4D6DEAF}">
      <dgm:prSet/>
      <dgm:spPr/>
      <dgm:t>
        <a:bodyPr/>
        <a:lstStyle/>
        <a:p>
          <a:endParaRPr lang="en-GB"/>
        </a:p>
      </dgm:t>
    </dgm:pt>
    <dgm:pt modelId="{B9077A60-5096-FD47-ACC3-1AC6CAAE74BB}" type="sibTrans" cxnId="{AEB255E5-2936-4A40-B8E5-0C4DF4D6DEAF}">
      <dgm:prSet/>
      <dgm:spPr/>
      <dgm:t>
        <a:bodyPr/>
        <a:lstStyle/>
        <a:p>
          <a:endParaRPr lang="en-GB"/>
        </a:p>
      </dgm:t>
    </dgm:pt>
    <dgm:pt modelId="{9B4B2AF8-22DA-CA41-A299-F62F15CD1D4A}">
      <dgm:prSet/>
      <dgm:spPr/>
      <dgm:t>
        <a:bodyPr/>
        <a:lstStyle/>
        <a:p>
          <a:r>
            <a:rPr lang="en-GB" dirty="0"/>
            <a:t>Two-Year Contracts: 24.07% </a:t>
          </a:r>
        </a:p>
      </dgm:t>
    </dgm:pt>
    <dgm:pt modelId="{1E77C908-FD13-F944-B589-C585D026B6DB}" type="parTrans" cxnId="{335DB428-F286-9E44-A607-00DEA4BACFEF}">
      <dgm:prSet/>
      <dgm:spPr/>
      <dgm:t>
        <a:bodyPr/>
        <a:lstStyle/>
        <a:p>
          <a:endParaRPr lang="en-GB"/>
        </a:p>
      </dgm:t>
    </dgm:pt>
    <dgm:pt modelId="{609C6967-EC74-C34C-BF2F-FC437CE27172}" type="sibTrans" cxnId="{335DB428-F286-9E44-A607-00DEA4BACFEF}">
      <dgm:prSet/>
      <dgm:spPr/>
      <dgm:t>
        <a:bodyPr/>
        <a:lstStyle/>
        <a:p>
          <a:endParaRPr lang="en-GB"/>
        </a:p>
      </dgm:t>
    </dgm:pt>
    <dgm:pt modelId="{9C6E3A41-54C7-8546-9950-475AA00F18B4}">
      <dgm:prSet/>
      <dgm:spPr/>
      <dgm:t>
        <a:bodyPr/>
        <a:lstStyle/>
        <a:p>
          <a:r>
            <a:rPr lang="en-GB"/>
            <a:t>Churn Rate Analysis:</a:t>
          </a:r>
        </a:p>
      </dgm:t>
    </dgm:pt>
    <dgm:pt modelId="{A49118F0-C325-E245-9A2C-A4B79B85F93F}" type="parTrans" cxnId="{B25B8738-1787-5C41-9A3A-909076D07534}">
      <dgm:prSet/>
      <dgm:spPr/>
      <dgm:t>
        <a:bodyPr/>
        <a:lstStyle/>
        <a:p>
          <a:endParaRPr lang="en-GB"/>
        </a:p>
      </dgm:t>
    </dgm:pt>
    <dgm:pt modelId="{9EE18A37-504F-3644-A630-90437ED317B0}" type="sibTrans" cxnId="{B25B8738-1787-5C41-9A3A-909076D07534}">
      <dgm:prSet/>
      <dgm:spPr/>
      <dgm:t>
        <a:bodyPr/>
        <a:lstStyle/>
        <a:p>
          <a:endParaRPr lang="en-GB"/>
        </a:p>
      </dgm:t>
    </dgm:pt>
    <dgm:pt modelId="{51F177A6-5517-2E49-8277-EA766C4F8FC6}">
      <dgm:prSet/>
      <dgm:spPr/>
      <dgm:t>
        <a:bodyPr/>
        <a:lstStyle/>
        <a:p>
          <a:r>
            <a:rPr lang="en-GB" b="1" dirty="0"/>
            <a:t>Month-to-Month Contracts: These customers have a churn rate of 42.71%.</a:t>
          </a:r>
        </a:p>
      </dgm:t>
    </dgm:pt>
    <dgm:pt modelId="{C02D662C-8EB9-6245-B6FB-FC80A9FBAEAB}" type="parTrans" cxnId="{41DD7C6B-9A3E-4749-8D75-D6AA6FB1E0D6}">
      <dgm:prSet/>
      <dgm:spPr/>
      <dgm:t>
        <a:bodyPr/>
        <a:lstStyle/>
        <a:p>
          <a:endParaRPr lang="en-GB"/>
        </a:p>
      </dgm:t>
    </dgm:pt>
    <dgm:pt modelId="{A3E29033-7AAB-B94C-84C3-8F524391C593}" type="sibTrans" cxnId="{41DD7C6B-9A3E-4749-8D75-D6AA6FB1E0D6}">
      <dgm:prSet/>
      <dgm:spPr/>
      <dgm:t>
        <a:bodyPr/>
        <a:lstStyle/>
        <a:p>
          <a:endParaRPr lang="en-GB"/>
        </a:p>
      </dgm:t>
    </dgm:pt>
    <dgm:pt modelId="{ED41D5DA-F046-8A4E-8571-50DD6B48048F}">
      <dgm:prSet/>
      <dgm:spPr/>
      <dgm:t>
        <a:bodyPr/>
        <a:lstStyle/>
        <a:p>
          <a:r>
            <a:rPr lang="en-GB" dirty="0"/>
            <a:t>One-Year Contracts: 20.91% </a:t>
          </a:r>
        </a:p>
      </dgm:t>
    </dgm:pt>
    <dgm:pt modelId="{6F61B880-0F3F-C240-AD13-F8B09D9ABC35}" type="sibTrans" cxnId="{CAB6D8C4-932C-AC4F-BB35-7791F2C1250B}">
      <dgm:prSet/>
      <dgm:spPr/>
      <dgm:t>
        <a:bodyPr/>
        <a:lstStyle/>
        <a:p>
          <a:endParaRPr lang="en-GB"/>
        </a:p>
      </dgm:t>
    </dgm:pt>
    <dgm:pt modelId="{57E825FE-EA05-4F4B-9CD3-C6AD676E5C94}" type="parTrans" cxnId="{CAB6D8C4-932C-AC4F-BB35-7791F2C1250B}">
      <dgm:prSet/>
      <dgm:spPr/>
      <dgm:t>
        <a:bodyPr/>
        <a:lstStyle/>
        <a:p>
          <a:endParaRPr lang="en-GB"/>
        </a:p>
      </dgm:t>
    </dgm:pt>
    <dgm:pt modelId="{ECF4DFFA-B9CC-7F4A-90DD-7CD835BD6F01}" type="pres">
      <dgm:prSet presAssocID="{28BE4179-1DBA-7141-AA34-B6FCC3F13204}" presName="Name0" presStyleCnt="0">
        <dgm:presLayoutVars>
          <dgm:chMax val="3"/>
          <dgm:chPref val="1"/>
          <dgm:dir/>
          <dgm:animLvl val="lvl"/>
          <dgm:resizeHandles/>
        </dgm:presLayoutVars>
      </dgm:prSet>
      <dgm:spPr/>
    </dgm:pt>
    <dgm:pt modelId="{19B3014B-804A-5549-8301-901888756007}" type="pres">
      <dgm:prSet presAssocID="{28BE4179-1DBA-7141-AA34-B6FCC3F13204}" presName="outerBox" presStyleCnt="0"/>
      <dgm:spPr/>
    </dgm:pt>
    <dgm:pt modelId="{A900061D-BF74-294A-B251-26CE53069B2B}" type="pres">
      <dgm:prSet presAssocID="{28BE4179-1DBA-7141-AA34-B6FCC3F13204}" presName="outerBoxParent" presStyleLbl="node1" presStyleIdx="0" presStyleCnt="2"/>
      <dgm:spPr/>
    </dgm:pt>
    <dgm:pt modelId="{0CEFA7D0-C426-0846-B14F-1CA351321197}" type="pres">
      <dgm:prSet presAssocID="{28BE4179-1DBA-7141-AA34-B6FCC3F13204}" presName="outerBoxChildren" presStyleCnt="0"/>
      <dgm:spPr/>
    </dgm:pt>
    <dgm:pt modelId="{D8680D00-A616-3C4B-B04D-104A2D347E78}" type="pres">
      <dgm:prSet presAssocID="{C71C3362-345F-204A-A9E8-D4B0AED9D521}" presName="oChild" presStyleLbl="fgAcc1" presStyleIdx="0" presStyleCnt="4">
        <dgm:presLayoutVars>
          <dgm:bulletEnabled val="1"/>
        </dgm:presLayoutVars>
      </dgm:prSet>
      <dgm:spPr/>
    </dgm:pt>
    <dgm:pt modelId="{46664247-E65D-614D-AB4A-FA75DE1B5FEE}" type="pres">
      <dgm:prSet presAssocID="{B9077A60-5096-FD47-ACC3-1AC6CAAE74BB}" presName="outerSibTrans" presStyleCnt="0"/>
      <dgm:spPr/>
    </dgm:pt>
    <dgm:pt modelId="{556F09AD-CA33-3E42-A8DF-7C1E6E9D6B2A}" type="pres">
      <dgm:prSet presAssocID="{9B4B2AF8-22DA-CA41-A299-F62F15CD1D4A}" presName="oChild" presStyleLbl="fgAcc1" presStyleIdx="1" presStyleCnt="4">
        <dgm:presLayoutVars>
          <dgm:bulletEnabled val="1"/>
        </dgm:presLayoutVars>
      </dgm:prSet>
      <dgm:spPr/>
    </dgm:pt>
    <dgm:pt modelId="{4F0E8C2A-6533-5F48-A4A9-71F38A9F59CF}" type="pres">
      <dgm:prSet presAssocID="{609C6967-EC74-C34C-BF2F-FC437CE27172}" presName="outerSibTrans" presStyleCnt="0"/>
      <dgm:spPr/>
    </dgm:pt>
    <dgm:pt modelId="{E0B6CFBD-8A1C-C84F-A9D4-DC0C02A9E8BE}" type="pres">
      <dgm:prSet presAssocID="{ED41D5DA-F046-8A4E-8571-50DD6B48048F}" presName="oChild" presStyleLbl="fgAcc1" presStyleIdx="2" presStyleCnt="4">
        <dgm:presLayoutVars>
          <dgm:bulletEnabled val="1"/>
        </dgm:presLayoutVars>
      </dgm:prSet>
      <dgm:spPr/>
    </dgm:pt>
    <dgm:pt modelId="{6FF23C23-E1A3-CD4D-896F-C95A67035789}" type="pres">
      <dgm:prSet presAssocID="{28BE4179-1DBA-7141-AA34-B6FCC3F13204}" presName="middleBox" presStyleCnt="0"/>
      <dgm:spPr/>
    </dgm:pt>
    <dgm:pt modelId="{1314DDD3-01A0-2D44-903C-49ECA035541F}" type="pres">
      <dgm:prSet presAssocID="{28BE4179-1DBA-7141-AA34-B6FCC3F13204}" presName="middleBoxParent" presStyleLbl="node1" presStyleIdx="1" presStyleCnt="2"/>
      <dgm:spPr/>
    </dgm:pt>
    <dgm:pt modelId="{289D6B75-5402-F147-AFA0-D6F00D7A564F}" type="pres">
      <dgm:prSet presAssocID="{28BE4179-1DBA-7141-AA34-B6FCC3F13204}" presName="middleBoxChildren" presStyleCnt="0"/>
      <dgm:spPr/>
    </dgm:pt>
    <dgm:pt modelId="{DF0276FD-954C-EA4A-A1AF-CABF20FB7975}" type="pres">
      <dgm:prSet presAssocID="{51F177A6-5517-2E49-8277-EA766C4F8FC6}" presName="mChild" presStyleLbl="fgAcc1" presStyleIdx="3" presStyleCnt="4">
        <dgm:presLayoutVars>
          <dgm:bulletEnabled val="1"/>
        </dgm:presLayoutVars>
      </dgm:prSet>
      <dgm:spPr/>
    </dgm:pt>
  </dgm:ptLst>
  <dgm:cxnLst>
    <dgm:cxn modelId="{469AD414-5290-B241-A649-3D0B1FEA3EFE}" type="presOf" srcId="{28BE4179-1DBA-7141-AA34-B6FCC3F13204}" destId="{ECF4DFFA-B9CC-7F4A-90DD-7CD835BD6F01}" srcOrd="0" destOrd="0" presId="urn:microsoft.com/office/officeart/2005/8/layout/target2"/>
    <dgm:cxn modelId="{335DB428-F286-9E44-A607-00DEA4BACFEF}" srcId="{E2B114C8-7971-9E42-9A78-B214B56CD895}" destId="{9B4B2AF8-22DA-CA41-A299-F62F15CD1D4A}" srcOrd="1" destOrd="0" parTransId="{1E77C908-FD13-F944-B589-C585D026B6DB}" sibTransId="{609C6967-EC74-C34C-BF2F-FC437CE27172}"/>
    <dgm:cxn modelId="{8EB45130-1B44-0640-9D3E-029242BC61A2}" type="presOf" srcId="{51F177A6-5517-2E49-8277-EA766C4F8FC6}" destId="{DF0276FD-954C-EA4A-A1AF-CABF20FB7975}" srcOrd="0" destOrd="0" presId="urn:microsoft.com/office/officeart/2005/8/layout/target2"/>
    <dgm:cxn modelId="{B25B8738-1787-5C41-9A3A-909076D07534}" srcId="{28BE4179-1DBA-7141-AA34-B6FCC3F13204}" destId="{9C6E3A41-54C7-8546-9950-475AA00F18B4}" srcOrd="1" destOrd="0" parTransId="{A49118F0-C325-E245-9A2C-A4B79B85F93F}" sibTransId="{9EE18A37-504F-3644-A630-90437ED317B0}"/>
    <dgm:cxn modelId="{BCDF6756-773D-604D-AC6C-D37CC4995AC8}" type="presOf" srcId="{C71C3362-345F-204A-A9E8-D4B0AED9D521}" destId="{D8680D00-A616-3C4B-B04D-104A2D347E78}" srcOrd="0" destOrd="0" presId="urn:microsoft.com/office/officeart/2005/8/layout/target2"/>
    <dgm:cxn modelId="{5F0CCB67-3013-F24A-A118-A7A44A6E0B7E}" type="presOf" srcId="{ED41D5DA-F046-8A4E-8571-50DD6B48048F}" destId="{E0B6CFBD-8A1C-C84F-A9D4-DC0C02A9E8BE}" srcOrd="0" destOrd="0" presId="urn:microsoft.com/office/officeart/2005/8/layout/target2"/>
    <dgm:cxn modelId="{41DD7C6B-9A3E-4749-8D75-D6AA6FB1E0D6}" srcId="{9C6E3A41-54C7-8546-9950-475AA00F18B4}" destId="{51F177A6-5517-2E49-8277-EA766C4F8FC6}" srcOrd="0" destOrd="0" parTransId="{C02D662C-8EB9-6245-B6FB-FC80A9FBAEAB}" sibTransId="{A3E29033-7AAB-B94C-84C3-8F524391C593}"/>
    <dgm:cxn modelId="{7C012D78-A708-8A4A-8025-DB3B3EAFB9A2}" type="presOf" srcId="{9C6E3A41-54C7-8546-9950-475AA00F18B4}" destId="{1314DDD3-01A0-2D44-903C-49ECA035541F}" srcOrd="0" destOrd="0" presId="urn:microsoft.com/office/officeart/2005/8/layout/target2"/>
    <dgm:cxn modelId="{0F241079-B19A-FC46-80C5-A6B326BF0B8D}" srcId="{28BE4179-1DBA-7141-AA34-B6FCC3F13204}" destId="{E2B114C8-7971-9E42-9A78-B214B56CD895}" srcOrd="0" destOrd="0" parTransId="{4C13757C-7626-9041-AAE5-90BC183884F3}" sibTransId="{4DA52286-D9FC-BC47-962B-C5B78343E71E}"/>
    <dgm:cxn modelId="{A4839883-9692-B545-8F9A-272C77976C77}" type="presOf" srcId="{9B4B2AF8-22DA-CA41-A299-F62F15CD1D4A}" destId="{556F09AD-CA33-3E42-A8DF-7C1E6E9D6B2A}" srcOrd="0" destOrd="0" presId="urn:microsoft.com/office/officeart/2005/8/layout/target2"/>
    <dgm:cxn modelId="{9E096A8D-3AA9-7846-8F3F-DF538DAA0B4C}" type="presOf" srcId="{E2B114C8-7971-9E42-9A78-B214B56CD895}" destId="{A900061D-BF74-294A-B251-26CE53069B2B}" srcOrd="0" destOrd="0" presId="urn:microsoft.com/office/officeart/2005/8/layout/target2"/>
    <dgm:cxn modelId="{CAB6D8C4-932C-AC4F-BB35-7791F2C1250B}" srcId="{E2B114C8-7971-9E42-9A78-B214B56CD895}" destId="{ED41D5DA-F046-8A4E-8571-50DD6B48048F}" srcOrd="2" destOrd="0" parTransId="{57E825FE-EA05-4F4B-9CD3-C6AD676E5C94}" sibTransId="{6F61B880-0F3F-C240-AD13-F8B09D9ABC35}"/>
    <dgm:cxn modelId="{AEB255E5-2936-4A40-B8E5-0C4DF4D6DEAF}" srcId="{E2B114C8-7971-9E42-9A78-B214B56CD895}" destId="{C71C3362-345F-204A-A9E8-D4B0AED9D521}" srcOrd="0" destOrd="0" parTransId="{BEF88892-4AA0-FD44-BA0A-BDE3CE0C4A3D}" sibTransId="{B9077A60-5096-FD47-ACC3-1AC6CAAE74BB}"/>
    <dgm:cxn modelId="{540DDF99-B333-9C4A-920C-8BA73ACBEBFC}" type="presParOf" srcId="{ECF4DFFA-B9CC-7F4A-90DD-7CD835BD6F01}" destId="{19B3014B-804A-5549-8301-901888756007}" srcOrd="0" destOrd="0" presId="urn:microsoft.com/office/officeart/2005/8/layout/target2"/>
    <dgm:cxn modelId="{656AF01D-DA0A-1D44-8D37-98D9CFE61844}" type="presParOf" srcId="{19B3014B-804A-5549-8301-901888756007}" destId="{A900061D-BF74-294A-B251-26CE53069B2B}" srcOrd="0" destOrd="0" presId="urn:microsoft.com/office/officeart/2005/8/layout/target2"/>
    <dgm:cxn modelId="{1C2828C4-21CA-8746-A617-39EF49906487}" type="presParOf" srcId="{19B3014B-804A-5549-8301-901888756007}" destId="{0CEFA7D0-C426-0846-B14F-1CA351321197}" srcOrd="1" destOrd="0" presId="urn:microsoft.com/office/officeart/2005/8/layout/target2"/>
    <dgm:cxn modelId="{0BFD1EC4-8CF0-0D46-A44D-684087C5BB6A}" type="presParOf" srcId="{0CEFA7D0-C426-0846-B14F-1CA351321197}" destId="{D8680D00-A616-3C4B-B04D-104A2D347E78}" srcOrd="0" destOrd="0" presId="urn:microsoft.com/office/officeart/2005/8/layout/target2"/>
    <dgm:cxn modelId="{5E78C817-BBE3-5047-8813-AE17A0501938}" type="presParOf" srcId="{0CEFA7D0-C426-0846-B14F-1CA351321197}" destId="{46664247-E65D-614D-AB4A-FA75DE1B5FEE}" srcOrd="1" destOrd="0" presId="urn:microsoft.com/office/officeart/2005/8/layout/target2"/>
    <dgm:cxn modelId="{98B34B42-D50C-A344-941D-8D342540DFFA}" type="presParOf" srcId="{0CEFA7D0-C426-0846-B14F-1CA351321197}" destId="{556F09AD-CA33-3E42-A8DF-7C1E6E9D6B2A}" srcOrd="2" destOrd="0" presId="urn:microsoft.com/office/officeart/2005/8/layout/target2"/>
    <dgm:cxn modelId="{BBE22D50-BFCF-024B-A3D8-8C769DDB169F}" type="presParOf" srcId="{0CEFA7D0-C426-0846-B14F-1CA351321197}" destId="{4F0E8C2A-6533-5F48-A4A9-71F38A9F59CF}" srcOrd="3" destOrd="0" presId="urn:microsoft.com/office/officeart/2005/8/layout/target2"/>
    <dgm:cxn modelId="{6689568C-5B1A-8F41-8090-B4622EEDEC46}" type="presParOf" srcId="{0CEFA7D0-C426-0846-B14F-1CA351321197}" destId="{E0B6CFBD-8A1C-C84F-A9D4-DC0C02A9E8BE}" srcOrd="4" destOrd="0" presId="urn:microsoft.com/office/officeart/2005/8/layout/target2"/>
    <dgm:cxn modelId="{FDAE996F-34F0-7B47-A286-5959461FD808}" type="presParOf" srcId="{ECF4DFFA-B9CC-7F4A-90DD-7CD835BD6F01}" destId="{6FF23C23-E1A3-CD4D-896F-C95A67035789}" srcOrd="1" destOrd="0" presId="urn:microsoft.com/office/officeart/2005/8/layout/target2"/>
    <dgm:cxn modelId="{1BD27248-C3C6-A944-BE63-1FE8619119C3}" type="presParOf" srcId="{6FF23C23-E1A3-CD4D-896F-C95A67035789}" destId="{1314DDD3-01A0-2D44-903C-49ECA035541F}" srcOrd="0" destOrd="0" presId="urn:microsoft.com/office/officeart/2005/8/layout/target2"/>
    <dgm:cxn modelId="{57CF39FD-B54B-6A40-B6A9-25DB642A85B4}" type="presParOf" srcId="{6FF23C23-E1A3-CD4D-896F-C95A67035789}" destId="{289D6B75-5402-F147-AFA0-D6F00D7A564F}" srcOrd="1" destOrd="0" presId="urn:microsoft.com/office/officeart/2005/8/layout/target2"/>
    <dgm:cxn modelId="{D83C982E-A892-7C4D-8ECE-9C26BFF1556C}" type="presParOf" srcId="{289D6B75-5402-F147-AFA0-D6F00D7A564F}" destId="{DF0276FD-954C-EA4A-A1AF-CABF20FB7975}"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F4C1EB-F459-6442-9C4E-AB09D3EC8D6D}" type="doc">
      <dgm:prSet loTypeId="urn:microsoft.com/office/officeart/2005/8/layout/hierarchy4" loCatId="process" qsTypeId="urn:microsoft.com/office/officeart/2005/8/quickstyle/simple1" qsCatId="simple" csTypeId="urn:microsoft.com/office/officeart/2005/8/colors/colorful3" csCatId="colorful" phldr="1"/>
      <dgm:spPr/>
      <dgm:t>
        <a:bodyPr/>
        <a:lstStyle/>
        <a:p>
          <a:endParaRPr lang="en-GB"/>
        </a:p>
      </dgm:t>
    </dgm:pt>
    <dgm:pt modelId="{D1787EBF-D7A6-DB4F-92E6-E704F10F6139}">
      <dgm:prSet/>
      <dgm:spPr/>
      <dgm:t>
        <a:bodyPr/>
        <a:lstStyle/>
        <a:p>
          <a:r>
            <a:rPr lang="en-GB" dirty="0"/>
            <a:t>Primary drivers of churn at risk</a:t>
          </a:r>
        </a:p>
      </dgm:t>
    </dgm:pt>
    <dgm:pt modelId="{C9F350D3-FD17-974C-A465-9A36A10D7DA4}" type="parTrans" cxnId="{563CCA8A-4268-304C-8CB7-E96E224B1516}">
      <dgm:prSet/>
      <dgm:spPr/>
      <dgm:t>
        <a:bodyPr/>
        <a:lstStyle/>
        <a:p>
          <a:endParaRPr lang="en-GB"/>
        </a:p>
      </dgm:t>
    </dgm:pt>
    <dgm:pt modelId="{169D99F0-AA44-CD46-AB40-504D18178030}" type="sibTrans" cxnId="{563CCA8A-4268-304C-8CB7-E96E224B1516}">
      <dgm:prSet/>
      <dgm:spPr/>
      <dgm:t>
        <a:bodyPr/>
        <a:lstStyle/>
        <a:p>
          <a:endParaRPr lang="en-GB"/>
        </a:p>
      </dgm:t>
    </dgm:pt>
    <dgm:pt modelId="{87BE5A8D-DB60-CC47-895C-3A336256088C}">
      <dgm:prSet/>
      <dgm:spPr/>
      <dgm:t>
        <a:bodyPr/>
        <a:lstStyle/>
        <a:p>
          <a:r>
            <a:rPr lang="en-GB" dirty="0"/>
            <a:t>Customer service issues is primary driver of churn</a:t>
          </a:r>
        </a:p>
      </dgm:t>
    </dgm:pt>
    <dgm:pt modelId="{65FD6BE3-240B-2F46-891B-562FF9364615}" type="parTrans" cxnId="{A16CEA36-11F5-A242-98C3-96D6C7FE953D}">
      <dgm:prSet/>
      <dgm:spPr/>
      <dgm:t>
        <a:bodyPr/>
        <a:lstStyle/>
        <a:p>
          <a:endParaRPr lang="en-GB"/>
        </a:p>
      </dgm:t>
    </dgm:pt>
    <dgm:pt modelId="{826A0168-3DCC-BE43-9951-521766B81D50}" type="sibTrans" cxnId="{A16CEA36-11F5-A242-98C3-96D6C7FE953D}">
      <dgm:prSet/>
      <dgm:spPr/>
      <dgm:t>
        <a:bodyPr/>
        <a:lstStyle/>
        <a:p>
          <a:endParaRPr lang="en-GB"/>
        </a:p>
      </dgm:t>
    </dgm:pt>
    <dgm:pt modelId="{113AC203-1905-794A-B6D5-0D5CEC963ACC}">
      <dgm:prSet/>
      <dgm:spPr/>
      <dgm:t>
        <a:bodyPr/>
        <a:lstStyle/>
        <a:p>
          <a:r>
            <a:rPr lang="en-GB" dirty="0"/>
            <a:t>Customers without tech support</a:t>
          </a:r>
        </a:p>
      </dgm:t>
    </dgm:pt>
    <dgm:pt modelId="{AD7D8ED4-8AC3-5443-8A34-5DE425BF231D}" type="parTrans" cxnId="{96711B06-B8AD-6F4B-B5CC-4A70E389E822}">
      <dgm:prSet/>
      <dgm:spPr/>
      <dgm:t>
        <a:bodyPr/>
        <a:lstStyle/>
        <a:p>
          <a:endParaRPr lang="en-GB"/>
        </a:p>
      </dgm:t>
    </dgm:pt>
    <dgm:pt modelId="{6436810D-0987-AC43-B3D0-6B46C0A4144A}" type="sibTrans" cxnId="{96711B06-B8AD-6F4B-B5CC-4A70E389E822}">
      <dgm:prSet/>
      <dgm:spPr/>
      <dgm:t>
        <a:bodyPr/>
        <a:lstStyle/>
        <a:p>
          <a:endParaRPr lang="en-GB"/>
        </a:p>
      </dgm:t>
    </dgm:pt>
    <dgm:pt modelId="{491BD907-EC87-C446-AE2D-5E2F56607DBA}">
      <dgm:prSet/>
      <dgm:spPr/>
      <dgm:t>
        <a:bodyPr/>
        <a:lstStyle/>
        <a:p>
          <a:r>
            <a:rPr lang="en-GB" dirty="0"/>
            <a:t>Customers with shorter tenure</a:t>
          </a:r>
        </a:p>
      </dgm:t>
    </dgm:pt>
    <dgm:pt modelId="{E5C9A608-7D07-1B44-A0F9-7288065BE790}" type="parTrans" cxnId="{551B3D6C-D4BD-9442-B139-8F948B5D333A}">
      <dgm:prSet/>
      <dgm:spPr/>
      <dgm:t>
        <a:bodyPr/>
        <a:lstStyle/>
        <a:p>
          <a:endParaRPr lang="en-GB"/>
        </a:p>
      </dgm:t>
    </dgm:pt>
    <dgm:pt modelId="{C6289F4B-721A-5F49-8D57-5038DB2AD4EA}" type="sibTrans" cxnId="{551B3D6C-D4BD-9442-B139-8F948B5D333A}">
      <dgm:prSet/>
      <dgm:spPr/>
      <dgm:t>
        <a:bodyPr/>
        <a:lstStyle/>
        <a:p>
          <a:endParaRPr lang="en-GB"/>
        </a:p>
      </dgm:t>
    </dgm:pt>
    <dgm:pt modelId="{70B4E916-EA1B-0D4E-997D-FB785CD6237D}">
      <dgm:prSet/>
      <dgm:spPr/>
      <dgm:t>
        <a:bodyPr/>
        <a:lstStyle/>
        <a:p>
          <a:r>
            <a:rPr lang="en-GB" dirty="0"/>
            <a:t>Los Angeles has the most churns</a:t>
          </a:r>
        </a:p>
      </dgm:t>
    </dgm:pt>
    <dgm:pt modelId="{42706999-A134-D946-A524-4827A5B5639A}" type="parTrans" cxnId="{89760BF2-4E38-294D-9246-BC2425EA24C4}">
      <dgm:prSet/>
      <dgm:spPr/>
    </dgm:pt>
    <dgm:pt modelId="{24040824-9B74-A74D-B984-C336744F89E5}" type="sibTrans" cxnId="{89760BF2-4E38-294D-9246-BC2425EA24C4}">
      <dgm:prSet/>
      <dgm:spPr/>
    </dgm:pt>
    <dgm:pt modelId="{D7A802B2-CAC4-814E-9617-CC06220DFC24}" type="pres">
      <dgm:prSet presAssocID="{CEF4C1EB-F459-6442-9C4E-AB09D3EC8D6D}" presName="Name0" presStyleCnt="0">
        <dgm:presLayoutVars>
          <dgm:chPref val="1"/>
          <dgm:dir/>
          <dgm:animOne val="branch"/>
          <dgm:animLvl val="lvl"/>
          <dgm:resizeHandles/>
        </dgm:presLayoutVars>
      </dgm:prSet>
      <dgm:spPr/>
    </dgm:pt>
    <dgm:pt modelId="{3920D23C-B9CA-0E4D-8BBA-D48195E603D5}" type="pres">
      <dgm:prSet presAssocID="{D1787EBF-D7A6-DB4F-92E6-E704F10F6139}" presName="vertOne" presStyleCnt="0"/>
      <dgm:spPr/>
    </dgm:pt>
    <dgm:pt modelId="{1508F135-BCFC-6249-BE34-9D217581F3E8}" type="pres">
      <dgm:prSet presAssocID="{D1787EBF-D7A6-DB4F-92E6-E704F10F6139}" presName="txOne" presStyleLbl="node0" presStyleIdx="0" presStyleCnt="1">
        <dgm:presLayoutVars>
          <dgm:chPref val="3"/>
        </dgm:presLayoutVars>
      </dgm:prSet>
      <dgm:spPr/>
    </dgm:pt>
    <dgm:pt modelId="{77228AF6-16D2-8548-B4B2-728AFC705B41}" type="pres">
      <dgm:prSet presAssocID="{D1787EBF-D7A6-DB4F-92E6-E704F10F6139}" presName="parTransOne" presStyleCnt="0"/>
      <dgm:spPr/>
    </dgm:pt>
    <dgm:pt modelId="{A4B8EB2A-0DD7-5947-BA07-B7C12121DE2B}" type="pres">
      <dgm:prSet presAssocID="{D1787EBF-D7A6-DB4F-92E6-E704F10F6139}" presName="horzOne" presStyleCnt="0"/>
      <dgm:spPr/>
    </dgm:pt>
    <dgm:pt modelId="{2B737FCF-FEF1-BA4C-908D-48FD2A64CA9D}" type="pres">
      <dgm:prSet presAssocID="{87BE5A8D-DB60-CC47-895C-3A336256088C}" presName="vertTwo" presStyleCnt="0"/>
      <dgm:spPr/>
    </dgm:pt>
    <dgm:pt modelId="{5AF68229-EB2B-0D41-A23D-CFAA81397226}" type="pres">
      <dgm:prSet presAssocID="{87BE5A8D-DB60-CC47-895C-3A336256088C}" presName="txTwo" presStyleLbl="node2" presStyleIdx="0" presStyleCnt="4">
        <dgm:presLayoutVars>
          <dgm:chPref val="3"/>
        </dgm:presLayoutVars>
      </dgm:prSet>
      <dgm:spPr/>
    </dgm:pt>
    <dgm:pt modelId="{28390BB3-DD1F-7D4A-9218-A5B45D294AF3}" type="pres">
      <dgm:prSet presAssocID="{87BE5A8D-DB60-CC47-895C-3A336256088C}" presName="horzTwo" presStyleCnt="0"/>
      <dgm:spPr/>
    </dgm:pt>
    <dgm:pt modelId="{A7B7771B-9EB0-3A4D-B797-CBCC47BE1373}" type="pres">
      <dgm:prSet presAssocID="{826A0168-3DCC-BE43-9951-521766B81D50}" presName="sibSpaceTwo" presStyleCnt="0"/>
      <dgm:spPr/>
    </dgm:pt>
    <dgm:pt modelId="{CAD99FA0-3FD5-2248-8944-182624EBD2F9}" type="pres">
      <dgm:prSet presAssocID="{113AC203-1905-794A-B6D5-0D5CEC963ACC}" presName="vertTwo" presStyleCnt="0"/>
      <dgm:spPr/>
    </dgm:pt>
    <dgm:pt modelId="{686083A0-9C21-0B4C-B678-78B1D635C16B}" type="pres">
      <dgm:prSet presAssocID="{113AC203-1905-794A-B6D5-0D5CEC963ACC}" presName="txTwo" presStyleLbl="node2" presStyleIdx="1" presStyleCnt="4">
        <dgm:presLayoutVars>
          <dgm:chPref val="3"/>
        </dgm:presLayoutVars>
      </dgm:prSet>
      <dgm:spPr/>
    </dgm:pt>
    <dgm:pt modelId="{EE743E49-42DC-F449-B8ED-526D5D81E0EC}" type="pres">
      <dgm:prSet presAssocID="{113AC203-1905-794A-B6D5-0D5CEC963ACC}" presName="horzTwo" presStyleCnt="0"/>
      <dgm:spPr/>
    </dgm:pt>
    <dgm:pt modelId="{603BC404-ECA4-2044-B906-40263B129B26}" type="pres">
      <dgm:prSet presAssocID="{6436810D-0987-AC43-B3D0-6B46C0A4144A}" presName="sibSpaceTwo" presStyleCnt="0"/>
      <dgm:spPr/>
    </dgm:pt>
    <dgm:pt modelId="{0E1B5890-821E-E749-B82A-43A614D68B20}" type="pres">
      <dgm:prSet presAssocID="{491BD907-EC87-C446-AE2D-5E2F56607DBA}" presName="vertTwo" presStyleCnt="0"/>
      <dgm:spPr/>
    </dgm:pt>
    <dgm:pt modelId="{D0E830B1-9550-2044-9B3B-42D7D3289312}" type="pres">
      <dgm:prSet presAssocID="{491BD907-EC87-C446-AE2D-5E2F56607DBA}" presName="txTwo" presStyleLbl="node2" presStyleIdx="2" presStyleCnt="4">
        <dgm:presLayoutVars>
          <dgm:chPref val="3"/>
        </dgm:presLayoutVars>
      </dgm:prSet>
      <dgm:spPr/>
    </dgm:pt>
    <dgm:pt modelId="{A8A94735-A855-2143-AAB1-A9D2AAF5877A}" type="pres">
      <dgm:prSet presAssocID="{491BD907-EC87-C446-AE2D-5E2F56607DBA}" presName="horzTwo" presStyleCnt="0"/>
      <dgm:spPr/>
    </dgm:pt>
    <dgm:pt modelId="{51BB8E06-ECB0-DB47-A7DB-CD77BAE96B1F}" type="pres">
      <dgm:prSet presAssocID="{C6289F4B-721A-5F49-8D57-5038DB2AD4EA}" presName="sibSpaceTwo" presStyleCnt="0"/>
      <dgm:spPr/>
    </dgm:pt>
    <dgm:pt modelId="{AE252AD9-E0E3-EE42-9A69-72306D81F5B3}" type="pres">
      <dgm:prSet presAssocID="{70B4E916-EA1B-0D4E-997D-FB785CD6237D}" presName="vertTwo" presStyleCnt="0"/>
      <dgm:spPr/>
    </dgm:pt>
    <dgm:pt modelId="{95C47871-ADF0-B34E-8BCE-194B3856266C}" type="pres">
      <dgm:prSet presAssocID="{70B4E916-EA1B-0D4E-997D-FB785CD6237D}" presName="txTwo" presStyleLbl="node2" presStyleIdx="3" presStyleCnt="4">
        <dgm:presLayoutVars>
          <dgm:chPref val="3"/>
        </dgm:presLayoutVars>
      </dgm:prSet>
      <dgm:spPr/>
    </dgm:pt>
    <dgm:pt modelId="{6C87CE54-B235-DF44-960F-367F9BC2501F}" type="pres">
      <dgm:prSet presAssocID="{70B4E916-EA1B-0D4E-997D-FB785CD6237D}" presName="horzTwo" presStyleCnt="0"/>
      <dgm:spPr/>
    </dgm:pt>
  </dgm:ptLst>
  <dgm:cxnLst>
    <dgm:cxn modelId="{96711B06-B8AD-6F4B-B5CC-4A70E389E822}" srcId="{D1787EBF-D7A6-DB4F-92E6-E704F10F6139}" destId="{113AC203-1905-794A-B6D5-0D5CEC963ACC}" srcOrd="1" destOrd="0" parTransId="{AD7D8ED4-8AC3-5443-8A34-5DE425BF231D}" sibTransId="{6436810D-0987-AC43-B3D0-6B46C0A4144A}"/>
    <dgm:cxn modelId="{5A680627-2B9E-0049-B87F-C42CFAF0C6C5}" type="presOf" srcId="{491BD907-EC87-C446-AE2D-5E2F56607DBA}" destId="{D0E830B1-9550-2044-9B3B-42D7D3289312}" srcOrd="0" destOrd="0" presId="urn:microsoft.com/office/officeart/2005/8/layout/hierarchy4"/>
    <dgm:cxn modelId="{A16CEA36-11F5-A242-98C3-96D6C7FE953D}" srcId="{D1787EBF-D7A6-DB4F-92E6-E704F10F6139}" destId="{87BE5A8D-DB60-CC47-895C-3A336256088C}" srcOrd="0" destOrd="0" parTransId="{65FD6BE3-240B-2F46-891B-562FF9364615}" sibTransId="{826A0168-3DCC-BE43-9951-521766B81D50}"/>
    <dgm:cxn modelId="{7FE19C40-2931-794D-87B4-198FA0400FE5}" type="presOf" srcId="{CEF4C1EB-F459-6442-9C4E-AB09D3EC8D6D}" destId="{D7A802B2-CAC4-814E-9617-CC06220DFC24}" srcOrd="0" destOrd="0" presId="urn:microsoft.com/office/officeart/2005/8/layout/hierarchy4"/>
    <dgm:cxn modelId="{ADD68E5E-526F-234A-BC36-93C7DE74D069}" type="presOf" srcId="{D1787EBF-D7A6-DB4F-92E6-E704F10F6139}" destId="{1508F135-BCFC-6249-BE34-9D217581F3E8}" srcOrd="0" destOrd="0" presId="urn:microsoft.com/office/officeart/2005/8/layout/hierarchy4"/>
    <dgm:cxn modelId="{551B3D6C-D4BD-9442-B139-8F948B5D333A}" srcId="{D1787EBF-D7A6-DB4F-92E6-E704F10F6139}" destId="{491BD907-EC87-C446-AE2D-5E2F56607DBA}" srcOrd="2" destOrd="0" parTransId="{E5C9A608-7D07-1B44-A0F9-7288065BE790}" sibTransId="{C6289F4B-721A-5F49-8D57-5038DB2AD4EA}"/>
    <dgm:cxn modelId="{563CCA8A-4268-304C-8CB7-E96E224B1516}" srcId="{CEF4C1EB-F459-6442-9C4E-AB09D3EC8D6D}" destId="{D1787EBF-D7A6-DB4F-92E6-E704F10F6139}" srcOrd="0" destOrd="0" parTransId="{C9F350D3-FD17-974C-A465-9A36A10D7DA4}" sibTransId="{169D99F0-AA44-CD46-AB40-504D18178030}"/>
    <dgm:cxn modelId="{954FA7AD-0335-0F45-8212-A021BA45288B}" type="presOf" srcId="{113AC203-1905-794A-B6D5-0D5CEC963ACC}" destId="{686083A0-9C21-0B4C-B678-78B1D635C16B}" srcOrd="0" destOrd="0" presId="urn:microsoft.com/office/officeart/2005/8/layout/hierarchy4"/>
    <dgm:cxn modelId="{CF5D65D0-343A-E949-AE3A-F4857FE74BD4}" type="presOf" srcId="{70B4E916-EA1B-0D4E-997D-FB785CD6237D}" destId="{95C47871-ADF0-B34E-8BCE-194B3856266C}" srcOrd="0" destOrd="0" presId="urn:microsoft.com/office/officeart/2005/8/layout/hierarchy4"/>
    <dgm:cxn modelId="{501266D8-4BFD-1F4A-8F3B-A8263006A458}" type="presOf" srcId="{87BE5A8D-DB60-CC47-895C-3A336256088C}" destId="{5AF68229-EB2B-0D41-A23D-CFAA81397226}" srcOrd="0" destOrd="0" presId="urn:microsoft.com/office/officeart/2005/8/layout/hierarchy4"/>
    <dgm:cxn modelId="{89760BF2-4E38-294D-9246-BC2425EA24C4}" srcId="{D1787EBF-D7A6-DB4F-92E6-E704F10F6139}" destId="{70B4E916-EA1B-0D4E-997D-FB785CD6237D}" srcOrd="3" destOrd="0" parTransId="{42706999-A134-D946-A524-4827A5B5639A}" sibTransId="{24040824-9B74-A74D-B984-C336744F89E5}"/>
    <dgm:cxn modelId="{4C46AAE6-FE0A-D342-9F8B-FDF37244EFBF}" type="presParOf" srcId="{D7A802B2-CAC4-814E-9617-CC06220DFC24}" destId="{3920D23C-B9CA-0E4D-8BBA-D48195E603D5}" srcOrd="0" destOrd="0" presId="urn:microsoft.com/office/officeart/2005/8/layout/hierarchy4"/>
    <dgm:cxn modelId="{850DE09D-D0F0-E943-87C3-C67FD1549697}" type="presParOf" srcId="{3920D23C-B9CA-0E4D-8BBA-D48195E603D5}" destId="{1508F135-BCFC-6249-BE34-9D217581F3E8}" srcOrd="0" destOrd="0" presId="urn:microsoft.com/office/officeart/2005/8/layout/hierarchy4"/>
    <dgm:cxn modelId="{5B8EEC7D-8E8A-4A4F-A0B3-C41501F958FA}" type="presParOf" srcId="{3920D23C-B9CA-0E4D-8BBA-D48195E603D5}" destId="{77228AF6-16D2-8548-B4B2-728AFC705B41}" srcOrd="1" destOrd="0" presId="urn:microsoft.com/office/officeart/2005/8/layout/hierarchy4"/>
    <dgm:cxn modelId="{EADC7B70-98AB-6A43-A480-1C2200FA218C}" type="presParOf" srcId="{3920D23C-B9CA-0E4D-8BBA-D48195E603D5}" destId="{A4B8EB2A-0DD7-5947-BA07-B7C12121DE2B}" srcOrd="2" destOrd="0" presId="urn:microsoft.com/office/officeart/2005/8/layout/hierarchy4"/>
    <dgm:cxn modelId="{BF6ABD47-81A1-1B4F-AF6F-1AAB24C45266}" type="presParOf" srcId="{A4B8EB2A-0DD7-5947-BA07-B7C12121DE2B}" destId="{2B737FCF-FEF1-BA4C-908D-48FD2A64CA9D}" srcOrd="0" destOrd="0" presId="urn:microsoft.com/office/officeart/2005/8/layout/hierarchy4"/>
    <dgm:cxn modelId="{09A37894-1568-9545-8DAC-DC35D12854F9}" type="presParOf" srcId="{2B737FCF-FEF1-BA4C-908D-48FD2A64CA9D}" destId="{5AF68229-EB2B-0D41-A23D-CFAA81397226}" srcOrd="0" destOrd="0" presId="urn:microsoft.com/office/officeart/2005/8/layout/hierarchy4"/>
    <dgm:cxn modelId="{7509519E-1D3C-3647-85DF-D63311C6E143}" type="presParOf" srcId="{2B737FCF-FEF1-BA4C-908D-48FD2A64CA9D}" destId="{28390BB3-DD1F-7D4A-9218-A5B45D294AF3}" srcOrd="1" destOrd="0" presId="urn:microsoft.com/office/officeart/2005/8/layout/hierarchy4"/>
    <dgm:cxn modelId="{0C627A07-F8D2-1E49-9D05-755EA81C8B97}" type="presParOf" srcId="{A4B8EB2A-0DD7-5947-BA07-B7C12121DE2B}" destId="{A7B7771B-9EB0-3A4D-B797-CBCC47BE1373}" srcOrd="1" destOrd="0" presId="urn:microsoft.com/office/officeart/2005/8/layout/hierarchy4"/>
    <dgm:cxn modelId="{28E23B0D-B54E-CF48-A83D-C91DCA5ABA65}" type="presParOf" srcId="{A4B8EB2A-0DD7-5947-BA07-B7C12121DE2B}" destId="{CAD99FA0-3FD5-2248-8944-182624EBD2F9}" srcOrd="2" destOrd="0" presId="urn:microsoft.com/office/officeart/2005/8/layout/hierarchy4"/>
    <dgm:cxn modelId="{80791599-5FD2-4749-8CB9-ACDEBB44CD5D}" type="presParOf" srcId="{CAD99FA0-3FD5-2248-8944-182624EBD2F9}" destId="{686083A0-9C21-0B4C-B678-78B1D635C16B}" srcOrd="0" destOrd="0" presId="urn:microsoft.com/office/officeart/2005/8/layout/hierarchy4"/>
    <dgm:cxn modelId="{C992A160-73C8-9B40-A4F4-89EA5147D907}" type="presParOf" srcId="{CAD99FA0-3FD5-2248-8944-182624EBD2F9}" destId="{EE743E49-42DC-F449-B8ED-526D5D81E0EC}" srcOrd="1" destOrd="0" presId="urn:microsoft.com/office/officeart/2005/8/layout/hierarchy4"/>
    <dgm:cxn modelId="{9AFE93FB-8159-C44D-B98C-51C51AB6CF8D}" type="presParOf" srcId="{A4B8EB2A-0DD7-5947-BA07-B7C12121DE2B}" destId="{603BC404-ECA4-2044-B906-40263B129B26}" srcOrd="3" destOrd="0" presId="urn:microsoft.com/office/officeart/2005/8/layout/hierarchy4"/>
    <dgm:cxn modelId="{EC32D9D8-6077-614C-A208-F609951A3559}" type="presParOf" srcId="{A4B8EB2A-0DD7-5947-BA07-B7C12121DE2B}" destId="{0E1B5890-821E-E749-B82A-43A614D68B20}" srcOrd="4" destOrd="0" presId="urn:microsoft.com/office/officeart/2005/8/layout/hierarchy4"/>
    <dgm:cxn modelId="{4743258C-B892-FB4C-B6A7-A8E35AD11EE2}" type="presParOf" srcId="{0E1B5890-821E-E749-B82A-43A614D68B20}" destId="{D0E830B1-9550-2044-9B3B-42D7D3289312}" srcOrd="0" destOrd="0" presId="urn:microsoft.com/office/officeart/2005/8/layout/hierarchy4"/>
    <dgm:cxn modelId="{5AF137A2-9CD0-134C-86FF-19037917FED4}" type="presParOf" srcId="{0E1B5890-821E-E749-B82A-43A614D68B20}" destId="{A8A94735-A855-2143-AAB1-A9D2AAF5877A}" srcOrd="1" destOrd="0" presId="urn:microsoft.com/office/officeart/2005/8/layout/hierarchy4"/>
    <dgm:cxn modelId="{21FDD6AF-5271-A34E-BE0D-ACC78771AE87}" type="presParOf" srcId="{A4B8EB2A-0DD7-5947-BA07-B7C12121DE2B}" destId="{51BB8E06-ECB0-DB47-A7DB-CD77BAE96B1F}" srcOrd="5" destOrd="0" presId="urn:microsoft.com/office/officeart/2005/8/layout/hierarchy4"/>
    <dgm:cxn modelId="{AF5B13A4-14D2-BA4D-A9E8-F7E7CA2537C6}" type="presParOf" srcId="{A4B8EB2A-0DD7-5947-BA07-B7C12121DE2B}" destId="{AE252AD9-E0E3-EE42-9A69-72306D81F5B3}" srcOrd="6" destOrd="0" presId="urn:microsoft.com/office/officeart/2005/8/layout/hierarchy4"/>
    <dgm:cxn modelId="{E50FA9CE-8106-754D-BCC6-3E5A7B91947D}" type="presParOf" srcId="{AE252AD9-E0E3-EE42-9A69-72306D81F5B3}" destId="{95C47871-ADF0-B34E-8BCE-194B3856266C}" srcOrd="0" destOrd="0" presId="urn:microsoft.com/office/officeart/2005/8/layout/hierarchy4"/>
    <dgm:cxn modelId="{962F39EB-F0B7-5847-BC80-561896AE8485}" type="presParOf" srcId="{AE252AD9-E0E3-EE42-9A69-72306D81F5B3}" destId="{6C87CE54-B235-DF44-960F-367F9BC2501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26675C-D80E-874C-A89B-C0968D731BB3}"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GB"/>
        </a:p>
      </dgm:t>
    </dgm:pt>
    <dgm:pt modelId="{F2A90D32-88E9-F04F-9E12-D34BBD2BF9F5}">
      <dgm:prSet/>
      <dgm:spPr/>
      <dgm:t>
        <a:bodyPr/>
        <a:lstStyle/>
        <a:p>
          <a:r>
            <a:rPr lang="en-GB" dirty="0"/>
            <a:t>Improve Service Quality: Invest in infrastructure to improve speeds</a:t>
          </a:r>
        </a:p>
      </dgm:t>
    </dgm:pt>
    <dgm:pt modelId="{0184C73A-B6FD-E849-AFDA-F623B64340FA}" type="parTrans" cxnId="{CA46AF36-92D5-8F46-A461-46B824CDE1C9}">
      <dgm:prSet/>
      <dgm:spPr/>
      <dgm:t>
        <a:bodyPr/>
        <a:lstStyle/>
        <a:p>
          <a:endParaRPr lang="en-GB"/>
        </a:p>
      </dgm:t>
    </dgm:pt>
    <dgm:pt modelId="{3801862F-2F1C-0243-811A-0F334495770C}" type="sibTrans" cxnId="{CA46AF36-92D5-8F46-A461-46B824CDE1C9}">
      <dgm:prSet/>
      <dgm:spPr/>
      <dgm:t>
        <a:bodyPr/>
        <a:lstStyle/>
        <a:p>
          <a:endParaRPr lang="en-GB"/>
        </a:p>
      </dgm:t>
    </dgm:pt>
    <dgm:pt modelId="{8F506F3F-8E34-C64D-92E7-7BD58EE53C8A}">
      <dgm:prSet/>
      <dgm:spPr/>
      <dgm:t>
        <a:bodyPr/>
        <a:lstStyle/>
        <a:p>
          <a:r>
            <a:rPr lang="en-GB" dirty="0"/>
            <a:t>Cost Management: Review pricing strategies and offer flexible payment options</a:t>
          </a:r>
        </a:p>
      </dgm:t>
    </dgm:pt>
    <dgm:pt modelId="{483B6ABE-2C47-204C-B740-0D6C080F963A}" type="parTrans" cxnId="{41C12373-A776-1442-9C38-127AF32E7F7C}">
      <dgm:prSet/>
      <dgm:spPr/>
      <dgm:t>
        <a:bodyPr/>
        <a:lstStyle/>
        <a:p>
          <a:endParaRPr lang="en-GB"/>
        </a:p>
      </dgm:t>
    </dgm:pt>
    <dgm:pt modelId="{55DE6E27-490F-3446-9233-EB24F7565678}" type="sibTrans" cxnId="{41C12373-A776-1442-9C38-127AF32E7F7C}">
      <dgm:prSet/>
      <dgm:spPr/>
      <dgm:t>
        <a:bodyPr/>
        <a:lstStyle/>
        <a:p>
          <a:endParaRPr lang="en-GB"/>
        </a:p>
      </dgm:t>
    </dgm:pt>
    <dgm:pt modelId="{B6C9F15B-08BC-504E-8CF2-68023729F601}">
      <dgm:prSet/>
      <dgm:spPr/>
      <dgm:t>
        <a:bodyPr/>
        <a:lstStyle/>
        <a:p>
          <a:r>
            <a:rPr lang="en-GB" dirty="0"/>
            <a:t>Enhanced Support: Train customer service teams to provide better, more empathetic support</a:t>
          </a:r>
        </a:p>
      </dgm:t>
    </dgm:pt>
    <dgm:pt modelId="{4CACA505-A5D4-8840-9529-F091975CFC33}" type="parTrans" cxnId="{C2B224AA-05C8-974E-9AF7-C654C520514F}">
      <dgm:prSet/>
      <dgm:spPr/>
      <dgm:t>
        <a:bodyPr/>
        <a:lstStyle/>
        <a:p>
          <a:endParaRPr lang="en-GB"/>
        </a:p>
      </dgm:t>
    </dgm:pt>
    <dgm:pt modelId="{9C9314FE-6E48-844C-951C-7CF382DEC990}" type="sibTrans" cxnId="{C2B224AA-05C8-974E-9AF7-C654C520514F}">
      <dgm:prSet/>
      <dgm:spPr/>
      <dgm:t>
        <a:bodyPr/>
        <a:lstStyle/>
        <a:p>
          <a:endParaRPr lang="en-GB"/>
        </a:p>
      </dgm:t>
    </dgm:pt>
    <dgm:pt modelId="{F9D6E845-14C3-9548-B55C-5A21484F2932}">
      <dgm:prSet/>
      <dgm:spPr/>
      <dgm:t>
        <a:bodyPr/>
        <a:lstStyle/>
        <a:p>
          <a:r>
            <a:rPr lang="en-GB" dirty="0"/>
            <a:t>Customer Engagement: Promote additional services to increase customer engagement</a:t>
          </a:r>
        </a:p>
      </dgm:t>
    </dgm:pt>
    <dgm:pt modelId="{EB0E0C98-57F5-0E42-9A6F-3C4B80BC1EBE}" type="parTrans" cxnId="{2CF76B34-500A-D14C-9B5F-95F9AFE69D2A}">
      <dgm:prSet/>
      <dgm:spPr/>
      <dgm:t>
        <a:bodyPr/>
        <a:lstStyle/>
        <a:p>
          <a:endParaRPr lang="en-GB"/>
        </a:p>
      </dgm:t>
    </dgm:pt>
    <dgm:pt modelId="{21E07A15-80EB-7B4F-9793-D5CF4CC25C64}" type="sibTrans" cxnId="{2CF76B34-500A-D14C-9B5F-95F9AFE69D2A}">
      <dgm:prSet/>
      <dgm:spPr/>
      <dgm:t>
        <a:bodyPr/>
        <a:lstStyle/>
        <a:p>
          <a:endParaRPr lang="en-GB"/>
        </a:p>
      </dgm:t>
    </dgm:pt>
    <dgm:pt modelId="{B8480065-BB4E-8B4E-AE0C-BA26CBDEDE10}">
      <dgm:prSet/>
      <dgm:spPr/>
      <dgm:t>
        <a:bodyPr/>
        <a:lstStyle/>
        <a:p>
          <a:r>
            <a:rPr lang="en-GB" dirty="0"/>
            <a:t>Implement targeted retention campaigns for at-risk customers</a:t>
          </a:r>
        </a:p>
      </dgm:t>
    </dgm:pt>
    <dgm:pt modelId="{405D35C9-8902-5A4E-BC1A-3BB95A436926}" type="parTrans" cxnId="{5C45CA09-3A55-424A-81F1-D25D6E0B22B6}">
      <dgm:prSet/>
      <dgm:spPr/>
      <dgm:t>
        <a:bodyPr/>
        <a:lstStyle/>
        <a:p>
          <a:endParaRPr lang="en-GB"/>
        </a:p>
      </dgm:t>
    </dgm:pt>
    <dgm:pt modelId="{A0840269-DF9B-FD40-9A7F-33F0CD9120BE}" type="sibTrans" cxnId="{5C45CA09-3A55-424A-81F1-D25D6E0B22B6}">
      <dgm:prSet/>
      <dgm:spPr/>
      <dgm:t>
        <a:bodyPr/>
        <a:lstStyle/>
        <a:p>
          <a:endParaRPr lang="en-GB"/>
        </a:p>
      </dgm:t>
    </dgm:pt>
    <dgm:pt modelId="{7D012491-FF5F-7644-8676-3ACCDFA95763}">
      <dgm:prSet/>
      <dgm:spPr/>
      <dgm:t>
        <a:bodyPr/>
        <a:lstStyle/>
        <a:p>
          <a:r>
            <a:rPr lang="en-GB" dirty="0"/>
            <a:t>Monitor and review the effectiveness of retention strategies regularly</a:t>
          </a:r>
        </a:p>
      </dgm:t>
    </dgm:pt>
    <dgm:pt modelId="{353F9F52-B2C9-4D4D-B40B-AFD8605F300C}" type="parTrans" cxnId="{B5E67DED-A409-D548-8B0A-606D84F92159}">
      <dgm:prSet/>
      <dgm:spPr/>
      <dgm:t>
        <a:bodyPr/>
        <a:lstStyle/>
        <a:p>
          <a:endParaRPr lang="en-GB"/>
        </a:p>
      </dgm:t>
    </dgm:pt>
    <dgm:pt modelId="{FA9D3EA9-1C51-2F4D-9FE6-7BE60AAEB924}" type="sibTrans" cxnId="{B5E67DED-A409-D548-8B0A-606D84F92159}">
      <dgm:prSet/>
      <dgm:spPr/>
      <dgm:t>
        <a:bodyPr/>
        <a:lstStyle/>
        <a:p>
          <a:endParaRPr lang="en-GB"/>
        </a:p>
      </dgm:t>
    </dgm:pt>
    <dgm:pt modelId="{84F27C5A-6324-F54E-9E96-F85423D9CC21}" type="pres">
      <dgm:prSet presAssocID="{FD26675C-D80E-874C-A89B-C0968D731BB3}" presName="Name0" presStyleCnt="0">
        <dgm:presLayoutVars>
          <dgm:dir/>
          <dgm:resizeHandles val="exact"/>
        </dgm:presLayoutVars>
      </dgm:prSet>
      <dgm:spPr/>
    </dgm:pt>
    <dgm:pt modelId="{33EE9000-E0B7-5541-A9BA-6B4DBDB99665}" type="pres">
      <dgm:prSet presAssocID="{FD26675C-D80E-874C-A89B-C0968D731BB3}" presName="arrow" presStyleLbl="bgShp" presStyleIdx="0" presStyleCnt="1"/>
      <dgm:spPr/>
    </dgm:pt>
    <dgm:pt modelId="{C925FCB3-E0AB-2343-BFAE-6DBEE4C84D1A}" type="pres">
      <dgm:prSet presAssocID="{FD26675C-D80E-874C-A89B-C0968D731BB3}" presName="points" presStyleCnt="0"/>
      <dgm:spPr/>
    </dgm:pt>
    <dgm:pt modelId="{C328CF91-6863-0B4E-B23E-E6E9EA7919EF}" type="pres">
      <dgm:prSet presAssocID="{F2A90D32-88E9-F04F-9E12-D34BBD2BF9F5}" presName="compositeA" presStyleCnt="0"/>
      <dgm:spPr/>
    </dgm:pt>
    <dgm:pt modelId="{AAAB12D1-3F67-974B-A57A-1893D8D842AE}" type="pres">
      <dgm:prSet presAssocID="{F2A90D32-88E9-F04F-9E12-D34BBD2BF9F5}" presName="textA" presStyleLbl="revTx" presStyleIdx="0" presStyleCnt="6">
        <dgm:presLayoutVars>
          <dgm:bulletEnabled val="1"/>
        </dgm:presLayoutVars>
      </dgm:prSet>
      <dgm:spPr/>
    </dgm:pt>
    <dgm:pt modelId="{F5E1FC4F-735C-CC47-8314-4B9A1572CEAC}" type="pres">
      <dgm:prSet presAssocID="{F2A90D32-88E9-F04F-9E12-D34BBD2BF9F5}" presName="circleA" presStyleLbl="node1" presStyleIdx="0" presStyleCnt="6"/>
      <dgm:spPr/>
    </dgm:pt>
    <dgm:pt modelId="{D4040F44-D87A-DA4D-B3C6-DD98AE61C581}" type="pres">
      <dgm:prSet presAssocID="{F2A90D32-88E9-F04F-9E12-D34BBD2BF9F5}" presName="spaceA" presStyleCnt="0"/>
      <dgm:spPr/>
    </dgm:pt>
    <dgm:pt modelId="{6DC9AE14-DDC7-7B4E-9515-D900DF8DA472}" type="pres">
      <dgm:prSet presAssocID="{3801862F-2F1C-0243-811A-0F334495770C}" presName="space" presStyleCnt="0"/>
      <dgm:spPr/>
    </dgm:pt>
    <dgm:pt modelId="{738573E4-98E6-FD46-9FC8-B4CC6763065F}" type="pres">
      <dgm:prSet presAssocID="{8F506F3F-8E34-C64D-92E7-7BD58EE53C8A}" presName="compositeB" presStyleCnt="0"/>
      <dgm:spPr/>
    </dgm:pt>
    <dgm:pt modelId="{32F49859-86BA-3142-916C-CAD512AAB28B}" type="pres">
      <dgm:prSet presAssocID="{8F506F3F-8E34-C64D-92E7-7BD58EE53C8A}" presName="textB" presStyleLbl="revTx" presStyleIdx="1" presStyleCnt="6">
        <dgm:presLayoutVars>
          <dgm:bulletEnabled val="1"/>
        </dgm:presLayoutVars>
      </dgm:prSet>
      <dgm:spPr/>
    </dgm:pt>
    <dgm:pt modelId="{D85F50CE-B523-4741-A320-E5A5C752787D}" type="pres">
      <dgm:prSet presAssocID="{8F506F3F-8E34-C64D-92E7-7BD58EE53C8A}" presName="circleB" presStyleLbl="node1" presStyleIdx="1" presStyleCnt="6"/>
      <dgm:spPr/>
    </dgm:pt>
    <dgm:pt modelId="{35C25096-92DA-E849-893C-CB83F0FEBBD9}" type="pres">
      <dgm:prSet presAssocID="{8F506F3F-8E34-C64D-92E7-7BD58EE53C8A}" presName="spaceB" presStyleCnt="0"/>
      <dgm:spPr/>
    </dgm:pt>
    <dgm:pt modelId="{12F39E5F-9036-614C-864D-810DA7D88C3B}" type="pres">
      <dgm:prSet presAssocID="{55DE6E27-490F-3446-9233-EB24F7565678}" presName="space" presStyleCnt="0"/>
      <dgm:spPr/>
    </dgm:pt>
    <dgm:pt modelId="{C2AE8089-FBC6-EA43-A1F2-AD894CA4561A}" type="pres">
      <dgm:prSet presAssocID="{B6C9F15B-08BC-504E-8CF2-68023729F601}" presName="compositeA" presStyleCnt="0"/>
      <dgm:spPr/>
    </dgm:pt>
    <dgm:pt modelId="{960C2682-D4A0-0149-92A9-7E4926834EFF}" type="pres">
      <dgm:prSet presAssocID="{B6C9F15B-08BC-504E-8CF2-68023729F601}" presName="textA" presStyleLbl="revTx" presStyleIdx="2" presStyleCnt="6">
        <dgm:presLayoutVars>
          <dgm:bulletEnabled val="1"/>
        </dgm:presLayoutVars>
      </dgm:prSet>
      <dgm:spPr/>
    </dgm:pt>
    <dgm:pt modelId="{A979BF76-66F1-EF47-8F51-AB7D45C29FE1}" type="pres">
      <dgm:prSet presAssocID="{B6C9F15B-08BC-504E-8CF2-68023729F601}" presName="circleA" presStyleLbl="node1" presStyleIdx="2" presStyleCnt="6"/>
      <dgm:spPr/>
    </dgm:pt>
    <dgm:pt modelId="{B7585994-00FA-E145-ADE7-924AAEDF781B}" type="pres">
      <dgm:prSet presAssocID="{B6C9F15B-08BC-504E-8CF2-68023729F601}" presName="spaceA" presStyleCnt="0"/>
      <dgm:spPr/>
    </dgm:pt>
    <dgm:pt modelId="{C0365465-171D-4143-9DA9-ED398AE23E92}" type="pres">
      <dgm:prSet presAssocID="{9C9314FE-6E48-844C-951C-7CF382DEC990}" presName="space" presStyleCnt="0"/>
      <dgm:spPr/>
    </dgm:pt>
    <dgm:pt modelId="{09F693A5-3A75-F747-A27A-4EF26A649820}" type="pres">
      <dgm:prSet presAssocID="{F9D6E845-14C3-9548-B55C-5A21484F2932}" presName="compositeB" presStyleCnt="0"/>
      <dgm:spPr/>
    </dgm:pt>
    <dgm:pt modelId="{767A911C-39F1-AB49-91AA-9864C3D3DA79}" type="pres">
      <dgm:prSet presAssocID="{F9D6E845-14C3-9548-B55C-5A21484F2932}" presName="textB" presStyleLbl="revTx" presStyleIdx="3" presStyleCnt="6">
        <dgm:presLayoutVars>
          <dgm:bulletEnabled val="1"/>
        </dgm:presLayoutVars>
      </dgm:prSet>
      <dgm:spPr/>
    </dgm:pt>
    <dgm:pt modelId="{BFDF6BED-7BBF-E14E-AE05-347E687C333A}" type="pres">
      <dgm:prSet presAssocID="{F9D6E845-14C3-9548-B55C-5A21484F2932}" presName="circleB" presStyleLbl="node1" presStyleIdx="3" presStyleCnt="6"/>
      <dgm:spPr/>
    </dgm:pt>
    <dgm:pt modelId="{9B3BA196-4B10-ED47-9FA4-F2AA2161BB08}" type="pres">
      <dgm:prSet presAssocID="{F9D6E845-14C3-9548-B55C-5A21484F2932}" presName="spaceB" presStyleCnt="0"/>
      <dgm:spPr/>
    </dgm:pt>
    <dgm:pt modelId="{D30D3C49-CB09-2B4E-BFDF-E91BBD24EEC7}" type="pres">
      <dgm:prSet presAssocID="{21E07A15-80EB-7B4F-9793-D5CF4CC25C64}" presName="space" presStyleCnt="0"/>
      <dgm:spPr/>
    </dgm:pt>
    <dgm:pt modelId="{FBD68C15-5768-1C4A-B9D3-7CD945AF43E1}" type="pres">
      <dgm:prSet presAssocID="{B8480065-BB4E-8B4E-AE0C-BA26CBDEDE10}" presName="compositeA" presStyleCnt="0"/>
      <dgm:spPr/>
    </dgm:pt>
    <dgm:pt modelId="{5D0005B2-71BC-C249-9828-DEBDD526B86B}" type="pres">
      <dgm:prSet presAssocID="{B8480065-BB4E-8B4E-AE0C-BA26CBDEDE10}" presName="textA" presStyleLbl="revTx" presStyleIdx="4" presStyleCnt="6">
        <dgm:presLayoutVars>
          <dgm:bulletEnabled val="1"/>
        </dgm:presLayoutVars>
      </dgm:prSet>
      <dgm:spPr/>
    </dgm:pt>
    <dgm:pt modelId="{3FE6D6EA-7F10-3040-8BE9-F8896B59A860}" type="pres">
      <dgm:prSet presAssocID="{B8480065-BB4E-8B4E-AE0C-BA26CBDEDE10}" presName="circleA" presStyleLbl="node1" presStyleIdx="4" presStyleCnt="6"/>
      <dgm:spPr/>
    </dgm:pt>
    <dgm:pt modelId="{E0D358C2-C35C-CC45-A1BC-A0AFB1EFE9FA}" type="pres">
      <dgm:prSet presAssocID="{B8480065-BB4E-8B4E-AE0C-BA26CBDEDE10}" presName="spaceA" presStyleCnt="0"/>
      <dgm:spPr/>
    </dgm:pt>
    <dgm:pt modelId="{B0DC59FA-F8D3-0B4E-8889-9B8A982D3E54}" type="pres">
      <dgm:prSet presAssocID="{A0840269-DF9B-FD40-9A7F-33F0CD9120BE}" presName="space" presStyleCnt="0"/>
      <dgm:spPr/>
    </dgm:pt>
    <dgm:pt modelId="{94A7B40B-113C-3D4A-87B7-2FEF02F9C99F}" type="pres">
      <dgm:prSet presAssocID="{7D012491-FF5F-7644-8676-3ACCDFA95763}" presName="compositeB" presStyleCnt="0"/>
      <dgm:spPr/>
    </dgm:pt>
    <dgm:pt modelId="{E1AB4667-AFF4-D44D-BB51-02F0C6DD215B}" type="pres">
      <dgm:prSet presAssocID="{7D012491-FF5F-7644-8676-3ACCDFA95763}" presName="textB" presStyleLbl="revTx" presStyleIdx="5" presStyleCnt="6">
        <dgm:presLayoutVars>
          <dgm:bulletEnabled val="1"/>
        </dgm:presLayoutVars>
      </dgm:prSet>
      <dgm:spPr/>
    </dgm:pt>
    <dgm:pt modelId="{EF3F5A3D-D23C-D84F-87F6-2EBA051B179D}" type="pres">
      <dgm:prSet presAssocID="{7D012491-FF5F-7644-8676-3ACCDFA95763}" presName="circleB" presStyleLbl="node1" presStyleIdx="5" presStyleCnt="6"/>
      <dgm:spPr/>
    </dgm:pt>
    <dgm:pt modelId="{4CFADAB7-9C45-A24C-A639-392294BA68CF}" type="pres">
      <dgm:prSet presAssocID="{7D012491-FF5F-7644-8676-3ACCDFA95763}" presName="spaceB" presStyleCnt="0"/>
      <dgm:spPr/>
    </dgm:pt>
  </dgm:ptLst>
  <dgm:cxnLst>
    <dgm:cxn modelId="{60511905-2232-054A-9084-A04DF25D6BAB}" type="presOf" srcId="{8F506F3F-8E34-C64D-92E7-7BD58EE53C8A}" destId="{32F49859-86BA-3142-916C-CAD512AAB28B}" srcOrd="0" destOrd="0" presId="urn:microsoft.com/office/officeart/2005/8/layout/hProcess11"/>
    <dgm:cxn modelId="{5C45CA09-3A55-424A-81F1-D25D6E0B22B6}" srcId="{FD26675C-D80E-874C-A89B-C0968D731BB3}" destId="{B8480065-BB4E-8B4E-AE0C-BA26CBDEDE10}" srcOrd="4" destOrd="0" parTransId="{405D35C9-8902-5A4E-BC1A-3BB95A436926}" sibTransId="{A0840269-DF9B-FD40-9A7F-33F0CD9120BE}"/>
    <dgm:cxn modelId="{2CF76B34-500A-D14C-9B5F-95F9AFE69D2A}" srcId="{FD26675C-D80E-874C-A89B-C0968D731BB3}" destId="{F9D6E845-14C3-9548-B55C-5A21484F2932}" srcOrd="3" destOrd="0" parTransId="{EB0E0C98-57F5-0E42-9A6F-3C4B80BC1EBE}" sibTransId="{21E07A15-80EB-7B4F-9793-D5CF4CC25C64}"/>
    <dgm:cxn modelId="{CA46AF36-92D5-8F46-A461-46B824CDE1C9}" srcId="{FD26675C-D80E-874C-A89B-C0968D731BB3}" destId="{F2A90D32-88E9-F04F-9E12-D34BBD2BF9F5}" srcOrd="0" destOrd="0" parTransId="{0184C73A-B6FD-E849-AFDA-F623B64340FA}" sibTransId="{3801862F-2F1C-0243-811A-0F334495770C}"/>
    <dgm:cxn modelId="{82D22869-335C-9346-AD67-2AB551EA3F67}" type="presOf" srcId="{F2A90D32-88E9-F04F-9E12-D34BBD2BF9F5}" destId="{AAAB12D1-3F67-974B-A57A-1893D8D842AE}" srcOrd="0" destOrd="0" presId="urn:microsoft.com/office/officeart/2005/8/layout/hProcess11"/>
    <dgm:cxn modelId="{41C12373-A776-1442-9C38-127AF32E7F7C}" srcId="{FD26675C-D80E-874C-A89B-C0968D731BB3}" destId="{8F506F3F-8E34-C64D-92E7-7BD58EE53C8A}" srcOrd="1" destOrd="0" parTransId="{483B6ABE-2C47-204C-B740-0D6C080F963A}" sibTransId="{55DE6E27-490F-3446-9233-EB24F7565678}"/>
    <dgm:cxn modelId="{0FC7169E-9737-F94E-97A9-80BBFCA613DA}" type="presOf" srcId="{B8480065-BB4E-8B4E-AE0C-BA26CBDEDE10}" destId="{5D0005B2-71BC-C249-9828-DEBDD526B86B}" srcOrd="0" destOrd="0" presId="urn:microsoft.com/office/officeart/2005/8/layout/hProcess11"/>
    <dgm:cxn modelId="{760BCDA1-2933-7942-860A-6FEA56552A88}" type="presOf" srcId="{B6C9F15B-08BC-504E-8CF2-68023729F601}" destId="{960C2682-D4A0-0149-92A9-7E4926834EFF}" srcOrd="0" destOrd="0" presId="urn:microsoft.com/office/officeart/2005/8/layout/hProcess11"/>
    <dgm:cxn modelId="{C2B224AA-05C8-974E-9AF7-C654C520514F}" srcId="{FD26675C-D80E-874C-A89B-C0968D731BB3}" destId="{B6C9F15B-08BC-504E-8CF2-68023729F601}" srcOrd="2" destOrd="0" parTransId="{4CACA505-A5D4-8840-9529-F091975CFC33}" sibTransId="{9C9314FE-6E48-844C-951C-7CF382DEC990}"/>
    <dgm:cxn modelId="{C0F588C9-BE47-D048-A611-92D510CF0696}" type="presOf" srcId="{FD26675C-D80E-874C-A89B-C0968D731BB3}" destId="{84F27C5A-6324-F54E-9E96-F85423D9CC21}" srcOrd="0" destOrd="0" presId="urn:microsoft.com/office/officeart/2005/8/layout/hProcess11"/>
    <dgm:cxn modelId="{511727D1-EFB0-4944-9273-A6034D6B2B51}" type="presOf" srcId="{F9D6E845-14C3-9548-B55C-5A21484F2932}" destId="{767A911C-39F1-AB49-91AA-9864C3D3DA79}" srcOrd="0" destOrd="0" presId="urn:microsoft.com/office/officeart/2005/8/layout/hProcess11"/>
    <dgm:cxn modelId="{118160DA-368B-4149-8622-56DAFE61B29A}" type="presOf" srcId="{7D012491-FF5F-7644-8676-3ACCDFA95763}" destId="{E1AB4667-AFF4-D44D-BB51-02F0C6DD215B}" srcOrd="0" destOrd="0" presId="urn:microsoft.com/office/officeart/2005/8/layout/hProcess11"/>
    <dgm:cxn modelId="{B5E67DED-A409-D548-8B0A-606D84F92159}" srcId="{FD26675C-D80E-874C-A89B-C0968D731BB3}" destId="{7D012491-FF5F-7644-8676-3ACCDFA95763}" srcOrd="5" destOrd="0" parTransId="{353F9F52-B2C9-4D4D-B40B-AFD8605F300C}" sibTransId="{FA9D3EA9-1C51-2F4D-9FE6-7BE60AAEB924}"/>
    <dgm:cxn modelId="{EB971E52-2399-E54D-9567-E23A54E0B020}" type="presParOf" srcId="{84F27C5A-6324-F54E-9E96-F85423D9CC21}" destId="{33EE9000-E0B7-5541-A9BA-6B4DBDB99665}" srcOrd="0" destOrd="0" presId="urn:microsoft.com/office/officeart/2005/8/layout/hProcess11"/>
    <dgm:cxn modelId="{A454E16E-85F3-4842-86C5-88980AF40F96}" type="presParOf" srcId="{84F27C5A-6324-F54E-9E96-F85423D9CC21}" destId="{C925FCB3-E0AB-2343-BFAE-6DBEE4C84D1A}" srcOrd="1" destOrd="0" presId="urn:microsoft.com/office/officeart/2005/8/layout/hProcess11"/>
    <dgm:cxn modelId="{0D84305D-305C-574B-BDB0-9DA4B4244AED}" type="presParOf" srcId="{C925FCB3-E0AB-2343-BFAE-6DBEE4C84D1A}" destId="{C328CF91-6863-0B4E-B23E-E6E9EA7919EF}" srcOrd="0" destOrd="0" presId="urn:microsoft.com/office/officeart/2005/8/layout/hProcess11"/>
    <dgm:cxn modelId="{DD7468BF-5910-AA47-8C71-932A70BAF703}" type="presParOf" srcId="{C328CF91-6863-0B4E-B23E-E6E9EA7919EF}" destId="{AAAB12D1-3F67-974B-A57A-1893D8D842AE}" srcOrd="0" destOrd="0" presId="urn:microsoft.com/office/officeart/2005/8/layout/hProcess11"/>
    <dgm:cxn modelId="{32B10A10-B0A3-7F4D-9FB5-9D320BB2B979}" type="presParOf" srcId="{C328CF91-6863-0B4E-B23E-E6E9EA7919EF}" destId="{F5E1FC4F-735C-CC47-8314-4B9A1572CEAC}" srcOrd="1" destOrd="0" presId="urn:microsoft.com/office/officeart/2005/8/layout/hProcess11"/>
    <dgm:cxn modelId="{E4CDFF26-B9FD-D04A-9F0B-AFC1DB2F186D}" type="presParOf" srcId="{C328CF91-6863-0B4E-B23E-E6E9EA7919EF}" destId="{D4040F44-D87A-DA4D-B3C6-DD98AE61C581}" srcOrd="2" destOrd="0" presId="urn:microsoft.com/office/officeart/2005/8/layout/hProcess11"/>
    <dgm:cxn modelId="{ED6C87FF-52AE-DC41-86E0-468EDE7E330D}" type="presParOf" srcId="{C925FCB3-E0AB-2343-BFAE-6DBEE4C84D1A}" destId="{6DC9AE14-DDC7-7B4E-9515-D900DF8DA472}" srcOrd="1" destOrd="0" presId="urn:microsoft.com/office/officeart/2005/8/layout/hProcess11"/>
    <dgm:cxn modelId="{D350DA77-2133-1242-8D78-F059E09DB449}" type="presParOf" srcId="{C925FCB3-E0AB-2343-BFAE-6DBEE4C84D1A}" destId="{738573E4-98E6-FD46-9FC8-B4CC6763065F}" srcOrd="2" destOrd="0" presId="urn:microsoft.com/office/officeart/2005/8/layout/hProcess11"/>
    <dgm:cxn modelId="{0081EBD4-6093-5F4D-8A4F-C4CBB52E3813}" type="presParOf" srcId="{738573E4-98E6-FD46-9FC8-B4CC6763065F}" destId="{32F49859-86BA-3142-916C-CAD512AAB28B}" srcOrd="0" destOrd="0" presId="urn:microsoft.com/office/officeart/2005/8/layout/hProcess11"/>
    <dgm:cxn modelId="{1993240C-A4CC-5B4B-B844-5E2F0E525DB5}" type="presParOf" srcId="{738573E4-98E6-FD46-9FC8-B4CC6763065F}" destId="{D85F50CE-B523-4741-A320-E5A5C752787D}" srcOrd="1" destOrd="0" presId="urn:microsoft.com/office/officeart/2005/8/layout/hProcess11"/>
    <dgm:cxn modelId="{914C04D1-BEF0-524F-9C66-B77864804725}" type="presParOf" srcId="{738573E4-98E6-FD46-9FC8-B4CC6763065F}" destId="{35C25096-92DA-E849-893C-CB83F0FEBBD9}" srcOrd="2" destOrd="0" presId="urn:microsoft.com/office/officeart/2005/8/layout/hProcess11"/>
    <dgm:cxn modelId="{492A33D2-F572-A44E-8BC2-FD85F4494475}" type="presParOf" srcId="{C925FCB3-E0AB-2343-BFAE-6DBEE4C84D1A}" destId="{12F39E5F-9036-614C-864D-810DA7D88C3B}" srcOrd="3" destOrd="0" presId="urn:microsoft.com/office/officeart/2005/8/layout/hProcess11"/>
    <dgm:cxn modelId="{DC5C2169-7645-104A-84BE-80538EA164F6}" type="presParOf" srcId="{C925FCB3-E0AB-2343-BFAE-6DBEE4C84D1A}" destId="{C2AE8089-FBC6-EA43-A1F2-AD894CA4561A}" srcOrd="4" destOrd="0" presId="urn:microsoft.com/office/officeart/2005/8/layout/hProcess11"/>
    <dgm:cxn modelId="{07B4B9DD-4707-3740-BDA3-E58E207A567E}" type="presParOf" srcId="{C2AE8089-FBC6-EA43-A1F2-AD894CA4561A}" destId="{960C2682-D4A0-0149-92A9-7E4926834EFF}" srcOrd="0" destOrd="0" presId="urn:microsoft.com/office/officeart/2005/8/layout/hProcess11"/>
    <dgm:cxn modelId="{6A6D26BD-D066-1C43-8831-55DEC3A699DD}" type="presParOf" srcId="{C2AE8089-FBC6-EA43-A1F2-AD894CA4561A}" destId="{A979BF76-66F1-EF47-8F51-AB7D45C29FE1}" srcOrd="1" destOrd="0" presId="urn:microsoft.com/office/officeart/2005/8/layout/hProcess11"/>
    <dgm:cxn modelId="{ECE627F9-4ADE-9A49-86C6-B0D65460DF7C}" type="presParOf" srcId="{C2AE8089-FBC6-EA43-A1F2-AD894CA4561A}" destId="{B7585994-00FA-E145-ADE7-924AAEDF781B}" srcOrd="2" destOrd="0" presId="urn:microsoft.com/office/officeart/2005/8/layout/hProcess11"/>
    <dgm:cxn modelId="{71811BBA-7A57-4447-9447-9ACDED5D90F1}" type="presParOf" srcId="{C925FCB3-E0AB-2343-BFAE-6DBEE4C84D1A}" destId="{C0365465-171D-4143-9DA9-ED398AE23E92}" srcOrd="5" destOrd="0" presId="urn:microsoft.com/office/officeart/2005/8/layout/hProcess11"/>
    <dgm:cxn modelId="{7EA8AD77-43BD-5146-8E2D-0C22F1378B00}" type="presParOf" srcId="{C925FCB3-E0AB-2343-BFAE-6DBEE4C84D1A}" destId="{09F693A5-3A75-F747-A27A-4EF26A649820}" srcOrd="6" destOrd="0" presId="urn:microsoft.com/office/officeart/2005/8/layout/hProcess11"/>
    <dgm:cxn modelId="{958614C9-329C-734C-8EBC-09C6DC9C924D}" type="presParOf" srcId="{09F693A5-3A75-F747-A27A-4EF26A649820}" destId="{767A911C-39F1-AB49-91AA-9864C3D3DA79}" srcOrd="0" destOrd="0" presId="urn:microsoft.com/office/officeart/2005/8/layout/hProcess11"/>
    <dgm:cxn modelId="{7B9B1E12-E21E-414C-AED7-7D40D80581B1}" type="presParOf" srcId="{09F693A5-3A75-F747-A27A-4EF26A649820}" destId="{BFDF6BED-7BBF-E14E-AE05-347E687C333A}" srcOrd="1" destOrd="0" presId="urn:microsoft.com/office/officeart/2005/8/layout/hProcess11"/>
    <dgm:cxn modelId="{6461F106-F3C0-C345-8184-2B903B3BB13F}" type="presParOf" srcId="{09F693A5-3A75-F747-A27A-4EF26A649820}" destId="{9B3BA196-4B10-ED47-9FA4-F2AA2161BB08}" srcOrd="2" destOrd="0" presId="urn:microsoft.com/office/officeart/2005/8/layout/hProcess11"/>
    <dgm:cxn modelId="{2483B131-B713-8241-97A1-5CB03551E21F}" type="presParOf" srcId="{C925FCB3-E0AB-2343-BFAE-6DBEE4C84D1A}" destId="{D30D3C49-CB09-2B4E-BFDF-E91BBD24EEC7}" srcOrd="7" destOrd="0" presId="urn:microsoft.com/office/officeart/2005/8/layout/hProcess11"/>
    <dgm:cxn modelId="{7270F060-E00D-FD4F-8DF0-010ED23B3F51}" type="presParOf" srcId="{C925FCB3-E0AB-2343-BFAE-6DBEE4C84D1A}" destId="{FBD68C15-5768-1C4A-B9D3-7CD945AF43E1}" srcOrd="8" destOrd="0" presId="urn:microsoft.com/office/officeart/2005/8/layout/hProcess11"/>
    <dgm:cxn modelId="{494A380F-FD7D-F947-8D7E-53C3E1EDC6AA}" type="presParOf" srcId="{FBD68C15-5768-1C4A-B9D3-7CD945AF43E1}" destId="{5D0005B2-71BC-C249-9828-DEBDD526B86B}" srcOrd="0" destOrd="0" presId="urn:microsoft.com/office/officeart/2005/8/layout/hProcess11"/>
    <dgm:cxn modelId="{A3F5C622-332D-EC4B-8D29-DA2FDB6963D4}" type="presParOf" srcId="{FBD68C15-5768-1C4A-B9D3-7CD945AF43E1}" destId="{3FE6D6EA-7F10-3040-8BE9-F8896B59A860}" srcOrd="1" destOrd="0" presId="urn:microsoft.com/office/officeart/2005/8/layout/hProcess11"/>
    <dgm:cxn modelId="{005B7105-321D-4F4B-895B-9713AE0C9A1F}" type="presParOf" srcId="{FBD68C15-5768-1C4A-B9D3-7CD945AF43E1}" destId="{E0D358C2-C35C-CC45-A1BC-A0AFB1EFE9FA}" srcOrd="2" destOrd="0" presId="urn:microsoft.com/office/officeart/2005/8/layout/hProcess11"/>
    <dgm:cxn modelId="{C2770C9D-E014-D742-A5DC-7FD5D38965D5}" type="presParOf" srcId="{C925FCB3-E0AB-2343-BFAE-6DBEE4C84D1A}" destId="{B0DC59FA-F8D3-0B4E-8889-9B8A982D3E54}" srcOrd="9" destOrd="0" presId="urn:microsoft.com/office/officeart/2005/8/layout/hProcess11"/>
    <dgm:cxn modelId="{11C71C97-A72B-BD4C-BE89-5B3C0089B17E}" type="presParOf" srcId="{C925FCB3-E0AB-2343-BFAE-6DBEE4C84D1A}" destId="{94A7B40B-113C-3D4A-87B7-2FEF02F9C99F}" srcOrd="10" destOrd="0" presId="urn:microsoft.com/office/officeart/2005/8/layout/hProcess11"/>
    <dgm:cxn modelId="{DFC1B175-A509-9A4E-AAF5-54D8EC4EC87B}" type="presParOf" srcId="{94A7B40B-113C-3D4A-87B7-2FEF02F9C99F}" destId="{E1AB4667-AFF4-D44D-BB51-02F0C6DD215B}" srcOrd="0" destOrd="0" presId="urn:microsoft.com/office/officeart/2005/8/layout/hProcess11"/>
    <dgm:cxn modelId="{0E69517A-DD5C-E943-930A-A97C6B9B57F2}" type="presParOf" srcId="{94A7B40B-113C-3D4A-87B7-2FEF02F9C99F}" destId="{EF3F5A3D-D23C-D84F-87F6-2EBA051B179D}" srcOrd="1" destOrd="0" presId="urn:microsoft.com/office/officeart/2005/8/layout/hProcess11"/>
    <dgm:cxn modelId="{5EF6BA0C-EC9B-4543-854A-30EC4093CA24}" type="presParOf" srcId="{94A7B40B-113C-3D4A-87B7-2FEF02F9C99F}" destId="{4CFADAB7-9C45-A24C-A639-392294BA68C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0168-EBFF-8A4B-865B-5FDE025762BD}">
      <dsp:nvSpPr>
        <dsp:cNvPr id="0" name=""/>
        <dsp:cNvSpPr/>
      </dsp:nvSpPr>
      <dsp:spPr>
        <a:xfrm>
          <a:off x="-4814158" y="-803430"/>
          <a:ext cx="6246571" cy="6246571"/>
        </a:xfrm>
        <a:prstGeom prst="blockArc">
          <a:avLst>
            <a:gd name="adj1" fmla="val 18900000"/>
            <a:gd name="adj2" fmla="val 2700000"/>
            <a:gd name="adj3" fmla="val 346"/>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3906F9-62AB-F546-BF5E-CD2B8A0E9FCA}">
      <dsp:nvSpPr>
        <dsp:cNvPr id="0" name=""/>
        <dsp:cNvSpPr/>
      </dsp:nvSpPr>
      <dsp:spPr>
        <a:xfrm>
          <a:off x="1396191" y="1202902"/>
          <a:ext cx="9119408" cy="223390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385" tIns="73660" rIns="73660" bIns="73660" numCol="1" spcCol="1270" anchor="ctr" anchorCtr="0">
          <a:noAutofit/>
        </a:bodyPr>
        <a:lstStyle/>
        <a:p>
          <a:pPr marL="0" lvl="0" indent="0" algn="l" defTabSz="1289050">
            <a:lnSpc>
              <a:spcPct val="90000"/>
            </a:lnSpc>
            <a:spcBef>
              <a:spcPct val="0"/>
            </a:spcBef>
            <a:spcAft>
              <a:spcPct val="35000"/>
            </a:spcAft>
            <a:buNone/>
          </a:pPr>
          <a:r>
            <a:rPr lang="en-GB" sz="2900" kern="1200" dirty="0"/>
            <a:t>This presentation deck aims to provide insights into why customers are churning and identify those who are most likely to churn in the future. These insights will help you to develop effective retention strategies.</a:t>
          </a:r>
        </a:p>
      </dsp:txBody>
      <dsp:txXfrm>
        <a:off x="1396191" y="1202902"/>
        <a:ext cx="9119408" cy="2233906"/>
      </dsp:txXfrm>
    </dsp:sp>
    <dsp:sp modelId="{0147F18D-1E52-AB45-B256-4664636FC603}">
      <dsp:nvSpPr>
        <dsp:cNvPr id="0" name=""/>
        <dsp:cNvSpPr/>
      </dsp:nvSpPr>
      <dsp:spPr>
        <a:xfrm>
          <a:off x="0" y="923663"/>
          <a:ext cx="2792383" cy="279238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194B7-AEA1-884D-B794-830FBE75F4A5}">
      <dsp:nvSpPr>
        <dsp:cNvPr id="0" name=""/>
        <dsp:cNvSpPr/>
      </dsp:nvSpPr>
      <dsp:spPr>
        <a:xfrm>
          <a:off x="5102" y="0"/>
          <a:ext cx="10439579" cy="126592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GB" sz="4000" kern="1200" dirty="0"/>
            <a:t>Customers who don’t subscribe to support services tend to churn more frequently.</a:t>
          </a:r>
        </a:p>
      </dsp:txBody>
      <dsp:txXfrm>
        <a:off x="638066" y="0"/>
        <a:ext cx="9173651" cy="1265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0F3C1-FC00-EA48-9E6A-AD7476A9ADC9}">
      <dsp:nvSpPr>
        <dsp:cNvPr id="0" name=""/>
        <dsp:cNvSpPr/>
      </dsp:nvSpPr>
      <dsp:spPr>
        <a:xfrm rot="5400000">
          <a:off x="3039970" y="1271326"/>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4678FB-3613-814D-A6FC-6A724F29A769}">
      <dsp:nvSpPr>
        <dsp:cNvPr id="0" name=""/>
        <dsp:cNvSpPr/>
      </dsp:nvSpPr>
      <dsp:spPr>
        <a:xfrm>
          <a:off x="2742077" y="24930"/>
          <a:ext cx="1892792" cy="1324893"/>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Attitude of support person	</a:t>
          </a:r>
          <a:r>
            <a:rPr lang="en-GB" sz="2000" b="1" kern="1200" dirty="0"/>
            <a:t>13.84%</a:t>
          </a:r>
          <a:endParaRPr lang="en-US" sz="1800" b="1" kern="1200" dirty="0"/>
        </a:p>
      </dsp:txBody>
      <dsp:txXfrm>
        <a:off x="2806765" y="89618"/>
        <a:ext cx="1763416" cy="1195517"/>
      </dsp:txXfrm>
    </dsp:sp>
    <dsp:sp modelId="{6A8DC6CB-BE88-C64F-BF7D-8E82A3740263}">
      <dsp:nvSpPr>
        <dsp:cNvPr id="0" name=""/>
        <dsp:cNvSpPr/>
      </dsp:nvSpPr>
      <dsp:spPr>
        <a:xfrm>
          <a:off x="4634870" y="151288"/>
          <a:ext cx="1376636" cy="1070837"/>
        </a:xfrm>
        <a:prstGeom prst="rect">
          <a:avLst/>
        </a:prstGeom>
        <a:noFill/>
        <a:ln>
          <a:noFill/>
        </a:ln>
        <a:effectLst/>
      </dsp:spPr>
      <dsp:style>
        <a:lnRef idx="0">
          <a:scrgbClr r="0" g="0" b="0"/>
        </a:lnRef>
        <a:fillRef idx="0">
          <a:scrgbClr r="0" g="0" b="0"/>
        </a:fillRef>
        <a:effectRef idx="0">
          <a:scrgbClr r="0" g="0" b="0"/>
        </a:effectRef>
        <a:fontRef idx="minor"/>
      </dsp:style>
    </dsp:sp>
    <dsp:sp modelId="{40F0CE3D-E89A-AE48-94CF-45069586E5F0}">
      <dsp:nvSpPr>
        <dsp:cNvPr id="0" name=""/>
        <dsp:cNvSpPr/>
      </dsp:nvSpPr>
      <dsp:spPr>
        <a:xfrm rot="5400000">
          <a:off x="4609296" y="2759619"/>
          <a:ext cx="1124378" cy="1280065"/>
        </a:xfrm>
        <a:prstGeom prst="bentUpArrow">
          <a:avLst>
            <a:gd name="adj1" fmla="val 32840"/>
            <a:gd name="adj2" fmla="val 25000"/>
            <a:gd name="adj3" fmla="val 35780"/>
          </a:avLst>
        </a:prstGeom>
        <a:solidFill>
          <a:schemeClr val="accent1">
            <a:tint val="50000"/>
            <a:hueOff val="-3639199"/>
            <a:satOff val="13101"/>
            <a:lumOff val="148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182F4F-0AB0-C24B-8EEB-4DE64420A507}">
      <dsp:nvSpPr>
        <dsp:cNvPr id="0" name=""/>
        <dsp:cNvSpPr/>
      </dsp:nvSpPr>
      <dsp:spPr>
        <a:xfrm>
          <a:off x="4311403" y="1513222"/>
          <a:ext cx="1892792" cy="1324893"/>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Competitor offered higher download speeds	</a:t>
          </a:r>
          <a:r>
            <a:rPr lang="en-GB" sz="2000" b="1" kern="1200" dirty="0"/>
            <a:t>13.63%</a:t>
          </a:r>
          <a:endParaRPr lang="en-US" sz="1800" b="1" kern="1200" dirty="0"/>
        </a:p>
      </dsp:txBody>
      <dsp:txXfrm>
        <a:off x="4376091" y="1577910"/>
        <a:ext cx="1763416" cy="1195517"/>
      </dsp:txXfrm>
    </dsp:sp>
    <dsp:sp modelId="{3D2729C9-A3E6-184E-9D60-BA31982FAA31}">
      <dsp:nvSpPr>
        <dsp:cNvPr id="0" name=""/>
        <dsp:cNvSpPr/>
      </dsp:nvSpPr>
      <dsp:spPr>
        <a:xfrm>
          <a:off x="6204196" y="1639581"/>
          <a:ext cx="1376636" cy="1070837"/>
        </a:xfrm>
        <a:prstGeom prst="rect">
          <a:avLst/>
        </a:prstGeom>
        <a:noFill/>
        <a:ln>
          <a:noFill/>
        </a:ln>
        <a:effectLst/>
      </dsp:spPr>
      <dsp:style>
        <a:lnRef idx="0">
          <a:scrgbClr r="0" g="0" b="0"/>
        </a:lnRef>
        <a:fillRef idx="0">
          <a:scrgbClr r="0" g="0" b="0"/>
        </a:fillRef>
        <a:effectRef idx="0">
          <a:scrgbClr r="0" g="0" b="0"/>
        </a:effectRef>
        <a:fontRef idx="minor"/>
      </dsp:style>
    </dsp:sp>
    <dsp:sp modelId="{D47DBA24-02DA-9647-83DD-D0825F1C052E}">
      <dsp:nvSpPr>
        <dsp:cNvPr id="0" name=""/>
        <dsp:cNvSpPr/>
      </dsp:nvSpPr>
      <dsp:spPr>
        <a:xfrm>
          <a:off x="5880729" y="3001514"/>
          <a:ext cx="1892792" cy="1324893"/>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Competitor offered more data </a:t>
          </a:r>
          <a:r>
            <a:rPr lang="en-GB" sz="2000" b="1" kern="1200" dirty="0"/>
            <a:t>11.68%</a:t>
          </a:r>
          <a:endParaRPr lang="en-US" sz="2300" b="1" kern="1200" dirty="0"/>
        </a:p>
      </dsp:txBody>
      <dsp:txXfrm>
        <a:off x="5945417" y="3066202"/>
        <a:ext cx="1763416" cy="11955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1477-5FEC-114F-B715-44B37CB26FAE}">
      <dsp:nvSpPr>
        <dsp:cNvPr id="0" name=""/>
        <dsp:cNvSpPr/>
      </dsp:nvSpPr>
      <dsp:spPr>
        <a:xfrm>
          <a:off x="387776" y="0"/>
          <a:ext cx="2868336" cy="286833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GB" sz="2800" kern="1200" dirty="0"/>
            <a:t>Customers with longer commitments churn less</a:t>
          </a:r>
        </a:p>
      </dsp:txBody>
      <dsp:txXfrm>
        <a:off x="807834" y="420058"/>
        <a:ext cx="2028220" cy="2028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0061D-BF74-294A-B251-26CE53069B2B}">
      <dsp:nvSpPr>
        <dsp:cNvPr id="0" name=""/>
        <dsp:cNvSpPr/>
      </dsp:nvSpPr>
      <dsp:spPr>
        <a:xfrm>
          <a:off x="0" y="0"/>
          <a:ext cx="10515600" cy="4351338"/>
        </a:xfrm>
        <a:prstGeom prst="roundRect">
          <a:avLst>
            <a:gd name="adj" fmla="val 85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3377122" numCol="1" spcCol="1270" anchor="t" anchorCtr="0">
          <a:noAutofit/>
        </a:bodyPr>
        <a:lstStyle/>
        <a:p>
          <a:pPr marL="0" lvl="0" indent="0" algn="l" defTabSz="1866900">
            <a:lnSpc>
              <a:spcPct val="90000"/>
            </a:lnSpc>
            <a:spcBef>
              <a:spcPct val="0"/>
            </a:spcBef>
            <a:spcAft>
              <a:spcPct val="35000"/>
            </a:spcAft>
            <a:buNone/>
          </a:pPr>
          <a:r>
            <a:rPr lang="en-GB" sz="4200" kern="1200"/>
            <a:t>Contract Type Breakdown:</a:t>
          </a:r>
        </a:p>
      </dsp:txBody>
      <dsp:txXfrm>
        <a:off x="108329" y="108329"/>
        <a:ext cx="10298942" cy="4134680"/>
      </dsp:txXfrm>
    </dsp:sp>
    <dsp:sp modelId="{D8680D00-A616-3C4B-B04D-104A2D347E78}">
      <dsp:nvSpPr>
        <dsp:cNvPr id="0" name=""/>
        <dsp:cNvSpPr/>
      </dsp:nvSpPr>
      <dsp:spPr>
        <a:xfrm>
          <a:off x="262890" y="1087834"/>
          <a:ext cx="1577340" cy="980113"/>
        </a:xfrm>
        <a:prstGeom prst="roundRect">
          <a:avLst>
            <a:gd name="adj" fmla="val 105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Month-to-Month Contracts: 55.02%</a:t>
          </a:r>
        </a:p>
      </dsp:txBody>
      <dsp:txXfrm>
        <a:off x="293032" y="1117976"/>
        <a:ext cx="1517056" cy="919829"/>
      </dsp:txXfrm>
    </dsp:sp>
    <dsp:sp modelId="{556F09AD-CA33-3E42-A8DF-7C1E6E9D6B2A}">
      <dsp:nvSpPr>
        <dsp:cNvPr id="0" name=""/>
        <dsp:cNvSpPr/>
      </dsp:nvSpPr>
      <dsp:spPr>
        <a:xfrm>
          <a:off x="262890" y="2118703"/>
          <a:ext cx="1577340" cy="980113"/>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Two-Year Contracts: 24.07% </a:t>
          </a:r>
        </a:p>
      </dsp:txBody>
      <dsp:txXfrm>
        <a:off x="293032" y="2148845"/>
        <a:ext cx="1517056" cy="919829"/>
      </dsp:txXfrm>
    </dsp:sp>
    <dsp:sp modelId="{E0B6CFBD-8A1C-C84F-A9D4-DC0C02A9E8BE}">
      <dsp:nvSpPr>
        <dsp:cNvPr id="0" name=""/>
        <dsp:cNvSpPr/>
      </dsp:nvSpPr>
      <dsp:spPr>
        <a:xfrm>
          <a:off x="262890" y="3149571"/>
          <a:ext cx="1577340" cy="980113"/>
        </a:xfrm>
        <a:prstGeom prst="roundRect">
          <a:avLst>
            <a:gd name="adj" fmla="val 105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One-Year Contracts: 20.91% </a:t>
          </a:r>
        </a:p>
      </dsp:txBody>
      <dsp:txXfrm>
        <a:off x="293032" y="3179713"/>
        <a:ext cx="1517056" cy="919829"/>
      </dsp:txXfrm>
    </dsp:sp>
    <dsp:sp modelId="{1314DDD3-01A0-2D44-903C-49ECA035541F}">
      <dsp:nvSpPr>
        <dsp:cNvPr id="0" name=""/>
        <dsp:cNvSpPr/>
      </dsp:nvSpPr>
      <dsp:spPr>
        <a:xfrm>
          <a:off x="2103120" y="1087834"/>
          <a:ext cx="8149590" cy="3045936"/>
        </a:xfrm>
        <a:prstGeom prst="roundRect">
          <a:avLst>
            <a:gd name="adj" fmla="val 10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934170" numCol="1" spcCol="1270" anchor="t" anchorCtr="0">
          <a:noAutofit/>
        </a:bodyPr>
        <a:lstStyle/>
        <a:p>
          <a:pPr marL="0" lvl="0" indent="0" algn="l" defTabSz="1866900">
            <a:lnSpc>
              <a:spcPct val="90000"/>
            </a:lnSpc>
            <a:spcBef>
              <a:spcPct val="0"/>
            </a:spcBef>
            <a:spcAft>
              <a:spcPct val="35000"/>
            </a:spcAft>
            <a:buNone/>
          </a:pPr>
          <a:r>
            <a:rPr lang="en-GB" sz="4200" kern="1200"/>
            <a:t>Churn Rate Analysis:</a:t>
          </a:r>
        </a:p>
      </dsp:txBody>
      <dsp:txXfrm>
        <a:off x="2196793" y="1181507"/>
        <a:ext cx="7962244" cy="2858590"/>
      </dsp:txXfrm>
    </dsp:sp>
    <dsp:sp modelId="{DF0276FD-954C-EA4A-A1AF-CABF20FB7975}">
      <dsp:nvSpPr>
        <dsp:cNvPr id="0" name=""/>
        <dsp:cNvSpPr/>
      </dsp:nvSpPr>
      <dsp:spPr>
        <a:xfrm>
          <a:off x="2306859" y="2458505"/>
          <a:ext cx="7742110" cy="1370671"/>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dirty="0"/>
            <a:t>Month-to-Month Contracts: These customers have a churn rate of 42.71%.</a:t>
          </a:r>
        </a:p>
      </dsp:txBody>
      <dsp:txXfrm>
        <a:off x="2349012" y="2500658"/>
        <a:ext cx="7657804" cy="12863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8F135-BCFC-6249-BE34-9D217581F3E8}">
      <dsp:nvSpPr>
        <dsp:cNvPr id="0" name=""/>
        <dsp:cNvSpPr/>
      </dsp:nvSpPr>
      <dsp:spPr>
        <a:xfrm>
          <a:off x="1699" y="230"/>
          <a:ext cx="10512200" cy="20375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GB" sz="6200" kern="1200" dirty="0"/>
            <a:t>Primary drivers of churn at risk</a:t>
          </a:r>
        </a:p>
      </dsp:txBody>
      <dsp:txXfrm>
        <a:off x="61377" y="59908"/>
        <a:ext cx="10392844" cy="1918209"/>
      </dsp:txXfrm>
    </dsp:sp>
    <dsp:sp modelId="{5AF68229-EB2B-0D41-A23D-CFAA81397226}">
      <dsp:nvSpPr>
        <dsp:cNvPr id="0" name=""/>
        <dsp:cNvSpPr/>
      </dsp:nvSpPr>
      <dsp:spPr>
        <a:xfrm>
          <a:off x="1699" y="2313542"/>
          <a:ext cx="2472295" cy="20375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Customer service issues is primary driver of churn</a:t>
          </a:r>
        </a:p>
      </dsp:txBody>
      <dsp:txXfrm>
        <a:off x="61377" y="2373220"/>
        <a:ext cx="2352939" cy="1918209"/>
      </dsp:txXfrm>
    </dsp:sp>
    <dsp:sp modelId="{686083A0-9C21-0B4C-B678-78B1D635C16B}">
      <dsp:nvSpPr>
        <dsp:cNvPr id="0" name=""/>
        <dsp:cNvSpPr/>
      </dsp:nvSpPr>
      <dsp:spPr>
        <a:xfrm>
          <a:off x="2681667" y="2313542"/>
          <a:ext cx="2472295" cy="20375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Customers without tech support</a:t>
          </a:r>
        </a:p>
      </dsp:txBody>
      <dsp:txXfrm>
        <a:off x="2741345" y="2373220"/>
        <a:ext cx="2352939" cy="1918209"/>
      </dsp:txXfrm>
    </dsp:sp>
    <dsp:sp modelId="{D0E830B1-9550-2044-9B3B-42D7D3289312}">
      <dsp:nvSpPr>
        <dsp:cNvPr id="0" name=""/>
        <dsp:cNvSpPr/>
      </dsp:nvSpPr>
      <dsp:spPr>
        <a:xfrm>
          <a:off x="5361636" y="2313542"/>
          <a:ext cx="2472295" cy="20375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Customers with shorter tenure</a:t>
          </a:r>
        </a:p>
      </dsp:txBody>
      <dsp:txXfrm>
        <a:off x="5421314" y="2373220"/>
        <a:ext cx="2352939" cy="1918209"/>
      </dsp:txXfrm>
    </dsp:sp>
    <dsp:sp modelId="{95C47871-ADF0-B34E-8BCE-194B3856266C}">
      <dsp:nvSpPr>
        <dsp:cNvPr id="0" name=""/>
        <dsp:cNvSpPr/>
      </dsp:nvSpPr>
      <dsp:spPr>
        <a:xfrm>
          <a:off x="8041604" y="2313542"/>
          <a:ext cx="2472295" cy="20375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Los Angeles has the most churns</a:t>
          </a:r>
        </a:p>
      </dsp:txBody>
      <dsp:txXfrm>
        <a:off x="8101282" y="2373220"/>
        <a:ext cx="2352939" cy="19182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E9000-E0B7-5541-A9BA-6B4DBDB99665}">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B12D1-3F67-974B-A57A-1893D8D842AE}">
      <dsp:nvSpPr>
        <dsp:cNvPr id="0" name=""/>
        <dsp:cNvSpPr/>
      </dsp:nvSpPr>
      <dsp:spPr>
        <a:xfrm>
          <a:off x="2599"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dirty="0"/>
            <a:t>Improve Service Quality: Invest in infrastructure to improve speeds</a:t>
          </a:r>
        </a:p>
      </dsp:txBody>
      <dsp:txXfrm>
        <a:off x="2599" y="0"/>
        <a:ext cx="1513414" cy="1740535"/>
      </dsp:txXfrm>
    </dsp:sp>
    <dsp:sp modelId="{F5E1FC4F-735C-CC47-8314-4B9A1572CEAC}">
      <dsp:nvSpPr>
        <dsp:cNvPr id="0" name=""/>
        <dsp:cNvSpPr/>
      </dsp:nvSpPr>
      <dsp:spPr>
        <a:xfrm>
          <a:off x="541739"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F49859-86BA-3142-916C-CAD512AAB28B}">
      <dsp:nvSpPr>
        <dsp:cNvPr id="0" name=""/>
        <dsp:cNvSpPr/>
      </dsp:nvSpPr>
      <dsp:spPr>
        <a:xfrm>
          <a:off x="1591684"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GB" sz="1300" kern="1200" dirty="0"/>
            <a:t>Cost Management: Review pricing strategies and offer flexible payment options</a:t>
          </a:r>
        </a:p>
      </dsp:txBody>
      <dsp:txXfrm>
        <a:off x="1591684" y="2610802"/>
        <a:ext cx="1513414" cy="1740535"/>
      </dsp:txXfrm>
    </dsp:sp>
    <dsp:sp modelId="{D85F50CE-B523-4741-A320-E5A5C752787D}">
      <dsp:nvSpPr>
        <dsp:cNvPr id="0" name=""/>
        <dsp:cNvSpPr/>
      </dsp:nvSpPr>
      <dsp:spPr>
        <a:xfrm>
          <a:off x="2130825"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0C2682-D4A0-0149-92A9-7E4926834EFF}">
      <dsp:nvSpPr>
        <dsp:cNvPr id="0" name=""/>
        <dsp:cNvSpPr/>
      </dsp:nvSpPr>
      <dsp:spPr>
        <a:xfrm>
          <a:off x="3180770"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dirty="0"/>
            <a:t>Enhanced Support: Train customer service teams to provide better, more empathetic support</a:t>
          </a:r>
        </a:p>
      </dsp:txBody>
      <dsp:txXfrm>
        <a:off x="3180770" y="0"/>
        <a:ext cx="1513414" cy="1740535"/>
      </dsp:txXfrm>
    </dsp:sp>
    <dsp:sp modelId="{A979BF76-66F1-EF47-8F51-AB7D45C29FE1}">
      <dsp:nvSpPr>
        <dsp:cNvPr id="0" name=""/>
        <dsp:cNvSpPr/>
      </dsp:nvSpPr>
      <dsp:spPr>
        <a:xfrm>
          <a:off x="3719910"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A911C-39F1-AB49-91AA-9864C3D3DA79}">
      <dsp:nvSpPr>
        <dsp:cNvPr id="0" name=""/>
        <dsp:cNvSpPr/>
      </dsp:nvSpPr>
      <dsp:spPr>
        <a:xfrm>
          <a:off x="4769855"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GB" sz="1300" kern="1200" dirty="0"/>
            <a:t>Customer Engagement: Promote additional services to increase customer engagement</a:t>
          </a:r>
        </a:p>
      </dsp:txBody>
      <dsp:txXfrm>
        <a:off x="4769855" y="2610802"/>
        <a:ext cx="1513414" cy="1740535"/>
      </dsp:txXfrm>
    </dsp:sp>
    <dsp:sp modelId="{BFDF6BED-7BBF-E14E-AE05-347E687C333A}">
      <dsp:nvSpPr>
        <dsp:cNvPr id="0" name=""/>
        <dsp:cNvSpPr/>
      </dsp:nvSpPr>
      <dsp:spPr>
        <a:xfrm>
          <a:off x="5308995"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0005B2-71BC-C249-9828-DEBDD526B86B}">
      <dsp:nvSpPr>
        <dsp:cNvPr id="0" name=""/>
        <dsp:cNvSpPr/>
      </dsp:nvSpPr>
      <dsp:spPr>
        <a:xfrm>
          <a:off x="6358940"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dirty="0"/>
            <a:t>Implement targeted retention campaigns for at-risk customers</a:t>
          </a:r>
        </a:p>
      </dsp:txBody>
      <dsp:txXfrm>
        <a:off x="6358940" y="0"/>
        <a:ext cx="1513414" cy="1740535"/>
      </dsp:txXfrm>
    </dsp:sp>
    <dsp:sp modelId="{3FE6D6EA-7F10-3040-8BE9-F8896B59A860}">
      <dsp:nvSpPr>
        <dsp:cNvPr id="0" name=""/>
        <dsp:cNvSpPr/>
      </dsp:nvSpPr>
      <dsp:spPr>
        <a:xfrm>
          <a:off x="689808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AB4667-AFF4-D44D-BB51-02F0C6DD215B}">
      <dsp:nvSpPr>
        <dsp:cNvPr id="0" name=""/>
        <dsp:cNvSpPr/>
      </dsp:nvSpPr>
      <dsp:spPr>
        <a:xfrm>
          <a:off x="7948026"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GB" sz="1300" kern="1200" dirty="0"/>
            <a:t>Monitor and review the effectiveness of retention strategies regularly</a:t>
          </a:r>
        </a:p>
      </dsp:txBody>
      <dsp:txXfrm>
        <a:off x="7948026" y="2610802"/>
        <a:ext cx="1513414" cy="1740535"/>
      </dsp:txXfrm>
    </dsp:sp>
    <dsp:sp modelId="{EF3F5A3D-D23C-D84F-87F6-2EBA051B179D}">
      <dsp:nvSpPr>
        <dsp:cNvPr id="0" name=""/>
        <dsp:cNvSpPr/>
      </dsp:nvSpPr>
      <dsp:spPr>
        <a:xfrm>
          <a:off x="8487166"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49B58-4496-BF46-9038-393844754C3C}" type="datetimeFigureOut">
              <a:rPr lang="en-GB" smtClean="0"/>
              <a:t>06/06/2024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14034-EB79-444A-B011-93484ECBC99C}" type="slidenum">
              <a:rPr lang="en-GB" smtClean="0"/>
              <a:t>‹#›</a:t>
            </a:fld>
            <a:endParaRPr lang="en-GB"/>
          </a:p>
        </p:txBody>
      </p:sp>
    </p:spTree>
    <p:extLst>
      <p:ext uri="{BB962C8B-B14F-4D97-AF65-F5344CB8AC3E}">
        <p14:creationId xmlns:p14="http://schemas.microsoft.com/office/powerpoint/2010/main" val="2341911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78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6/6/24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24343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6/6/24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83276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29291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ECB5883-038C-4696-8E27-1811E470D6D4}" type="datetime1">
              <a:rPr lang="en-US" smtClean="0"/>
              <a:t>6/6/24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86799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79F6069-8263-4296-913A-BC2234E8D32B}" type="datetime1">
              <a:rPr lang="en-US" smtClean="0"/>
              <a:t>6/6/24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7150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pPr/>
              <a:t>‹#›</a:t>
            </a:fld>
            <a:endParaRPr lang="en-US" dirty="0"/>
          </a:p>
        </p:txBody>
      </p:sp>
    </p:spTree>
    <p:extLst>
      <p:ext uri="{BB962C8B-B14F-4D97-AF65-F5344CB8AC3E}">
        <p14:creationId xmlns:p14="http://schemas.microsoft.com/office/powerpoint/2010/main" val="280646186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72D20E-321F-EE4C-A76D-7EFD4B1BDA03}" type="slidenum">
              <a:rPr lang="en-US" smtClean="0"/>
              <a:pPr/>
              <a:t>‹#›</a:t>
            </a:fld>
            <a:endParaRPr lang="en-US" dirty="0"/>
          </a:p>
        </p:txBody>
      </p:sp>
    </p:spTree>
    <p:extLst>
      <p:ext uri="{BB962C8B-B14F-4D97-AF65-F5344CB8AC3E}">
        <p14:creationId xmlns:p14="http://schemas.microsoft.com/office/powerpoint/2010/main" val="282768492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E72D20E-321F-EE4C-A76D-7EFD4B1BDA03}" type="slidenum">
              <a:rPr lang="en-US" smtClean="0"/>
              <a:pPr/>
              <a:t>‹#›</a:t>
            </a:fld>
            <a:endParaRPr lang="en-US" dirty="0"/>
          </a:p>
        </p:txBody>
      </p:sp>
    </p:spTree>
    <p:extLst>
      <p:ext uri="{BB962C8B-B14F-4D97-AF65-F5344CB8AC3E}">
        <p14:creationId xmlns:p14="http://schemas.microsoft.com/office/powerpoint/2010/main" val="185497663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68505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14566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72D20E-321F-EE4C-A76D-7EFD4B1BDA03}" type="slidenum">
              <a:rPr lang="en-US" smtClean="0"/>
              <a:pPr/>
              <a:t>‹#›</a:t>
            </a:fld>
            <a:endParaRPr lang="en-US" dirty="0"/>
          </a:p>
        </p:txBody>
      </p:sp>
    </p:spTree>
    <p:extLst>
      <p:ext uri="{BB962C8B-B14F-4D97-AF65-F5344CB8AC3E}">
        <p14:creationId xmlns:p14="http://schemas.microsoft.com/office/powerpoint/2010/main" val="404544046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2187116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pPr/>
              <a:t>‹#›</a:t>
            </a:fld>
            <a:endParaRPr lang="en-US" dirty="0"/>
          </a:p>
        </p:txBody>
      </p:sp>
    </p:spTree>
    <p:extLst>
      <p:ext uri="{BB962C8B-B14F-4D97-AF65-F5344CB8AC3E}">
        <p14:creationId xmlns:p14="http://schemas.microsoft.com/office/powerpoint/2010/main" val="235351334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pPr/>
              <a:t>‹#›</a:t>
            </a:fld>
            <a:endParaRPr lang="en-US" dirty="0"/>
          </a:p>
        </p:txBody>
      </p:sp>
    </p:spTree>
    <p:extLst>
      <p:ext uri="{BB962C8B-B14F-4D97-AF65-F5344CB8AC3E}">
        <p14:creationId xmlns:p14="http://schemas.microsoft.com/office/powerpoint/2010/main" val="386894514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9" r:id="rId7"/>
    <p:sldLayoutId id="2147483680" r:id="rId8"/>
    <p:sldLayoutId id="2147483681" r:id="rId9"/>
    <p:sldLayoutId id="2147483683" r:id="rId10"/>
    <p:sldLayoutId id="2147483684" r:id="rId11"/>
    <p:sldLayoutId id="2147483685" r:id="rId12"/>
    <p:sldLayoutId id="2147483686"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6/7/24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By Swan White Team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F37474BC-6226-4F37-7FAD-B75396A1831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8DB66BC6-FE6D-23C3-D5AF-A897A0EE36B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91EE4D1E-62B0-8136-C53D-CE01E17AB6E4}"/>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CBDDA999-1E3F-7562-F274-0747BEAF9185}"/>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30CCDBBF-8B5D-F014-A35E-B035FD28BBCE}"/>
              </a:ext>
            </a:extLst>
          </p:cNvPr>
          <p:cNvSpPr txBox="1"/>
          <p:nvPr userDrawn="1"/>
        </p:nvSpPr>
        <p:spPr>
          <a:xfrm>
            <a:off x="10707476" y="6260827"/>
            <a:ext cx="759780" cy="300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72898173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1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bstract smoke background">
            <a:extLst>
              <a:ext uri="{FF2B5EF4-FFF2-40B4-BE49-F238E27FC236}">
                <a16:creationId xmlns:a16="http://schemas.microsoft.com/office/drawing/2014/main" id="{B44946FE-BADB-B264-8C4A-29B36B3A5654}"/>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lasticWrap/>
                    </a14:imgEffect>
                    <a14:imgEffect>
                      <a14:colorTemperature colorTemp="5300"/>
                    </a14:imgEffect>
                  </a14:imgLayer>
                </a14:imgProps>
              </a:ext>
            </a:extLst>
          </a:blip>
          <a:srcRect l="17669" r="2451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ln>
            <a:solidFill>
              <a:schemeClr val="accent5">
                <a:lumMod val="60000"/>
                <a:lumOff val="40000"/>
              </a:schemeClr>
            </a:solidFill>
          </a:ln>
        </p:spPr>
      </p:pic>
      <p:graphicFrame>
        <p:nvGraphicFramePr>
          <p:cNvPr id="7" name="Content Placeholder 6">
            <a:extLst>
              <a:ext uri="{FF2B5EF4-FFF2-40B4-BE49-F238E27FC236}">
                <a16:creationId xmlns:a16="http://schemas.microsoft.com/office/drawing/2014/main" id="{9485CAB8-1CBE-55E9-3EC2-DD4C50ECCF09}"/>
              </a:ext>
            </a:extLst>
          </p:cNvPr>
          <p:cNvGraphicFramePr>
            <a:graphicFrameLocks noGrp="1"/>
          </p:cNvGraphicFramePr>
          <p:nvPr>
            <p:ph idx="1"/>
            <p:extLst>
              <p:ext uri="{D42A27DB-BD31-4B8C-83A1-F6EECF244321}">
                <p14:modId xmlns:p14="http://schemas.microsoft.com/office/powerpoint/2010/main" val="2345433729"/>
              </p:ext>
            </p:extLst>
          </p:nvPr>
        </p:nvGraphicFramePr>
        <p:xfrm>
          <a:off x="838200" y="1537252"/>
          <a:ext cx="10515600" cy="46397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3">
            <a:extLst>
              <a:ext uri="{FF2B5EF4-FFF2-40B4-BE49-F238E27FC236}">
                <a16:creationId xmlns:a16="http://schemas.microsoft.com/office/drawing/2014/main" id="{A002559B-3B3D-AD11-0F5B-C30A750678DD}"/>
              </a:ext>
            </a:extLst>
          </p:cNvPr>
          <p:cNvSpPr>
            <a:spLocks noGrp="1"/>
          </p:cNvSpPr>
          <p:nvPr>
            <p:ph type="dt" sz="half" idx="10"/>
          </p:nvPr>
        </p:nvSpPr>
        <p:spPr/>
        <p:txBody>
          <a:bodyPr/>
          <a:lstStyle/>
          <a:p>
            <a:fld id="{579F6069-8263-4296-913A-BC2234E8D32B}" type="datetime1">
              <a:rPr lang="en-US" smtClean="0"/>
              <a:t>6/7/24</a:t>
            </a:fld>
            <a:endParaRPr lang="en-US"/>
          </a:p>
        </p:txBody>
      </p:sp>
      <p:sp>
        <p:nvSpPr>
          <p:cNvPr id="5" name="Footer Placeholder 4">
            <a:extLst>
              <a:ext uri="{FF2B5EF4-FFF2-40B4-BE49-F238E27FC236}">
                <a16:creationId xmlns:a16="http://schemas.microsoft.com/office/drawing/2014/main" id="{BEAB9E3F-E36D-8E36-1BA5-7B6B941244B7}"/>
              </a:ext>
            </a:extLst>
          </p:cNvPr>
          <p:cNvSpPr>
            <a:spLocks noGrp="1"/>
          </p:cNvSpPr>
          <p:nvPr>
            <p:ph type="ftr" sz="quarter" idx="11"/>
          </p:nvPr>
        </p:nvSpPr>
        <p:spPr/>
        <p:txBody>
          <a:bodyPr/>
          <a:lstStyle/>
          <a:p>
            <a:r>
              <a:rPr lang="en-US" dirty="0"/>
              <a:t>By White Swan Team</a:t>
            </a:r>
          </a:p>
        </p:txBody>
      </p:sp>
      <p:sp>
        <p:nvSpPr>
          <p:cNvPr id="6" name="Slide Number Placeholder 5">
            <a:extLst>
              <a:ext uri="{FF2B5EF4-FFF2-40B4-BE49-F238E27FC236}">
                <a16:creationId xmlns:a16="http://schemas.microsoft.com/office/drawing/2014/main" id="{EEFA0672-F072-A3E2-B941-22FFA40A46B5}"/>
              </a:ext>
            </a:extLst>
          </p:cNvPr>
          <p:cNvSpPr>
            <a:spLocks noGrp="1"/>
          </p:cNvSpPr>
          <p:nvPr>
            <p:ph type="sldNum" sz="quarter" idx="12"/>
          </p:nvPr>
        </p:nvSpPr>
        <p:spPr/>
        <p:txBody>
          <a:bodyPr/>
          <a:lstStyle/>
          <a:p>
            <a:fld id="{C68AC1EC-23E2-4F0E-A5A4-674EC8DB954E}" type="slidenum">
              <a:rPr lang="en-US" smtClean="0"/>
              <a:t>1</a:t>
            </a:fld>
            <a:endParaRPr lang="en-US"/>
          </a:p>
        </p:txBody>
      </p:sp>
      <p:pic>
        <p:nvPicPr>
          <p:cNvPr id="9" name="Picture 8" descr="A swan swimming in water&#10;&#10;Description automatically generated">
            <a:extLst>
              <a:ext uri="{FF2B5EF4-FFF2-40B4-BE49-F238E27FC236}">
                <a16:creationId xmlns:a16="http://schemas.microsoft.com/office/drawing/2014/main" id="{95723F1A-0CC6-1003-AE76-0863B906F195}"/>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891209" y="3184525"/>
            <a:ext cx="2832652" cy="1498600"/>
          </a:xfrm>
          <a:prstGeom prst="rect">
            <a:avLst/>
          </a:prstGeom>
        </p:spPr>
      </p:pic>
    </p:spTree>
    <p:extLst>
      <p:ext uri="{BB962C8B-B14F-4D97-AF65-F5344CB8AC3E}">
        <p14:creationId xmlns:p14="http://schemas.microsoft.com/office/powerpoint/2010/main" val="18631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C272F611-4226-DBA7-6D32-0E3265C67761}"/>
              </a:ext>
            </a:extLst>
          </p:cNvPr>
          <p:cNvGraphicFramePr/>
          <p:nvPr>
            <p:extLst>
              <p:ext uri="{D42A27DB-BD31-4B8C-83A1-F6EECF244321}">
                <p14:modId xmlns:p14="http://schemas.microsoft.com/office/powerpoint/2010/main" val="3222338998"/>
              </p:ext>
            </p:extLst>
          </p:nvPr>
        </p:nvGraphicFramePr>
        <p:xfrm>
          <a:off x="1501422" y="4792488"/>
          <a:ext cx="10449784" cy="1265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descr="A graph of support services&#10;&#10;Description automatically generated">
            <a:extLst>
              <a:ext uri="{FF2B5EF4-FFF2-40B4-BE49-F238E27FC236}">
                <a16:creationId xmlns:a16="http://schemas.microsoft.com/office/drawing/2014/main" id="{6079E4A8-EF47-4E60-759D-8E5184D95DC8}"/>
              </a:ext>
            </a:extLst>
          </p:cNvPr>
          <p:cNvPicPr>
            <a:picLocks noGrp="1" noChangeAspect="1"/>
          </p:cNvPicPr>
          <p:nvPr>
            <p:ph idx="1"/>
          </p:nvPr>
        </p:nvPicPr>
        <p:blipFill>
          <a:blip r:embed="rId7">
            <a:clrChange>
              <a:clrFrom>
                <a:srgbClr val="FFFFFF"/>
              </a:clrFrom>
              <a:clrTo>
                <a:srgbClr val="FFFFFF">
                  <a:alpha val="0"/>
                </a:srgbClr>
              </a:clrTo>
            </a:clrChange>
          </a:blip>
          <a:stretch>
            <a:fillRect/>
          </a:stretch>
        </p:blipFill>
        <p:spPr>
          <a:xfrm>
            <a:off x="2544038" y="540647"/>
            <a:ext cx="6758988" cy="4285948"/>
          </a:xfrm>
        </p:spPr>
      </p:pic>
      <p:sp>
        <p:nvSpPr>
          <p:cNvPr id="4" name="Date Placeholder 3">
            <a:extLst>
              <a:ext uri="{FF2B5EF4-FFF2-40B4-BE49-F238E27FC236}">
                <a16:creationId xmlns:a16="http://schemas.microsoft.com/office/drawing/2014/main" id="{DCE3D1C4-ADB9-0B20-BC75-3D234328F168}"/>
              </a:ext>
            </a:extLst>
          </p:cNvPr>
          <p:cNvSpPr>
            <a:spLocks noGrp="1"/>
          </p:cNvSpPr>
          <p:nvPr>
            <p:ph type="dt" sz="half" idx="10"/>
          </p:nvPr>
        </p:nvSpPr>
        <p:spPr/>
        <p:txBody>
          <a:bodyPr/>
          <a:lstStyle/>
          <a:p>
            <a:fld id="{579F6069-8263-4296-913A-BC2234E8D32B}" type="datetime1">
              <a:rPr lang="en-US" smtClean="0"/>
              <a:t>6/6/24</a:t>
            </a:fld>
            <a:endParaRPr lang="en-US"/>
          </a:p>
        </p:txBody>
      </p:sp>
      <p:sp>
        <p:nvSpPr>
          <p:cNvPr id="5" name="Footer Placeholder 4">
            <a:extLst>
              <a:ext uri="{FF2B5EF4-FFF2-40B4-BE49-F238E27FC236}">
                <a16:creationId xmlns:a16="http://schemas.microsoft.com/office/drawing/2014/main" id="{B1D8D18C-9C47-9995-9E49-27C7EB133662}"/>
              </a:ext>
            </a:extLst>
          </p:cNvPr>
          <p:cNvSpPr>
            <a:spLocks noGrp="1"/>
          </p:cNvSpPr>
          <p:nvPr>
            <p:ph type="ftr" sz="quarter" idx="11"/>
          </p:nvPr>
        </p:nvSpPr>
        <p:spPr/>
        <p:txBody>
          <a:bodyPr/>
          <a:lstStyle/>
          <a:p>
            <a:r>
              <a:rPr lang="en-US" dirty="0"/>
              <a:t>By White Swan Team</a:t>
            </a:r>
          </a:p>
        </p:txBody>
      </p:sp>
      <p:sp>
        <p:nvSpPr>
          <p:cNvPr id="6" name="Slide Number Placeholder 5">
            <a:extLst>
              <a:ext uri="{FF2B5EF4-FFF2-40B4-BE49-F238E27FC236}">
                <a16:creationId xmlns:a16="http://schemas.microsoft.com/office/drawing/2014/main" id="{43932B63-65B9-D653-9D6C-9686E8AA726D}"/>
              </a:ext>
            </a:extLst>
          </p:cNvPr>
          <p:cNvSpPr>
            <a:spLocks noGrp="1"/>
          </p:cNvSpPr>
          <p:nvPr>
            <p:ph type="sldNum" sz="quarter" idx="12"/>
          </p:nvPr>
        </p:nvSpPr>
        <p:spPr/>
        <p:txBody>
          <a:bodyPr/>
          <a:lstStyle/>
          <a:p>
            <a:fld id="{C68AC1EC-23E2-4F0E-A5A4-674EC8DB954E}" type="slidenum">
              <a:rPr lang="en-US" smtClean="0"/>
              <a:t>2</a:t>
            </a:fld>
            <a:endParaRPr lang="en-US"/>
          </a:p>
        </p:txBody>
      </p:sp>
    </p:spTree>
    <p:extLst>
      <p:ext uri="{BB962C8B-B14F-4D97-AF65-F5344CB8AC3E}">
        <p14:creationId xmlns:p14="http://schemas.microsoft.com/office/powerpoint/2010/main" val="267447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775D5C-411D-A6F5-4795-7A8E30BFC667}"/>
              </a:ext>
            </a:extLst>
          </p:cNvPr>
          <p:cNvSpPr>
            <a:spLocks noGrp="1"/>
          </p:cNvSpPr>
          <p:nvPr>
            <p:ph type="title"/>
          </p:nvPr>
        </p:nvSpPr>
        <p:spPr/>
        <p:txBody>
          <a:bodyPr anchor="b">
            <a:normAutofit/>
          </a:bodyPr>
          <a:lstStyle/>
          <a:p>
            <a:r>
              <a:rPr lang="en-GB" dirty="0"/>
              <a:t>Top 3 reasons for churns</a:t>
            </a:r>
          </a:p>
        </p:txBody>
      </p:sp>
      <p:graphicFrame>
        <p:nvGraphicFramePr>
          <p:cNvPr id="11" name="Content Placeholder 8">
            <a:extLst>
              <a:ext uri="{FF2B5EF4-FFF2-40B4-BE49-F238E27FC236}">
                <a16:creationId xmlns:a16="http://schemas.microsoft.com/office/drawing/2014/main" id="{A561382F-F97C-D2C9-F5D5-A5A981EC2723}"/>
              </a:ext>
            </a:extLst>
          </p:cNvPr>
          <p:cNvGraphicFramePr>
            <a:graphicFrameLocks noGrp="1"/>
          </p:cNvGraphicFramePr>
          <p:nvPr>
            <p:ph idx="1"/>
            <p:extLst>
              <p:ext uri="{D42A27DB-BD31-4B8C-83A1-F6EECF244321}">
                <p14:modId xmlns:p14="http://schemas.microsoft.com/office/powerpoint/2010/main" val="21983556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90AD3F7-879F-1DCA-5581-D978C59766AD}"/>
              </a:ext>
            </a:extLst>
          </p:cNvPr>
          <p:cNvSpPr>
            <a:spLocks noGrp="1"/>
          </p:cNvSpPr>
          <p:nvPr>
            <p:ph type="dt" sz="half" idx="10"/>
          </p:nvPr>
        </p:nvSpPr>
        <p:spPr/>
        <p:txBody>
          <a:bodyPr anchor="ctr">
            <a:normAutofit/>
          </a:bodyPr>
          <a:lstStyle/>
          <a:p>
            <a:pPr>
              <a:spcAft>
                <a:spcPts val="600"/>
              </a:spcAft>
            </a:pPr>
            <a:fld id="{579F6069-8263-4296-913A-BC2234E8D32B}" type="datetime1">
              <a:rPr lang="en-US" smtClean="0"/>
              <a:pPr>
                <a:spcAft>
                  <a:spcPts val="600"/>
                </a:spcAft>
              </a:pPr>
              <a:t>6/7/24</a:t>
            </a:fld>
            <a:endParaRPr lang="en-US"/>
          </a:p>
        </p:txBody>
      </p:sp>
      <p:sp>
        <p:nvSpPr>
          <p:cNvPr id="5" name="Footer Placeholder 4">
            <a:extLst>
              <a:ext uri="{FF2B5EF4-FFF2-40B4-BE49-F238E27FC236}">
                <a16:creationId xmlns:a16="http://schemas.microsoft.com/office/drawing/2014/main" id="{C8334D49-3CE8-1E3E-D22A-11AD994FB2E1}"/>
              </a:ext>
            </a:extLst>
          </p:cNvPr>
          <p:cNvSpPr>
            <a:spLocks noGrp="1"/>
          </p:cNvSpPr>
          <p:nvPr>
            <p:ph type="ftr" sz="quarter" idx="11"/>
          </p:nvPr>
        </p:nvSpPr>
        <p:spPr/>
        <p:txBody>
          <a:bodyPr anchor="ctr">
            <a:normAutofit/>
          </a:bodyPr>
          <a:lstStyle/>
          <a:p>
            <a:r>
              <a:rPr lang="en-US" dirty="0"/>
              <a:t>By White Swan Team</a:t>
            </a:r>
          </a:p>
        </p:txBody>
      </p:sp>
      <p:sp>
        <p:nvSpPr>
          <p:cNvPr id="6" name="Slide Number Placeholder 5">
            <a:extLst>
              <a:ext uri="{FF2B5EF4-FFF2-40B4-BE49-F238E27FC236}">
                <a16:creationId xmlns:a16="http://schemas.microsoft.com/office/drawing/2014/main" id="{9F4E24E4-6DD1-229B-D1AA-B3D300CA9B9E}"/>
              </a:ext>
            </a:extLst>
          </p:cNvPr>
          <p:cNvSpPr>
            <a:spLocks noGrp="1"/>
          </p:cNvSpPr>
          <p:nvPr>
            <p:ph type="sldNum" sz="quarter" idx="12"/>
          </p:nvPr>
        </p:nvSpPr>
        <p:spPr/>
        <p:txBody>
          <a:bodyPr anchor="ctr">
            <a:normAutofit/>
          </a:bodyPr>
          <a:lstStyle/>
          <a:p>
            <a:pPr>
              <a:spcAft>
                <a:spcPts val="600"/>
              </a:spcAft>
            </a:pPr>
            <a:fld id="{C68AC1EC-23E2-4F0E-A5A4-674EC8DB954E}" type="slidenum">
              <a:rPr lang="en-US" smtClean="0"/>
              <a:pPr>
                <a:spcAft>
                  <a:spcPts val="600"/>
                </a:spcAft>
              </a:pPr>
              <a:t>3</a:t>
            </a:fld>
            <a:endParaRPr lang="en-US"/>
          </a:p>
        </p:txBody>
      </p:sp>
    </p:spTree>
    <p:extLst>
      <p:ext uri="{BB962C8B-B14F-4D97-AF65-F5344CB8AC3E}">
        <p14:creationId xmlns:p14="http://schemas.microsoft.com/office/powerpoint/2010/main" val="359324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703D-D1AC-F31F-2162-8421B47CB5FA}"/>
              </a:ext>
            </a:extLst>
          </p:cNvPr>
          <p:cNvSpPr>
            <a:spLocks noGrp="1"/>
          </p:cNvSpPr>
          <p:nvPr>
            <p:ph type="title"/>
          </p:nvPr>
        </p:nvSpPr>
        <p:spPr>
          <a:xfrm>
            <a:off x="5343337" y="302022"/>
            <a:ext cx="6010463" cy="559594"/>
          </a:xfrm>
        </p:spPr>
        <p:txBody>
          <a:bodyPr>
            <a:normAutofit/>
          </a:bodyPr>
          <a:lstStyle/>
          <a:p>
            <a:pPr algn="ctr"/>
            <a:r>
              <a:rPr lang="en-GB" sz="2800" dirty="0"/>
              <a:t>Distribution of tenure months and churn</a:t>
            </a:r>
          </a:p>
        </p:txBody>
      </p:sp>
      <p:pic>
        <p:nvPicPr>
          <p:cNvPr id="9" name="Picture Placeholder 8" descr="A graph of a graph&#10;&#10;Description automatically generated with medium confidence">
            <a:extLst>
              <a:ext uri="{FF2B5EF4-FFF2-40B4-BE49-F238E27FC236}">
                <a16:creationId xmlns:a16="http://schemas.microsoft.com/office/drawing/2014/main" id="{F36DE7FA-584F-9198-0C9C-C39AEFA8C758}"/>
              </a:ext>
            </a:extLst>
          </p:cNvPr>
          <p:cNvPicPr>
            <a:picLocks noGrp="1" noChangeAspect="1"/>
          </p:cNvPicPr>
          <p:nvPr>
            <p:ph type="pic" idx="1"/>
          </p:nvPr>
        </p:nvPicPr>
        <p:blipFill>
          <a:blip r:embed="rId2">
            <a:clrChange>
              <a:clrFrom>
                <a:srgbClr val="FFFFFF"/>
              </a:clrFrom>
              <a:clrTo>
                <a:srgbClr val="FFFFFF">
                  <a:alpha val="0"/>
                </a:srgbClr>
              </a:clrTo>
            </a:clrChange>
          </a:blip>
          <a:srcRect t="3062" b="3062"/>
          <a:stretch>
            <a:fillRect/>
          </a:stretch>
        </p:blipFill>
        <p:spPr/>
      </p:pic>
      <p:sp>
        <p:nvSpPr>
          <p:cNvPr id="5" name="Date Placeholder 4">
            <a:extLst>
              <a:ext uri="{FF2B5EF4-FFF2-40B4-BE49-F238E27FC236}">
                <a16:creationId xmlns:a16="http://schemas.microsoft.com/office/drawing/2014/main" id="{A5B56625-E601-4E11-CB29-C984BC4E1BC8}"/>
              </a:ext>
            </a:extLst>
          </p:cNvPr>
          <p:cNvSpPr>
            <a:spLocks noGrp="1"/>
          </p:cNvSpPr>
          <p:nvPr>
            <p:ph type="dt" sz="half" idx="10"/>
          </p:nvPr>
        </p:nvSpPr>
        <p:spPr/>
        <p:txBody>
          <a:bodyPr/>
          <a:lstStyle/>
          <a:p>
            <a:fld id="{3DF7BC28-59DE-4F83-B4A1-497203279FAD}" type="datetime1">
              <a:rPr lang="en-US" smtClean="0"/>
              <a:t>6/7/24</a:t>
            </a:fld>
            <a:endParaRPr lang="en-US"/>
          </a:p>
        </p:txBody>
      </p:sp>
      <p:sp>
        <p:nvSpPr>
          <p:cNvPr id="6" name="Footer Placeholder 5">
            <a:extLst>
              <a:ext uri="{FF2B5EF4-FFF2-40B4-BE49-F238E27FC236}">
                <a16:creationId xmlns:a16="http://schemas.microsoft.com/office/drawing/2014/main" id="{2B058C7D-37BE-E616-FC61-0CA9A34A613B}"/>
              </a:ext>
            </a:extLst>
          </p:cNvPr>
          <p:cNvSpPr>
            <a:spLocks noGrp="1"/>
          </p:cNvSpPr>
          <p:nvPr>
            <p:ph type="ftr" sz="quarter" idx="11"/>
          </p:nvPr>
        </p:nvSpPr>
        <p:spPr/>
        <p:txBody>
          <a:bodyPr/>
          <a:lstStyle/>
          <a:p>
            <a:r>
              <a:rPr lang="en-US" dirty="0"/>
              <a:t>By White Swan Team</a:t>
            </a:r>
          </a:p>
        </p:txBody>
      </p:sp>
      <p:sp>
        <p:nvSpPr>
          <p:cNvPr id="7" name="Slide Number Placeholder 6">
            <a:extLst>
              <a:ext uri="{FF2B5EF4-FFF2-40B4-BE49-F238E27FC236}">
                <a16:creationId xmlns:a16="http://schemas.microsoft.com/office/drawing/2014/main" id="{8B916ABF-F837-D0AB-4BD7-4FDCF62F65FC}"/>
              </a:ext>
            </a:extLst>
          </p:cNvPr>
          <p:cNvSpPr>
            <a:spLocks noGrp="1"/>
          </p:cNvSpPr>
          <p:nvPr>
            <p:ph type="sldNum" sz="quarter" idx="12"/>
          </p:nvPr>
        </p:nvSpPr>
        <p:spPr/>
        <p:txBody>
          <a:bodyPr/>
          <a:lstStyle/>
          <a:p>
            <a:fld id="{C68AC1EC-23E2-4F0E-A5A4-674EC8DB954E}" type="slidenum">
              <a:rPr lang="en-US" smtClean="0"/>
              <a:t>4</a:t>
            </a:fld>
            <a:endParaRPr lang="en-US"/>
          </a:p>
        </p:txBody>
      </p:sp>
      <p:graphicFrame>
        <p:nvGraphicFramePr>
          <p:cNvPr id="3" name="Diagram 2">
            <a:extLst>
              <a:ext uri="{FF2B5EF4-FFF2-40B4-BE49-F238E27FC236}">
                <a16:creationId xmlns:a16="http://schemas.microsoft.com/office/drawing/2014/main" id="{CCEC3CD0-8EA6-C6FA-E2BA-A4014EE8315E}"/>
              </a:ext>
            </a:extLst>
          </p:cNvPr>
          <p:cNvGraphicFramePr/>
          <p:nvPr>
            <p:extLst>
              <p:ext uri="{D42A27DB-BD31-4B8C-83A1-F6EECF244321}">
                <p14:modId xmlns:p14="http://schemas.microsoft.com/office/powerpoint/2010/main" val="1946931429"/>
              </p:ext>
            </p:extLst>
          </p:nvPr>
        </p:nvGraphicFramePr>
        <p:xfrm>
          <a:off x="839788" y="3000652"/>
          <a:ext cx="3643889" cy="2868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73918282-1AC3-C3C8-1D72-815304212C46}"/>
              </a:ext>
            </a:extLst>
          </p:cNvPr>
          <p:cNvSpPr txBox="1">
            <a:spLocks/>
          </p:cNvSpPr>
          <p:nvPr/>
        </p:nvSpPr>
        <p:spPr>
          <a:xfrm>
            <a:off x="7615337" y="5617369"/>
            <a:ext cx="1424404" cy="4873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sz="1400" dirty="0"/>
              <a:t>(Months)</a:t>
            </a:r>
          </a:p>
        </p:txBody>
      </p:sp>
    </p:spTree>
    <p:extLst>
      <p:ext uri="{BB962C8B-B14F-4D97-AF65-F5344CB8AC3E}">
        <p14:creationId xmlns:p14="http://schemas.microsoft.com/office/powerpoint/2010/main" val="376046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F51F-D736-8BB6-A3AE-6E648DD9DAE3}"/>
              </a:ext>
            </a:extLst>
          </p:cNvPr>
          <p:cNvSpPr>
            <a:spLocks noGrp="1"/>
          </p:cNvSpPr>
          <p:nvPr>
            <p:ph type="title"/>
          </p:nvPr>
        </p:nvSpPr>
        <p:spPr/>
        <p:txBody>
          <a:bodyPr>
            <a:normAutofit/>
          </a:bodyPr>
          <a:lstStyle/>
          <a:p>
            <a:r>
              <a:rPr lang="en-GB" dirty="0"/>
              <a:t>Contract Type Distribution and Churn Rate</a:t>
            </a:r>
          </a:p>
        </p:txBody>
      </p:sp>
      <p:graphicFrame>
        <p:nvGraphicFramePr>
          <p:cNvPr id="7" name="Content Placeholder 6">
            <a:extLst>
              <a:ext uri="{FF2B5EF4-FFF2-40B4-BE49-F238E27FC236}">
                <a16:creationId xmlns:a16="http://schemas.microsoft.com/office/drawing/2014/main" id="{370952D5-D68B-90DE-50F1-83D37D45E21B}"/>
              </a:ext>
            </a:extLst>
          </p:cNvPr>
          <p:cNvGraphicFramePr>
            <a:graphicFrameLocks noGrp="1"/>
          </p:cNvGraphicFramePr>
          <p:nvPr>
            <p:ph idx="1"/>
            <p:extLst>
              <p:ext uri="{D42A27DB-BD31-4B8C-83A1-F6EECF244321}">
                <p14:modId xmlns:p14="http://schemas.microsoft.com/office/powerpoint/2010/main" val="36144212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2B8D88E-0FF8-4FA4-BB0A-6B6F37F3FD0C}"/>
              </a:ext>
            </a:extLst>
          </p:cNvPr>
          <p:cNvSpPr>
            <a:spLocks noGrp="1"/>
          </p:cNvSpPr>
          <p:nvPr>
            <p:ph type="dt" sz="half" idx="10"/>
          </p:nvPr>
        </p:nvSpPr>
        <p:spPr/>
        <p:txBody>
          <a:bodyPr/>
          <a:lstStyle/>
          <a:p>
            <a:fld id="{579F6069-8263-4296-913A-BC2234E8D32B}" type="datetime1">
              <a:rPr lang="en-US" smtClean="0"/>
              <a:t>6/6/24</a:t>
            </a:fld>
            <a:endParaRPr lang="en-US"/>
          </a:p>
        </p:txBody>
      </p:sp>
      <p:sp>
        <p:nvSpPr>
          <p:cNvPr id="5" name="Footer Placeholder 4">
            <a:extLst>
              <a:ext uri="{FF2B5EF4-FFF2-40B4-BE49-F238E27FC236}">
                <a16:creationId xmlns:a16="http://schemas.microsoft.com/office/drawing/2014/main" id="{4B3B81EA-20C8-882C-DDB2-D958E612C47C}"/>
              </a:ext>
            </a:extLst>
          </p:cNvPr>
          <p:cNvSpPr>
            <a:spLocks noGrp="1"/>
          </p:cNvSpPr>
          <p:nvPr>
            <p:ph type="ftr" sz="quarter" idx="11"/>
          </p:nvPr>
        </p:nvSpPr>
        <p:spPr/>
        <p:txBody>
          <a:bodyPr/>
          <a:lstStyle/>
          <a:p>
            <a:r>
              <a:rPr lang="en-US" dirty="0"/>
              <a:t>By White Swan Team</a:t>
            </a:r>
          </a:p>
        </p:txBody>
      </p:sp>
      <p:sp>
        <p:nvSpPr>
          <p:cNvPr id="6" name="Slide Number Placeholder 5">
            <a:extLst>
              <a:ext uri="{FF2B5EF4-FFF2-40B4-BE49-F238E27FC236}">
                <a16:creationId xmlns:a16="http://schemas.microsoft.com/office/drawing/2014/main" id="{755F056C-00FD-30D6-D948-E9BCD3E80557}"/>
              </a:ext>
            </a:extLst>
          </p:cNvPr>
          <p:cNvSpPr>
            <a:spLocks noGrp="1"/>
          </p:cNvSpPr>
          <p:nvPr>
            <p:ph type="sldNum" sz="quarter" idx="12"/>
          </p:nvPr>
        </p:nvSpPr>
        <p:spPr/>
        <p:txBody>
          <a:bodyPr/>
          <a:lstStyle/>
          <a:p>
            <a:fld id="{C68AC1EC-23E2-4F0E-A5A4-674EC8DB954E}" type="slidenum">
              <a:rPr lang="en-US" smtClean="0"/>
              <a:t>5</a:t>
            </a:fld>
            <a:endParaRPr lang="en-US"/>
          </a:p>
        </p:txBody>
      </p:sp>
    </p:spTree>
    <p:extLst>
      <p:ext uri="{BB962C8B-B14F-4D97-AF65-F5344CB8AC3E}">
        <p14:creationId xmlns:p14="http://schemas.microsoft.com/office/powerpoint/2010/main" val="384515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B35C-5491-AC3A-D51B-FA8759B704E9}"/>
              </a:ext>
            </a:extLst>
          </p:cNvPr>
          <p:cNvSpPr>
            <a:spLocks noGrp="1"/>
          </p:cNvSpPr>
          <p:nvPr>
            <p:ph type="title"/>
          </p:nvPr>
        </p:nvSpPr>
        <p:spPr/>
        <p:txBody>
          <a:bodyPr>
            <a:normAutofit/>
          </a:bodyPr>
          <a:lstStyle/>
          <a:p>
            <a:r>
              <a:rPr lang="en-GB" dirty="0"/>
              <a:t>Summary of key findings</a:t>
            </a:r>
          </a:p>
        </p:txBody>
      </p:sp>
      <p:graphicFrame>
        <p:nvGraphicFramePr>
          <p:cNvPr id="7" name="Content Placeholder 6">
            <a:extLst>
              <a:ext uri="{FF2B5EF4-FFF2-40B4-BE49-F238E27FC236}">
                <a16:creationId xmlns:a16="http://schemas.microsoft.com/office/drawing/2014/main" id="{0662A336-BFFB-0384-8924-6506C83C1A84}"/>
              </a:ext>
            </a:extLst>
          </p:cNvPr>
          <p:cNvGraphicFramePr>
            <a:graphicFrameLocks noGrp="1"/>
          </p:cNvGraphicFramePr>
          <p:nvPr>
            <p:ph idx="1"/>
            <p:extLst>
              <p:ext uri="{D42A27DB-BD31-4B8C-83A1-F6EECF244321}">
                <p14:modId xmlns:p14="http://schemas.microsoft.com/office/powerpoint/2010/main" val="19502396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4F60B85-83CE-8A55-883E-26D48487192A}"/>
              </a:ext>
            </a:extLst>
          </p:cNvPr>
          <p:cNvSpPr>
            <a:spLocks noGrp="1"/>
          </p:cNvSpPr>
          <p:nvPr>
            <p:ph type="dt" sz="half" idx="10"/>
          </p:nvPr>
        </p:nvSpPr>
        <p:spPr/>
        <p:txBody>
          <a:bodyPr/>
          <a:lstStyle/>
          <a:p>
            <a:fld id="{579F6069-8263-4296-913A-BC2234E8D32B}" type="datetime1">
              <a:rPr lang="en-US" smtClean="0"/>
              <a:t>6/6/24</a:t>
            </a:fld>
            <a:endParaRPr lang="en-US"/>
          </a:p>
        </p:txBody>
      </p:sp>
      <p:sp>
        <p:nvSpPr>
          <p:cNvPr id="5" name="Footer Placeholder 4">
            <a:extLst>
              <a:ext uri="{FF2B5EF4-FFF2-40B4-BE49-F238E27FC236}">
                <a16:creationId xmlns:a16="http://schemas.microsoft.com/office/drawing/2014/main" id="{5C441918-66CD-096C-7169-C50A9B1247E5}"/>
              </a:ext>
            </a:extLst>
          </p:cNvPr>
          <p:cNvSpPr>
            <a:spLocks noGrp="1"/>
          </p:cNvSpPr>
          <p:nvPr>
            <p:ph type="ftr" sz="quarter" idx="11"/>
          </p:nvPr>
        </p:nvSpPr>
        <p:spPr/>
        <p:txBody>
          <a:bodyPr/>
          <a:lstStyle/>
          <a:p>
            <a:r>
              <a:rPr lang="en-US" dirty="0"/>
              <a:t>By White Swan Team</a:t>
            </a:r>
          </a:p>
        </p:txBody>
      </p:sp>
      <p:sp>
        <p:nvSpPr>
          <p:cNvPr id="6" name="Slide Number Placeholder 5">
            <a:extLst>
              <a:ext uri="{FF2B5EF4-FFF2-40B4-BE49-F238E27FC236}">
                <a16:creationId xmlns:a16="http://schemas.microsoft.com/office/drawing/2014/main" id="{034D72E5-D1CD-D70F-6592-9E6790A0FFDD}"/>
              </a:ext>
            </a:extLst>
          </p:cNvPr>
          <p:cNvSpPr>
            <a:spLocks noGrp="1"/>
          </p:cNvSpPr>
          <p:nvPr>
            <p:ph type="sldNum" sz="quarter" idx="12"/>
          </p:nvPr>
        </p:nvSpPr>
        <p:spPr/>
        <p:txBody>
          <a:bodyPr/>
          <a:lstStyle/>
          <a:p>
            <a:fld id="{C68AC1EC-23E2-4F0E-A5A4-674EC8DB954E}" type="slidenum">
              <a:rPr lang="en-US" smtClean="0"/>
              <a:t>6</a:t>
            </a:fld>
            <a:endParaRPr lang="en-US"/>
          </a:p>
        </p:txBody>
      </p:sp>
      <p:pic>
        <p:nvPicPr>
          <p:cNvPr id="9" name="Graphic 8" descr="Signal with solid fill">
            <a:extLst>
              <a:ext uri="{FF2B5EF4-FFF2-40B4-BE49-F238E27FC236}">
                <a16:creationId xmlns:a16="http://schemas.microsoft.com/office/drawing/2014/main" id="{FF6657DA-A2A7-12AE-A063-94FB8D0793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765349" y="284434"/>
            <a:ext cx="914400" cy="914400"/>
          </a:xfrm>
          <a:prstGeom prst="rect">
            <a:avLst/>
          </a:prstGeom>
        </p:spPr>
      </p:pic>
    </p:spTree>
    <p:extLst>
      <p:ext uri="{BB962C8B-B14F-4D97-AF65-F5344CB8AC3E}">
        <p14:creationId xmlns:p14="http://schemas.microsoft.com/office/powerpoint/2010/main" val="407210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BB07-D907-62B8-1EF7-C60515676D52}"/>
              </a:ext>
            </a:extLst>
          </p:cNvPr>
          <p:cNvSpPr>
            <a:spLocks noGrp="1"/>
          </p:cNvSpPr>
          <p:nvPr>
            <p:ph type="title"/>
          </p:nvPr>
        </p:nvSpPr>
        <p:spPr/>
        <p:txBody>
          <a:bodyPr/>
          <a:lstStyle/>
          <a:p>
            <a:r>
              <a:rPr lang="en-GB" dirty="0"/>
              <a:t>Recommendations</a:t>
            </a:r>
          </a:p>
        </p:txBody>
      </p:sp>
      <p:graphicFrame>
        <p:nvGraphicFramePr>
          <p:cNvPr id="7" name="Content Placeholder 6">
            <a:extLst>
              <a:ext uri="{FF2B5EF4-FFF2-40B4-BE49-F238E27FC236}">
                <a16:creationId xmlns:a16="http://schemas.microsoft.com/office/drawing/2014/main" id="{5FE49B07-2605-ADD9-DA45-A9DB594CB1FE}"/>
              </a:ext>
            </a:extLst>
          </p:cNvPr>
          <p:cNvGraphicFramePr>
            <a:graphicFrameLocks noGrp="1"/>
          </p:cNvGraphicFramePr>
          <p:nvPr>
            <p:ph idx="1"/>
            <p:extLst>
              <p:ext uri="{D42A27DB-BD31-4B8C-83A1-F6EECF244321}">
                <p14:modId xmlns:p14="http://schemas.microsoft.com/office/powerpoint/2010/main" val="33572580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11334B3-F5EA-224C-CD06-0D15B87DE66B}"/>
              </a:ext>
            </a:extLst>
          </p:cNvPr>
          <p:cNvSpPr>
            <a:spLocks noGrp="1"/>
          </p:cNvSpPr>
          <p:nvPr>
            <p:ph type="dt" sz="half" idx="10"/>
          </p:nvPr>
        </p:nvSpPr>
        <p:spPr/>
        <p:txBody>
          <a:bodyPr/>
          <a:lstStyle/>
          <a:p>
            <a:fld id="{579F6069-8263-4296-913A-BC2234E8D32B}" type="datetime1">
              <a:rPr lang="en-US" smtClean="0"/>
              <a:t>6/6/24</a:t>
            </a:fld>
            <a:endParaRPr lang="en-US"/>
          </a:p>
        </p:txBody>
      </p:sp>
      <p:sp>
        <p:nvSpPr>
          <p:cNvPr id="5" name="Footer Placeholder 4">
            <a:extLst>
              <a:ext uri="{FF2B5EF4-FFF2-40B4-BE49-F238E27FC236}">
                <a16:creationId xmlns:a16="http://schemas.microsoft.com/office/drawing/2014/main" id="{76794551-1F9E-3270-0DAD-8E82D0FE7424}"/>
              </a:ext>
            </a:extLst>
          </p:cNvPr>
          <p:cNvSpPr>
            <a:spLocks noGrp="1"/>
          </p:cNvSpPr>
          <p:nvPr>
            <p:ph type="ftr" sz="quarter" idx="11"/>
          </p:nvPr>
        </p:nvSpPr>
        <p:spPr/>
        <p:txBody>
          <a:bodyPr/>
          <a:lstStyle/>
          <a:p>
            <a:r>
              <a:rPr lang="en-US" dirty="0"/>
              <a:t>By White Swan Team</a:t>
            </a:r>
          </a:p>
        </p:txBody>
      </p:sp>
      <p:sp>
        <p:nvSpPr>
          <p:cNvPr id="6" name="Slide Number Placeholder 5">
            <a:extLst>
              <a:ext uri="{FF2B5EF4-FFF2-40B4-BE49-F238E27FC236}">
                <a16:creationId xmlns:a16="http://schemas.microsoft.com/office/drawing/2014/main" id="{A64DD3A5-B4EB-8003-F9B3-0B6AF3A4DBB3}"/>
              </a:ext>
            </a:extLst>
          </p:cNvPr>
          <p:cNvSpPr>
            <a:spLocks noGrp="1"/>
          </p:cNvSpPr>
          <p:nvPr>
            <p:ph type="sldNum" sz="quarter" idx="12"/>
          </p:nvPr>
        </p:nvSpPr>
        <p:spPr/>
        <p:txBody>
          <a:bodyPr/>
          <a:lstStyle/>
          <a:p>
            <a:fld id="{C68AC1EC-23E2-4F0E-A5A4-674EC8DB954E}" type="slidenum">
              <a:rPr lang="en-US" smtClean="0"/>
              <a:t>7</a:t>
            </a:fld>
            <a:endParaRPr lang="en-US"/>
          </a:p>
        </p:txBody>
      </p:sp>
    </p:spTree>
    <p:extLst>
      <p:ext uri="{BB962C8B-B14F-4D97-AF65-F5344CB8AC3E}">
        <p14:creationId xmlns:p14="http://schemas.microsoft.com/office/powerpoint/2010/main" val="714645415"/>
      </p:ext>
    </p:extLst>
  </p:cSld>
  <p:clrMapOvr>
    <a:masterClrMapping/>
  </p:clrMapOvr>
</p:sld>
</file>

<file path=ppt/theme/theme1.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E2CDED1-2405-964D-AFD4-A4C7ED147458}">
  <we:reference id="wa200005566" version="3.0.0.2" store="en-GB"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1617</TotalTime>
  <Words>267</Words>
  <Application>Microsoft Macintosh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Aptos</vt:lpstr>
      <vt:lpstr>Arial</vt:lpstr>
      <vt:lpstr>Calibri</vt:lpstr>
      <vt:lpstr>Calibri Light</vt:lpstr>
      <vt:lpstr>Midnight</vt:lpstr>
      <vt:lpstr>Office 2013 - 2022 Theme</vt:lpstr>
      <vt:lpstr>PowerPoint Presentation</vt:lpstr>
      <vt:lpstr>PowerPoint Presentation</vt:lpstr>
      <vt:lpstr>Top 3 reasons for churns</vt:lpstr>
      <vt:lpstr>Distribution of tenure months and churn</vt:lpstr>
      <vt:lpstr>Contract Type Distribution and Churn Rate</vt:lpstr>
      <vt:lpstr>Summary of key findings</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user1</dc:creator>
  <cp:keywords/>
  <dc:description/>
  <cp:lastModifiedBy>user1</cp:lastModifiedBy>
  <cp:revision>11</cp:revision>
  <dcterms:created xsi:type="dcterms:W3CDTF">2024-06-06T10:14:03Z</dcterms:created>
  <dcterms:modified xsi:type="dcterms:W3CDTF">2024-06-07T13:11:55Z</dcterms:modified>
  <cp:category/>
</cp:coreProperties>
</file>