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2"/>
  </p:notesMasterIdLst>
  <p:handoutMasterIdLst>
    <p:handoutMasterId r:id="rId33"/>
  </p:handoutMasterIdLst>
  <p:sldIdLst>
    <p:sldId id="410" r:id="rId5"/>
    <p:sldId id="411" r:id="rId6"/>
    <p:sldId id="427" r:id="rId7"/>
    <p:sldId id="412" r:id="rId8"/>
    <p:sldId id="418" r:id="rId9"/>
    <p:sldId id="434" r:id="rId10"/>
    <p:sldId id="431" r:id="rId11"/>
    <p:sldId id="429" r:id="rId12"/>
    <p:sldId id="432" r:id="rId13"/>
    <p:sldId id="435" r:id="rId14"/>
    <p:sldId id="430" r:id="rId15"/>
    <p:sldId id="433" r:id="rId16"/>
    <p:sldId id="436" r:id="rId17"/>
    <p:sldId id="413" r:id="rId18"/>
    <p:sldId id="428" r:id="rId19"/>
    <p:sldId id="426" r:id="rId20"/>
    <p:sldId id="421" r:id="rId21"/>
    <p:sldId id="419" r:id="rId22"/>
    <p:sldId id="420" r:id="rId23"/>
    <p:sldId id="422" r:id="rId24"/>
    <p:sldId id="423" r:id="rId25"/>
    <p:sldId id="415" r:id="rId26"/>
    <p:sldId id="425" r:id="rId27"/>
    <p:sldId id="416" r:id="rId28"/>
    <p:sldId id="424" r:id="rId29"/>
    <p:sldId id="438" r:id="rId30"/>
    <p:sldId id="4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4D7C2-B97B-41DE-9FA3-CD46F9854566}" v="22" dt="2025-09-30T15:29:35.432"/>
    <p1510:client id="{718E3B73-C017-45D8-98FC-322DD1964DDE}" v="338" dt="2025-09-30T23:03:54.080"/>
    <p1510:client id="{7BAF8A90-7BD1-4CEF-8AA6-CECAC4E46C60}" v="7" dt="2025-09-30T23:14:32.129"/>
    <p1510:client id="{D4D63CF6-D9BC-451C-A27C-1BD5E0C1BFAF}" v="39" dt="2025-09-30T16:56:48.812"/>
    <p1510:client id="{F99683B7-3D31-4439-BD98-876976D58457}" v="17" dt="2025-09-30T23:22:53.487"/>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Williams" userId="S::bcw022@uark.edu::9fa25960-05ef-42a8-a27a-d1418d7d8b84" providerId="AD" clId="Web-{C0D3FB96-3ED8-4684-81AB-478890CDBE3F}"/>
    <pc:docChg chg="addSld delSld modSld sldOrd">
      <pc:chgData name="Ben Williams" userId="S::bcw022@uark.edu::9fa25960-05ef-42a8-a27a-d1418d7d8b84" providerId="AD" clId="Web-{C0D3FB96-3ED8-4684-81AB-478890CDBE3F}" dt="2025-09-28T02:55:50.862" v="837"/>
      <pc:docMkLst>
        <pc:docMk/>
      </pc:docMkLst>
      <pc:sldChg chg="addSp delSp modSp modNotes">
        <pc:chgData name="Ben Williams" userId="S::bcw022@uark.edu::9fa25960-05ef-42a8-a27a-d1418d7d8b84" providerId="AD" clId="Web-{C0D3FB96-3ED8-4684-81AB-478890CDBE3F}" dt="2025-09-28T02:41:41.517" v="355"/>
        <pc:sldMkLst>
          <pc:docMk/>
          <pc:sldMk cId="2766432108" sldId="420"/>
        </pc:sldMkLst>
        <pc:spChg chg="add mod">
          <ac:chgData name="Ben Williams" userId="S::bcw022@uark.edu::9fa25960-05ef-42a8-a27a-d1418d7d8b84" providerId="AD" clId="Web-{C0D3FB96-3ED8-4684-81AB-478890CDBE3F}" dt="2025-09-28T02:08:39.693" v="179" actId="1076"/>
          <ac:spMkLst>
            <pc:docMk/>
            <pc:sldMk cId="2766432108" sldId="420"/>
            <ac:spMk id="7" creationId="{18B40EAD-AC71-0A99-29A0-313894586C27}"/>
          </ac:spMkLst>
        </pc:spChg>
        <pc:spChg chg="add mod ord">
          <ac:chgData name="Ben Williams" userId="S::bcw022@uark.edu::9fa25960-05ef-42a8-a27a-d1418d7d8b84" providerId="AD" clId="Web-{C0D3FB96-3ED8-4684-81AB-478890CDBE3F}" dt="2025-09-28T02:09:27.788" v="190"/>
          <ac:spMkLst>
            <pc:docMk/>
            <pc:sldMk cId="2766432108" sldId="420"/>
            <ac:spMk id="8" creationId="{D4142091-9CD8-ACC4-7F78-1BBADCA74794}"/>
          </ac:spMkLst>
        </pc:spChg>
        <pc:picChg chg="add del mod ord">
          <ac:chgData name="Ben Williams" userId="S::bcw022@uark.edu::9fa25960-05ef-42a8-a27a-d1418d7d8b84" providerId="AD" clId="Web-{C0D3FB96-3ED8-4684-81AB-478890CDBE3F}" dt="2025-09-28T02:08:57.975" v="184" actId="1076"/>
          <ac:picMkLst>
            <pc:docMk/>
            <pc:sldMk cId="2766432108" sldId="420"/>
            <ac:picMk id="2" creationId="{9CE28E99-A687-C88E-0626-1BAB6461320F}"/>
          </ac:picMkLst>
        </pc:picChg>
      </pc:sldChg>
      <pc:sldChg chg="delSp modSp modNotes">
        <pc:chgData name="Ben Williams" userId="S::bcw022@uark.edu::9fa25960-05ef-42a8-a27a-d1418d7d8b84" providerId="AD" clId="Web-{C0D3FB96-3ED8-4684-81AB-478890CDBE3F}" dt="2025-09-28T02:43:49.209" v="567"/>
        <pc:sldMkLst>
          <pc:docMk/>
          <pc:sldMk cId="174527425" sldId="422"/>
        </pc:sldMkLst>
        <pc:picChg chg="mod">
          <ac:chgData name="Ben Williams" userId="S::bcw022@uark.edu::9fa25960-05ef-42a8-a27a-d1418d7d8b84" providerId="AD" clId="Web-{C0D3FB96-3ED8-4684-81AB-478890CDBE3F}" dt="2025-09-28T01:54:01.588" v="2" actId="1076"/>
          <ac:picMkLst>
            <pc:docMk/>
            <pc:sldMk cId="174527425" sldId="422"/>
            <ac:picMk id="5" creationId="{35AFA01B-5CD4-FAFE-7845-4DE41D8131DE}"/>
          </ac:picMkLst>
        </pc:picChg>
        <pc:picChg chg="mod">
          <ac:chgData name="Ben Williams" userId="S::bcw022@uark.edu::9fa25960-05ef-42a8-a27a-d1418d7d8b84" providerId="AD" clId="Web-{C0D3FB96-3ED8-4684-81AB-478890CDBE3F}" dt="2025-09-28T02:04:24.227" v="16" actId="1076"/>
          <ac:picMkLst>
            <pc:docMk/>
            <pc:sldMk cId="174527425" sldId="422"/>
            <ac:picMk id="6" creationId="{3A465FDB-48C8-2D56-8CFA-EB446CF43993}"/>
          </ac:picMkLst>
        </pc:picChg>
      </pc:sldChg>
      <pc:sldChg chg="addSp delSp modSp add ord replId modNotes">
        <pc:chgData name="Ben Williams" userId="S::bcw022@uark.edu::9fa25960-05ef-42a8-a27a-d1418d7d8b84" providerId="AD" clId="Web-{C0D3FB96-3ED8-4684-81AB-478890CDBE3F}" dt="2025-09-28T02:55:50.862" v="837"/>
        <pc:sldMkLst>
          <pc:docMk/>
          <pc:sldMk cId="3570989120" sldId="426"/>
        </pc:sldMkLst>
        <pc:spChg chg="mod">
          <ac:chgData name="Ben Williams" userId="S::bcw022@uark.edu::9fa25960-05ef-42a8-a27a-d1418d7d8b84" providerId="AD" clId="Web-{C0D3FB96-3ED8-4684-81AB-478890CDBE3F}" dt="2025-09-28T02:48:45.246" v="737" actId="20577"/>
          <ac:spMkLst>
            <pc:docMk/>
            <pc:sldMk cId="3570989120" sldId="426"/>
            <ac:spMk id="7" creationId="{18C28885-BCBC-4C90-537A-9686A7AB904E}"/>
          </ac:spMkLst>
        </pc:spChg>
        <pc:picChg chg="add mod ord">
          <ac:chgData name="Ben Williams" userId="S::bcw022@uark.edu::9fa25960-05ef-42a8-a27a-d1418d7d8b84" providerId="AD" clId="Web-{C0D3FB96-3ED8-4684-81AB-478890CDBE3F}" dt="2025-09-28T02:45:12.555" v="576" actId="14100"/>
          <ac:picMkLst>
            <pc:docMk/>
            <pc:sldMk cId="3570989120" sldId="426"/>
            <ac:picMk id="6" creationId="{6583289F-F460-64A8-96C5-12507723D421}"/>
          </ac:picMkLst>
        </pc:picChg>
      </pc:sldChg>
    </pc:docChg>
  </pc:docChgLst>
  <pc:docChgLst>
    <pc:chgData name="Ben Williams" userId="S::bcw022@uark.edu::9fa25960-05ef-42a8-a27a-d1418d7d8b84" providerId="AD" clId="Web-{05577918-8F4F-4375-B59B-B5C150CAD4AB}"/>
    <pc:docChg chg="modSld">
      <pc:chgData name="Ben Williams" userId="S::bcw022@uark.edu::9fa25960-05ef-42a8-a27a-d1418d7d8b84" providerId="AD" clId="Web-{05577918-8F4F-4375-B59B-B5C150CAD4AB}" dt="2025-09-27T22:13:59.995" v="2" actId="20577"/>
      <pc:docMkLst>
        <pc:docMk/>
      </pc:docMkLst>
      <pc:sldChg chg="modSp">
        <pc:chgData name="Ben Williams" userId="S::bcw022@uark.edu::9fa25960-05ef-42a8-a27a-d1418d7d8b84" providerId="AD" clId="Web-{05577918-8F4F-4375-B59B-B5C150CAD4AB}" dt="2025-09-27T22:13:59.995" v="2" actId="20577"/>
        <pc:sldMkLst>
          <pc:docMk/>
          <pc:sldMk cId="3390304222" sldId="410"/>
        </pc:sldMkLst>
        <pc:spChg chg="mod">
          <ac:chgData name="Ben Williams" userId="S::bcw022@uark.edu::9fa25960-05ef-42a8-a27a-d1418d7d8b84" providerId="AD" clId="Web-{05577918-8F4F-4375-B59B-B5C150CAD4AB}" dt="2025-09-27T22:13:59.995" v="2" actId="20577"/>
          <ac:spMkLst>
            <pc:docMk/>
            <pc:sldMk cId="3390304222" sldId="410"/>
            <ac:spMk id="4" creationId="{837791C7-3BD6-9824-161D-F391D6C870A5}"/>
          </ac:spMkLst>
        </pc:spChg>
      </pc:sldChg>
    </pc:docChg>
  </pc:docChgLst>
  <pc:docChgLst>
    <pc:chgData name="Luke Ehrisman" userId="S::ehrisman@uark.edu::be55ce8e-f657-4886-b5f3-560196daf822" providerId="AD" clId="Web-{7BAF8A90-7BD1-4CEF-8AA6-CECAC4E46C60}"/>
    <pc:docChg chg="modSld">
      <pc:chgData name="Luke Ehrisman" userId="S::ehrisman@uark.edu::be55ce8e-f657-4886-b5f3-560196daf822" providerId="AD" clId="Web-{7BAF8A90-7BD1-4CEF-8AA6-CECAC4E46C60}" dt="2025-09-30T23:14:32.129" v="5" actId="1076"/>
      <pc:docMkLst>
        <pc:docMk/>
      </pc:docMkLst>
      <pc:sldChg chg="addSp modSp">
        <pc:chgData name="Luke Ehrisman" userId="S::ehrisman@uark.edu::be55ce8e-f657-4886-b5f3-560196daf822" providerId="AD" clId="Web-{7BAF8A90-7BD1-4CEF-8AA6-CECAC4E46C60}" dt="2025-09-30T23:14:32.129" v="5" actId="1076"/>
        <pc:sldMkLst>
          <pc:docMk/>
          <pc:sldMk cId="1787846068" sldId="433"/>
        </pc:sldMkLst>
        <pc:picChg chg="mod">
          <ac:chgData name="Luke Ehrisman" userId="S::ehrisman@uark.edu::be55ce8e-f657-4886-b5f3-560196daf822" providerId="AD" clId="Web-{7BAF8A90-7BD1-4CEF-8AA6-CECAC4E46C60}" dt="2025-09-30T23:14:32.129" v="5" actId="1076"/>
          <ac:picMkLst>
            <pc:docMk/>
            <pc:sldMk cId="1787846068" sldId="433"/>
            <ac:picMk id="3" creationId="{E3F882F0-2A84-EAAC-9B9E-50CB24098041}"/>
          </ac:picMkLst>
        </pc:picChg>
        <pc:picChg chg="add mod">
          <ac:chgData name="Luke Ehrisman" userId="S::ehrisman@uark.edu::be55ce8e-f657-4886-b5f3-560196daf822" providerId="AD" clId="Web-{7BAF8A90-7BD1-4CEF-8AA6-CECAC4E46C60}" dt="2025-09-30T23:14:30.832" v="4" actId="1076"/>
          <ac:picMkLst>
            <pc:docMk/>
            <pc:sldMk cId="1787846068" sldId="433"/>
            <ac:picMk id="4" creationId="{A00BA5E1-212B-24B9-CC87-97659BAAD275}"/>
          </ac:picMkLst>
        </pc:picChg>
      </pc:sldChg>
    </pc:docChg>
  </pc:docChgLst>
  <pc:docChgLst>
    <pc:chgData name="Luke Ehrisman" userId="S::ehrisman@uark.edu::be55ce8e-f657-4886-b5f3-560196daf822" providerId="AD" clId="Web-{F99683B7-3D31-4439-BD98-876976D58457}"/>
    <pc:docChg chg="modSld">
      <pc:chgData name="Luke Ehrisman" userId="S::ehrisman@uark.edu::be55ce8e-f657-4886-b5f3-560196daf822" providerId="AD" clId="Web-{F99683B7-3D31-4439-BD98-876976D58457}" dt="2025-09-30T23:22:53.487" v="16" actId="20577"/>
      <pc:docMkLst>
        <pc:docMk/>
      </pc:docMkLst>
      <pc:sldChg chg="modSp">
        <pc:chgData name="Luke Ehrisman" userId="S::ehrisman@uark.edu::be55ce8e-f657-4886-b5f3-560196daf822" providerId="AD" clId="Web-{F99683B7-3D31-4439-BD98-876976D58457}" dt="2025-09-30T23:22:53.487" v="16" actId="20577"/>
        <pc:sldMkLst>
          <pc:docMk/>
          <pc:sldMk cId="3364662657" sldId="438"/>
        </pc:sldMkLst>
        <pc:spChg chg="mod">
          <ac:chgData name="Luke Ehrisman" userId="S::ehrisman@uark.edu::be55ce8e-f657-4886-b5f3-560196daf822" providerId="AD" clId="Web-{F99683B7-3D31-4439-BD98-876976D58457}" dt="2025-09-30T23:22:53.487" v="16" actId="20577"/>
          <ac:spMkLst>
            <pc:docMk/>
            <pc:sldMk cId="3364662657" sldId="438"/>
            <ac:spMk id="9" creationId="{0AAD0EEF-0410-482B-6877-C5DD86EBE6EF}"/>
          </ac:spMkLst>
        </pc:spChg>
      </pc:sldChg>
    </pc:docChg>
  </pc:docChgLst>
  <pc:docChgLst>
    <pc:chgData name="Ben Williams" userId="S::bcw022@uark.edu::9fa25960-05ef-42a8-a27a-d1418d7d8b84" providerId="AD" clId="Web-{BC1E8AE3-694A-4DA7-812D-CBCDCF36C8A8}"/>
    <pc:docChg chg="modSld sldOrd">
      <pc:chgData name="Ben Williams" userId="S::bcw022@uark.edu::9fa25960-05ef-42a8-a27a-d1418d7d8b84" providerId="AD" clId="Web-{BC1E8AE3-694A-4DA7-812D-CBCDCF36C8A8}" dt="2025-09-28T23:15:57.488" v="657"/>
      <pc:docMkLst>
        <pc:docMk/>
      </pc:docMkLst>
      <pc:sldChg chg="modNotes">
        <pc:chgData name="Ben Williams" userId="S::bcw022@uark.edu::9fa25960-05ef-42a8-a27a-d1418d7d8b84" providerId="AD" clId="Web-{BC1E8AE3-694A-4DA7-812D-CBCDCF36C8A8}" dt="2025-09-28T22:48:20.385" v="51"/>
        <pc:sldMkLst>
          <pc:docMk/>
          <pc:sldMk cId="3476480809" sldId="411"/>
        </pc:sldMkLst>
      </pc:sldChg>
      <pc:sldChg chg="ord">
        <pc:chgData name="Ben Williams" userId="S::bcw022@uark.edu::9fa25960-05ef-42a8-a27a-d1418d7d8b84" providerId="AD" clId="Web-{BC1E8AE3-694A-4DA7-812D-CBCDCF36C8A8}" dt="2025-09-28T23:15:57.488" v="657"/>
        <pc:sldMkLst>
          <pc:docMk/>
          <pc:sldMk cId="4251783403" sldId="412"/>
        </pc:sldMkLst>
      </pc:sldChg>
      <pc:sldChg chg="modTransition modNotes">
        <pc:chgData name="Ben Williams" userId="S::bcw022@uark.edu::9fa25960-05ef-42a8-a27a-d1418d7d8b84" providerId="AD" clId="Web-{BC1E8AE3-694A-4DA7-812D-CBCDCF36C8A8}" dt="2025-09-28T22:53:35.610" v="655"/>
        <pc:sldMkLst>
          <pc:docMk/>
          <pc:sldMk cId="3742334126" sldId="427"/>
        </pc:sldMkLst>
      </pc:sldChg>
    </pc:docChg>
  </pc:docChgLst>
  <pc:docChgLst>
    <pc:chgData name="Ben Williams" userId="S::bcw022@uark.edu::9fa25960-05ef-42a8-a27a-d1418d7d8b84" providerId="AD" clId="Web-{3C9711F8-583B-47F7-9734-63C6B75FFEA8}"/>
    <pc:docChg chg="addSld delSld modSld sldOrd">
      <pc:chgData name="Ben Williams" userId="S::bcw022@uark.edu::9fa25960-05ef-42a8-a27a-d1418d7d8b84" providerId="AD" clId="Web-{3C9711F8-583B-47F7-9734-63C6B75FFEA8}" dt="2025-09-27T23:43:56.769" v="156" actId="20577"/>
      <pc:docMkLst>
        <pc:docMk/>
      </pc:docMkLst>
      <pc:sldChg chg="addSp delSp modSp mod modClrScheme chgLayout">
        <pc:chgData name="Ben Williams" userId="S::bcw022@uark.edu::9fa25960-05ef-42a8-a27a-d1418d7d8b84" providerId="AD" clId="Web-{3C9711F8-583B-47F7-9734-63C6B75FFEA8}" dt="2025-09-27T23:17:11.202" v="34"/>
        <pc:sldMkLst>
          <pc:docMk/>
          <pc:sldMk cId="2300164910" sldId="413"/>
        </pc:sldMkLst>
        <pc:spChg chg="mod ord">
          <ac:chgData name="Ben Williams" userId="S::bcw022@uark.edu::9fa25960-05ef-42a8-a27a-d1418d7d8b84" providerId="AD" clId="Web-{3C9711F8-583B-47F7-9734-63C6B75FFEA8}" dt="2025-09-27T23:16:59.483" v="32"/>
          <ac:spMkLst>
            <pc:docMk/>
            <pc:sldMk cId="2300164910" sldId="413"/>
            <ac:spMk id="3" creationId="{772BC9D6-9209-4710-0AF2-D05900BBAFA4}"/>
          </ac:spMkLst>
        </pc:spChg>
      </pc:sldChg>
      <pc:sldChg chg="modSp">
        <pc:chgData name="Ben Williams" userId="S::bcw022@uark.edu::9fa25960-05ef-42a8-a27a-d1418d7d8b84" providerId="AD" clId="Web-{3C9711F8-583B-47F7-9734-63C6B75FFEA8}" dt="2025-09-27T23:39:36.051" v="142" actId="20577"/>
        <pc:sldMkLst>
          <pc:docMk/>
          <pc:sldMk cId="250560182" sldId="415"/>
        </pc:sldMkLst>
        <pc:spChg chg="mod">
          <ac:chgData name="Ben Williams" userId="S::bcw022@uark.edu::9fa25960-05ef-42a8-a27a-d1418d7d8b84" providerId="AD" clId="Web-{3C9711F8-583B-47F7-9734-63C6B75FFEA8}" dt="2025-09-27T23:39:36.051" v="142" actId="20577"/>
          <ac:spMkLst>
            <pc:docMk/>
            <pc:sldMk cId="250560182" sldId="415"/>
            <ac:spMk id="2" creationId="{98B430F0-D4DF-1CC0-0C89-1A713B4634B8}"/>
          </ac:spMkLst>
        </pc:spChg>
        <pc:spChg chg="mod">
          <ac:chgData name="Ben Williams" userId="S::bcw022@uark.edu::9fa25960-05ef-42a8-a27a-d1418d7d8b84" providerId="AD" clId="Web-{3C9711F8-583B-47F7-9734-63C6B75FFEA8}" dt="2025-09-27T23:15:37.982" v="5" actId="14100"/>
          <ac:spMkLst>
            <pc:docMk/>
            <pc:sldMk cId="250560182" sldId="415"/>
            <ac:spMk id="4" creationId="{DB2C6872-DB36-DE0C-891C-122747A8045D}"/>
          </ac:spMkLst>
        </pc:spChg>
      </pc:sldChg>
      <pc:sldChg chg="modSp add replId">
        <pc:chgData name="Ben Williams" userId="S::bcw022@uark.edu::9fa25960-05ef-42a8-a27a-d1418d7d8b84" providerId="AD" clId="Web-{3C9711F8-583B-47F7-9734-63C6B75FFEA8}" dt="2025-09-27T23:16:00.935" v="30" actId="20577"/>
        <pc:sldMkLst>
          <pc:docMk/>
          <pc:sldMk cId="1123758856" sldId="416"/>
        </pc:sldMkLst>
        <pc:spChg chg="mod">
          <ac:chgData name="Ben Williams" userId="S::bcw022@uark.edu::9fa25960-05ef-42a8-a27a-d1418d7d8b84" providerId="AD" clId="Web-{3C9711F8-583B-47F7-9734-63C6B75FFEA8}" dt="2025-09-27T23:16:00.935" v="30" actId="20577"/>
          <ac:spMkLst>
            <pc:docMk/>
            <pc:sldMk cId="1123758856" sldId="416"/>
            <ac:spMk id="2" creationId="{ADD28411-B2F4-6D00-CF2A-E26A5B84D845}"/>
          </ac:spMkLst>
        </pc:spChg>
      </pc:sldChg>
      <pc:sldChg chg="addSp delSp modSp new">
        <pc:chgData name="Ben Williams" userId="S::bcw022@uark.edu::9fa25960-05ef-42a8-a27a-d1418d7d8b84" providerId="AD" clId="Web-{3C9711F8-583B-47F7-9734-63C6B75FFEA8}" dt="2025-09-27T23:36:22.142" v="121" actId="20577"/>
        <pc:sldMkLst>
          <pc:docMk/>
          <pc:sldMk cId="4241780715" sldId="418"/>
        </pc:sldMkLst>
        <pc:spChg chg="mod">
          <ac:chgData name="Ben Williams" userId="S::bcw022@uark.edu::9fa25960-05ef-42a8-a27a-d1418d7d8b84" providerId="AD" clId="Web-{3C9711F8-583B-47F7-9734-63C6B75FFEA8}" dt="2025-09-27T23:36:22.142" v="121" actId="20577"/>
          <ac:spMkLst>
            <pc:docMk/>
            <pc:sldMk cId="4241780715" sldId="418"/>
            <ac:spMk id="2" creationId="{337B8652-1043-2FAB-E655-3757EEFD9A59}"/>
          </ac:spMkLst>
        </pc:spChg>
        <pc:spChg chg="add mod">
          <ac:chgData name="Ben Williams" userId="S::bcw022@uark.edu::9fa25960-05ef-42a8-a27a-d1418d7d8b84" providerId="AD" clId="Web-{3C9711F8-583B-47F7-9734-63C6B75FFEA8}" dt="2025-09-27T23:34:59.173" v="85"/>
          <ac:spMkLst>
            <pc:docMk/>
            <pc:sldMk cId="4241780715" sldId="418"/>
            <ac:spMk id="4" creationId="{34ABE933-8FC1-FC78-0CAB-2394EDA8091E}"/>
          </ac:spMkLst>
        </pc:spChg>
      </pc:sldChg>
      <pc:sldChg chg="addSp delSp modSp new">
        <pc:chgData name="Ben Williams" userId="S::bcw022@uark.edu::9fa25960-05ef-42a8-a27a-d1418d7d8b84" providerId="AD" clId="Web-{3C9711F8-583B-47F7-9734-63C6B75FFEA8}" dt="2025-09-27T23:36:11.830" v="115" actId="1076"/>
        <pc:sldMkLst>
          <pc:docMk/>
          <pc:sldMk cId="3409027768" sldId="419"/>
        </pc:sldMkLst>
        <pc:spChg chg="mod">
          <ac:chgData name="Ben Williams" userId="S::bcw022@uark.edu::9fa25960-05ef-42a8-a27a-d1418d7d8b84" providerId="AD" clId="Web-{3C9711F8-583B-47F7-9734-63C6B75FFEA8}" dt="2025-09-27T23:36:11.830" v="115" actId="1076"/>
          <ac:spMkLst>
            <pc:docMk/>
            <pc:sldMk cId="3409027768" sldId="419"/>
            <ac:spMk id="2" creationId="{1858D455-1467-856F-A034-B859A1C5E904}"/>
          </ac:spMkLst>
        </pc:spChg>
        <pc:spChg chg="add mod ord">
          <ac:chgData name="Ben Williams" userId="S::bcw022@uark.edu::9fa25960-05ef-42a8-a27a-d1418d7d8b84" providerId="AD" clId="Web-{3C9711F8-583B-47F7-9734-63C6B75FFEA8}" dt="2025-09-27T23:35:50.376" v="113"/>
          <ac:spMkLst>
            <pc:docMk/>
            <pc:sldMk cId="3409027768" sldId="419"/>
            <ac:spMk id="5" creationId="{2F41225F-C06A-9EE5-8E64-F7668402043C}"/>
          </ac:spMkLst>
        </pc:spChg>
      </pc:sldChg>
      <pc:sldChg chg="add ord replId">
        <pc:chgData name="Ben Williams" userId="S::bcw022@uark.edu::9fa25960-05ef-42a8-a27a-d1418d7d8b84" providerId="AD" clId="Web-{3C9711F8-583B-47F7-9734-63C6B75FFEA8}" dt="2025-09-27T23:36:32.643" v="123"/>
        <pc:sldMkLst>
          <pc:docMk/>
          <pc:sldMk cId="2766432108" sldId="420"/>
        </pc:sldMkLst>
      </pc:sldChg>
      <pc:sldChg chg="modSp new">
        <pc:chgData name="Ben Williams" userId="S::bcw022@uark.edu::9fa25960-05ef-42a8-a27a-d1418d7d8b84" providerId="AD" clId="Web-{3C9711F8-583B-47F7-9734-63C6B75FFEA8}" dt="2025-09-27T23:37:10.940" v="125" actId="20577"/>
        <pc:sldMkLst>
          <pc:docMk/>
          <pc:sldMk cId="3358540982" sldId="421"/>
        </pc:sldMkLst>
        <pc:spChg chg="mod">
          <ac:chgData name="Ben Williams" userId="S::bcw022@uark.edu::9fa25960-05ef-42a8-a27a-d1418d7d8b84" providerId="AD" clId="Web-{3C9711F8-583B-47F7-9734-63C6B75FFEA8}" dt="2025-09-27T23:37:10.940" v="125" actId="20577"/>
          <ac:spMkLst>
            <pc:docMk/>
            <pc:sldMk cId="3358540982" sldId="421"/>
            <ac:spMk id="2" creationId="{B8656F95-8C8A-F260-3E03-75F642B8E1D9}"/>
          </ac:spMkLst>
        </pc:spChg>
      </pc:sldChg>
      <pc:sldChg chg="add ord replId">
        <pc:chgData name="Ben Williams" userId="S::bcw022@uark.edu::9fa25960-05ef-42a8-a27a-d1418d7d8b84" providerId="AD" clId="Web-{3C9711F8-583B-47F7-9734-63C6B75FFEA8}" dt="2025-09-27T23:38:18.269" v="127"/>
        <pc:sldMkLst>
          <pc:docMk/>
          <pc:sldMk cId="174527425" sldId="422"/>
        </pc:sldMkLst>
      </pc:sldChg>
      <pc:sldChg chg="modSp add ord replId">
        <pc:chgData name="Ben Williams" userId="S::bcw022@uark.edu::9fa25960-05ef-42a8-a27a-d1418d7d8b84" providerId="AD" clId="Web-{3C9711F8-583B-47F7-9734-63C6B75FFEA8}" dt="2025-09-27T23:39:28.863" v="140" actId="20577"/>
        <pc:sldMkLst>
          <pc:docMk/>
          <pc:sldMk cId="3843791672" sldId="423"/>
        </pc:sldMkLst>
        <pc:spChg chg="mod">
          <ac:chgData name="Ben Williams" userId="S::bcw022@uark.edu::9fa25960-05ef-42a8-a27a-d1418d7d8b84" providerId="AD" clId="Web-{3C9711F8-583B-47F7-9734-63C6B75FFEA8}" dt="2025-09-27T23:39:28.863" v="140" actId="20577"/>
          <ac:spMkLst>
            <pc:docMk/>
            <pc:sldMk cId="3843791672" sldId="423"/>
            <ac:spMk id="2" creationId="{A39D2D58-EB94-4D05-C98D-2FE9621F658F}"/>
          </ac:spMkLst>
        </pc:spChg>
      </pc:sldChg>
      <pc:sldChg chg="addSp modSp new mod modClrScheme chgLayout">
        <pc:chgData name="Ben Williams" userId="S::bcw022@uark.edu::9fa25960-05ef-42a8-a27a-d1418d7d8b84" providerId="AD" clId="Web-{3C9711F8-583B-47F7-9734-63C6B75FFEA8}" dt="2025-09-27T23:43:56.769" v="156" actId="20577"/>
        <pc:sldMkLst>
          <pc:docMk/>
          <pc:sldMk cId="1997411904" sldId="424"/>
        </pc:sldMkLst>
        <pc:spChg chg="mod ord">
          <ac:chgData name="Ben Williams" userId="S::bcw022@uark.edu::9fa25960-05ef-42a8-a27a-d1418d7d8b84" providerId="AD" clId="Web-{3C9711F8-583B-47F7-9734-63C6B75FFEA8}" dt="2025-09-27T23:40:02.613" v="153" actId="20577"/>
          <ac:spMkLst>
            <pc:docMk/>
            <pc:sldMk cId="1997411904" sldId="424"/>
            <ac:spMk id="2" creationId="{B7BD9783-7CAC-0085-001A-A324FC9EF887}"/>
          </ac:spMkLst>
        </pc:spChg>
        <pc:spChg chg="add mod ord">
          <ac:chgData name="Ben Williams" userId="S::bcw022@uark.edu::9fa25960-05ef-42a8-a27a-d1418d7d8b84" providerId="AD" clId="Web-{3C9711F8-583B-47F7-9734-63C6B75FFEA8}" dt="2025-09-27T23:43:56.769" v="156" actId="20577"/>
          <ac:spMkLst>
            <pc:docMk/>
            <pc:sldMk cId="1997411904" sldId="424"/>
            <ac:spMk id="3" creationId="{E2FBD28C-59E2-3C7B-4735-9F90DB5C8E63}"/>
          </ac:spMkLst>
        </pc:spChg>
      </pc:sldChg>
    </pc:docChg>
  </pc:docChgLst>
  <pc:docChgLst>
    <pc:chgData name="Luke Ehrisman" userId="S::ehrisman@uark.edu::be55ce8e-f657-4886-b5f3-560196daf822" providerId="AD" clId="Web-{718E3B73-C017-45D8-98FC-322DD1964DDE}"/>
    <pc:docChg chg="addSld delSld modSld sldOrd">
      <pc:chgData name="Luke Ehrisman" userId="S::ehrisman@uark.edu::be55ce8e-f657-4886-b5f3-560196daf822" providerId="AD" clId="Web-{718E3B73-C017-45D8-98FC-322DD1964DDE}" dt="2025-09-30T23:03:54.080" v="301"/>
      <pc:docMkLst>
        <pc:docMk/>
      </pc:docMkLst>
      <pc:sldChg chg="addSp delSp modSp">
        <pc:chgData name="Luke Ehrisman" userId="S::ehrisman@uark.edu::be55ce8e-f657-4886-b5f3-560196daf822" providerId="AD" clId="Web-{718E3B73-C017-45D8-98FC-322DD1964DDE}" dt="2025-09-30T21:38:56.554" v="45" actId="20577"/>
        <pc:sldMkLst>
          <pc:docMk/>
          <pc:sldMk cId="1034095210" sldId="431"/>
        </pc:sldMkLst>
        <pc:spChg chg="add del mod">
          <ac:chgData name="Luke Ehrisman" userId="S::ehrisman@uark.edu::be55ce8e-f657-4886-b5f3-560196daf822" providerId="AD" clId="Web-{718E3B73-C017-45D8-98FC-322DD1964DDE}" dt="2025-09-30T21:38:20.085" v="32"/>
          <ac:spMkLst>
            <pc:docMk/>
            <pc:sldMk cId="1034095210" sldId="431"/>
            <ac:spMk id="6" creationId="{FDF99645-3EB6-F94B-21ED-A82785CA7558}"/>
          </ac:spMkLst>
        </pc:spChg>
        <pc:spChg chg="del">
          <ac:chgData name="Luke Ehrisman" userId="S::ehrisman@uark.edu::be55ce8e-f657-4886-b5f3-560196daf822" providerId="AD" clId="Web-{718E3B73-C017-45D8-98FC-322DD1964DDE}" dt="2025-09-30T21:37:15.179" v="18"/>
          <ac:spMkLst>
            <pc:docMk/>
            <pc:sldMk cId="1034095210" sldId="431"/>
            <ac:spMk id="8" creationId="{96AD4CD8-9512-9C17-5C3E-DFB57AEB838A}"/>
          </ac:spMkLst>
        </pc:spChg>
        <pc:spChg chg="add mod">
          <ac:chgData name="Luke Ehrisman" userId="S::ehrisman@uark.edu::be55ce8e-f657-4886-b5f3-560196daf822" providerId="AD" clId="Web-{718E3B73-C017-45D8-98FC-322DD1964DDE}" dt="2025-09-30T21:38:56.554" v="45" actId="20577"/>
          <ac:spMkLst>
            <pc:docMk/>
            <pc:sldMk cId="1034095210" sldId="431"/>
            <ac:spMk id="17" creationId="{7A4657EC-AF9C-153E-7A2F-20BD84C6C755}"/>
          </ac:spMkLst>
        </pc:spChg>
        <pc:graphicFrameChg chg="add del mod ord modGraphic">
          <ac:chgData name="Luke Ehrisman" userId="S::ehrisman@uark.edu::be55ce8e-f657-4886-b5f3-560196daf822" providerId="AD" clId="Web-{718E3B73-C017-45D8-98FC-322DD1964DDE}" dt="2025-09-30T21:38:34.007" v="33"/>
          <ac:graphicFrameMkLst>
            <pc:docMk/>
            <pc:sldMk cId="1034095210" sldId="431"/>
            <ac:graphicFrameMk id="7" creationId="{12D3B174-E96B-5AD1-818C-B8A67CDB59BE}"/>
          </ac:graphicFrameMkLst>
        </pc:graphicFrameChg>
        <pc:picChg chg="add mod ord">
          <ac:chgData name="Luke Ehrisman" userId="S::ehrisman@uark.edu::be55ce8e-f657-4886-b5f3-560196daf822" providerId="AD" clId="Web-{718E3B73-C017-45D8-98FC-322DD1964DDE}" dt="2025-09-30T21:37:34.132" v="28" actId="14100"/>
          <ac:picMkLst>
            <pc:docMk/>
            <pc:sldMk cId="1034095210" sldId="431"/>
            <ac:picMk id="3" creationId="{EAA16A43-437B-D0D1-932D-B117C254C3E2}"/>
          </ac:picMkLst>
        </pc:picChg>
        <pc:picChg chg="add mod">
          <ac:chgData name="Luke Ehrisman" userId="S::ehrisman@uark.edu::be55ce8e-f657-4886-b5f3-560196daf822" providerId="AD" clId="Web-{718E3B73-C017-45D8-98FC-322DD1964DDE}" dt="2025-09-30T21:37:37.835" v="30" actId="1076"/>
          <ac:picMkLst>
            <pc:docMk/>
            <pc:sldMk cId="1034095210" sldId="431"/>
            <ac:picMk id="4" creationId="{622EE995-A239-9D37-9208-483A73177BAB}"/>
          </ac:picMkLst>
        </pc:picChg>
        <pc:picChg chg="del">
          <ac:chgData name="Luke Ehrisman" userId="S::ehrisman@uark.edu::be55ce8e-f657-4886-b5f3-560196daf822" providerId="AD" clId="Web-{718E3B73-C017-45D8-98FC-322DD1964DDE}" dt="2025-09-30T21:37:24.304" v="24"/>
          <ac:picMkLst>
            <pc:docMk/>
            <pc:sldMk cId="1034095210" sldId="431"/>
            <ac:picMk id="9" creationId="{ED28FF3C-7366-1F63-E910-6E1C5966A234}"/>
          </ac:picMkLst>
        </pc:picChg>
      </pc:sldChg>
      <pc:sldChg chg="addSp delSp modSp">
        <pc:chgData name="Luke Ehrisman" userId="S::ehrisman@uark.edu::be55ce8e-f657-4886-b5f3-560196daf822" providerId="AD" clId="Web-{718E3B73-C017-45D8-98FC-322DD1964DDE}" dt="2025-09-30T21:40:07.413" v="52" actId="1076"/>
        <pc:sldMkLst>
          <pc:docMk/>
          <pc:sldMk cId="1340939983" sldId="432"/>
        </pc:sldMkLst>
        <pc:spChg chg="mod">
          <ac:chgData name="Luke Ehrisman" userId="S::ehrisman@uark.edu::be55ce8e-f657-4886-b5f3-560196daf822" providerId="AD" clId="Web-{718E3B73-C017-45D8-98FC-322DD1964DDE}" dt="2025-09-30T21:39:30.476" v="46" actId="20577"/>
          <ac:spMkLst>
            <pc:docMk/>
            <pc:sldMk cId="1340939983" sldId="432"/>
            <ac:spMk id="2" creationId="{E6EC752C-A861-4E68-3C9D-DC1B263B194C}"/>
          </ac:spMkLst>
        </pc:spChg>
        <pc:spChg chg="del">
          <ac:chgData name="Luke Ehrisman" userId="S::ehrisman@uark.edu::be55ce8e-f657-4886-b5f3-560196daf822" providerId="AD" clId="Web-{718E3B73-C017-45D8-98FC-322DD1964DDE}" dt="2025-09-30T21:39:54.992" v="47"/>
          <ac:spMkLst>
            <pc:docMk/>
            <pc:sldMk cId="1340939983" sldId="432"/>
            <ac:spMk id="4" creationId="{C66FC043-5A88-6C50-6508-34D4B0F5163D}"/>
          </ac:spMkLst>
        </pc:spChg>
        <pc:picChg chg="add mod ord">
          <ac:chgData name="Luke Ehrisman" userId="S::ehrisman@uark.edu::be55ce8e-f657-4886-b5f3-560196daf822" providerId="AD" clId="Web-{718E3B73-C017-45D8-98FC-322DD1964DDE}" dt="2025-09-30T21:40:00.507" v="50" actId="1076"/>
          <ac:picMkLst>
            <pc:docMk/>
            <pc:sldMk cId="1340939983" sldId="432"/>
            <ac:picMk id="3" creationId="{55C617A5-872B-5F8B-9A78-0F747538ABB0}"/>
          </ac:picMkLst>
        </pc:picChg>
        <pc:picChg chg="mod">
          <ac:chgData name="Luke Ehrisman" userId="S::ehrisman@uark.edu::be55ce8e-f657-4886-b5f3-560196daf822" providerId="AD" clId="Web-{718E3B73-C017-45D8-98FC-322DD1964DDE}" dt="2025-09-30T21:40:07.413" v="52" actId="1076"/>
          <ac:picMkLst>
            <pc:docMk/>
            <pc:sldMk cId="1340939983" sldId="432"/>
            <ac:picMk id="5" creationId="{C2920AB8-75C3-29B3-AA50-FA7C26C0E587}"/>
          </ac:picMkLst>
        </pc:picChg>
      </pc:sldChg>
      <pc:sldChg chg="addSp delSp modSp">
        <pc:chgData name="Luke Ehrisman" userId="S::ehrisman@uark.edu::be55ce8e-f657-4886-b5f3-560196daf822" providerId="AD" clId="Web-{718E3B73-C017-45D8-98FC-322DD1964DDE}" dt="2025-09-30T23:03:54.080" v="301"/>
        <pc:sldMkLst>
          <pc:docMk/>
          <pc:sldMk cId="1787846068" sldId="433"/>
        </pc:sldMkLst>
        <pc:spChg chg="mod">
          <ac:chgData name="Luke Ehrisman" userId="S::ehrisman@uark.edu::be55ce8e-f657-4886-b5f3-560196daf822" providerId="AD" clId="Web-{718E3B73-C017-45D8-98FC-322DD1964DDE}" dt="2025-09-30T21:41:42.382" v="76" actId="20577"/>
          <ac:spMkLst>
            <pc:docMk/>
            <pc:sldMk cId="1787846068" sldId="433"/>
            <ac:spMk id="2" creationId="{00D38896-C901-6D09-DE0A-DA6BA8DB4A72}"/>
          </ac:spMkLst>
        </pc:spChg>
        <pc:spChg chg="add del mod">
          <ac:chgData name="Luke Ehrisman" userId="S::ehrisman@uark.edu::be55ce8e-f657-4886-b5f3-560196daf822" providerId="AD" clId="Web-{718E3B73-C017-45D8-98FC-322DD1964DDE}" dt="2025-09-30T23:03:54.080" v="301"/>
          <ac:spMkLst>
            <pc:docMk/>
            <pc:sldMk cId="1787846068" sldId="433"/>
            <ac:spMk id="5" creationId="{5788908C-EC99-C536-BB4D-663D647C5BE0}"/>
          </ac:spMkLst>
        </pc:spChg>
        <pc:picChg chg="add mod">
          <ac:chgData name="Luke Ehrisman" userId="S::ehrisman@uark.edu::be55ce8e-f657-4886-b5f3-560196daf822" providerId="AD" clId="Web-{718E3B73-C017-45D8-98FC-322DD1964DDE}" dt="2025-09-30T23:03:47.252" v="300" actId="1076"/>
          <ac:picMkLst>
            <pc:docMk/>
            <pc:sldMk cId="1787846068" sldId="433"/>
            <ac:picMk id="3" creationId="{E3F882F0-2A84-EAAC-9B9E-50CB24098041}"/>
          </ac:picMkLst>
        </pc:picChg>
        <pc:picChg chg="del">
          <ac:chgData name="Luke Ehrisman" userId="S::ehrisman@uark.edu::be55ce8e-f657-4886-b5f3-560196daf822" providerId="AD" clId="Web-{718E3B73-C017-45D8-98FC-322DD1964DDE}" dt="2025-09-30T23:03:45.549" v="298"/>
          <ac:picMkLst>
            <pc:docMk/>
            <pc:sldMk cId="1787846068" sldId="433"/>
            <ac:picMk id="7" creationId="{5F477AD9-DB52-BBB0-F54A-EAC84D84A77D}"/>
          </ac:picMkLst>
        </pc:picChg>
      </pc:sldChg>
      <pc:sldChg chg="addSp delSp modSp new ord">
        <pc:chgData name="Luke Ehrisman" userId="S::ehrisman@uark.edu::be55ce8e-f657-4886-b5f3-560196daf822" providerId="AD" clId="Web-{718E3B73-C017-45D8-98FC-322DD1964DDE}" dt="2025-09-30T22:01:31.777" v="296" actId="14100"/>
        <pc:sldMkLst>
          <pc:docMk/>
          <pc:sldMk cId="3829252653" sldId="434"/>
        </pc:sldMkLst>
        <pc:spChg chg="mod">
          <ac:chgData name="Luke Ehrisman" userId="S::ehrisman@uark.edu::be55ce8e-f657-4886-b5f3-560196daf822" providerId="AD" clId="Web-{718E3B73-C017-45D8-98FC-322DD1964DDE}" dt="2025-09-30T21:36:51.898" v="12" actId="20577"/>
          <ac:spMkLst>
            <pc:docMk/>
            <pc:sldMk cId="3829252653" sldId="434"/>
            <ac:spMk id="2" creationId="{98BB0F0C-280F-2C9C-29A0-557CED363068}"/>
          </ac:spMkLst>
        </pc:spChg>
        <pc:spChg chg="del">
          <ac:chgData name="Luke Ehrisman" userId="S::ehrisman@uark.edu::be55ce8e-f657-4886-b5f3-560196daf822" providerId="AD" clId="Web-{718E3B73-C017-45D8-98FC-322DD1964DDE}" dt="2025-09-30T21:36:03.523" v="1"/>
          <ac:spMkLst>
            <pc:docMk/>
            <pc:sldMk cId="3829252653" sldId="434"/>
            <ac:spMk id="3" creationId="{7C197634-4625-1530-54CE-857573D13020}"/>
          </ac:spMkLst>
        </pc:spChg>
        <pc:spChg chg="del">
          <ac:chgData name="Luke Ehrisman" userId="S::ehrisman@uark.edu::be55ce8e-f657-4886-b5f3-560196daf822" providerId="AD" clId="Web-{718E3B73-C017-45D8-98FC-322DD1964DDE}" dt="2025-09-30T21:36:05.116" v="2"/>
          <ac:spMkLst>
            <pc:docMk/>
            <pc:sldMk cId="3829252653" sldId="434"/>
            <ac:spMk id="4" creationId="{9629307A-5B0E-4215-1393-70819BD37C65}"/>
          </ac:spMkLst>
        </pc:spChg>
        <pc:spChg chg="add del mod">
          <ac:chgData name="Luke Ehrisman" userId="S::ehrisman@uark.edu::be55ce8e-f657-4886-b5f3-560196daf822" providerId="AD" clId="Web-{718E3B73-C017-45D8-98FC-322DD1964DDE}" dt="2025-09-30T21:36:14.023" v="4"/>
          <ac:spMkLst>
            <pc:docMk/>
            <pc:sldMk cId="3829252653" sldId="434"/>
            <ac:spMk id="8" creationId="{567A02CF-ED6B-59A6-587E-6C298D986234}"/>
          </ac:spMkLst>
        </pc:spChg>
        <pc:spChg chg="add del mod">
          <ac:chgData name="Luke Ehrisman" userId="S::ehrisman@uark.edu::be55ce8e-f657-4886-b5f3-560196daf822" providerId="AD" clId="Web-{718E3B73-C017-45D8-98FC-322DD1964DDE}" dt="2025-09-30T22:01:29.464" v="295"/>
          <ac:spMkLst>
            <pc:docMk/>
            <pc:sldMk cId="3829252653" sldId="434"/>
            <ac:spMk id="13" creationId="{990B0554-5B1B-A3FE-DF5B-1E3810908EB2}"/>
          </ac:spMkLst>
        </pc:spChg>
        <pc:picChg chg="add mod ord">
          <ac:chgData name="Luke Ehrisman" userId="S::ehrisman@uark.edu::be55ce8e-f657-4886-b5f3-560196daf822" providerId="AD" clId="Web-{718E3B73-C017-45D8-98FC-322DD1964DDE}" dt="2025-09-30T22:01:31.777" v="296" actId="14100"/>
          <ac:picMkLst>
            <pc:docMk/>
            <pc:sldMk cId="3829252653" sldId="434"/>
            <ac:picMk id="5" creationId="{610BB72A-0E76-0587-7BC3-DD5715E10D6D}"/>
          </ac:picMkLst>
        </pc:picChg>
        <pc:picChg chg="add del mod ord">
          <ac:chgData name="Luke Ehrisman" userId="S::ehrisman@uark.edu::be55ce8e-f657-4886-b5f3-560196daf822" providerId="AD" clId="Web-{718E3B73-C017-45D8-98FC-322DD1964DDE}" dt="2025-09-30T21:36:11.554" v="3"/>
          <ac:picMkLst>
            <pc:docMk/>
            <pc:sldMk cId="3829252653" sldId="434"/>
            <ac:picMk id="6" creationId="{843F9F66-3A9A-7399-38A9-9A1A3EC9728A}"/>
          </ac:picMkLst>
        </pc:picChg>
        <pc:picChg chg="add del mod ord">
          <ac:chgData name="Luke Ehrisman" userId="S::ehrisman@uark.edu::be55ce8e-f657-4886-b5f3-560196daf822" providerId="AD" clId="Web-{718E3B73-C017-45D8-98FC-322DD1964DDE}" dt="2025-09-30T21:37:12.695" v="17"/>
          <ac:picMkLst>
            <pc:docMk/>
            <pc:sldMk cId="3829252653" sldId="434"/>
            <ac:picMk id="9" creationId="{1EE47F5C-D326-DF91-83C5-6334FB511D12}"/>
          </ac:picMkLst>
        </pc:picChg>
        <pc:picChg chg="add">
          <ac:chgData name="Luke Ehrisman" userId="S::ehrisman@uark.edu::be55ce8e-f657-4886-b5f3-560196daf822" providerId="AD" clId="Web-{718E3B73-C017-45D8-98FC-322DD1964DDE}" dt="2025-09-30T21:37:08.929" v="16"/>
          <ac:picMkLst>
            <pc:docMk/>
            <pc:sldMk cId="3829252653" sldId="434"/>
            <ac:picMk id="11" creationId="{C888CFD1-C9E3-C775-4E6C-F6145AD11A53}"/>
          </ac:picMkLst>
        </pc:picChg>
      </pc:sldChg>
      <pc:sldChg chg="addSp delSp modSp new">
        <pc:chgData name="Luke Ehrisman" userId="S::ehrisman@uark.edu::be55ce8e-f657-4886-b5f3-560196daf822" providerId="AD" clId="Web-{718E3B73-C017-45D8-98FC-322DD1964DDE}" dt="2025-09-30T21:41:03.039" v="63" actId="1076"/>
        <pc:sldMkLst>
          <pc:docMk/>
          <pc:sldMk cId="2767491817" sldId="435"/>
        </pc:sldMkLst>
        <pc:spChg chg="mod">
          <ac:chgData name="Luke Ehrisman" userId="S::ehrisman@uark.edu::be55ce8e-f657-4886-b5f3-560196daf822" providerId="AD" clId="Web-{718E3B73-C017-45D8-98FC-322DD1964DDE}" dt="2025-09-30T21:40:44.710" v="58" actId="20577"/>
          <ac:spMkLst>
            <pc:docMk/>
            <pc:sldMk cId="2767491817" sldId="435"/>
            <ac:spMk id="2" creationId="{22F64E2C-6144-0D62-68A4-3CAD4089C44A}"/>
          </ac:spMkLst>
        </pc:spChg>
        <pc:spChg chg="del">
          <ac:chgData name="Luke Ehrisman" userId="S::ehrisman@uark.edu::be55ce8e-f657-4886-b5f3-560196daf822" providerId="AD" clId="Web-{718E3B73-C017-45D8-98FC-322DD1964DDE}" dt="2025-09-30T21:40:44.773" v="59"/>
          <ac:spMkLst>
            <pc:docMk/>
            <pc:sldMk cId="2767491817" sldId="435"/>
            <ac:spMk id="3" creationId="{ED806B32-C137-CBEB-017A-D169A213ED65}"/>
          </ac:spMkLst>
        </pc:spChg>
        <pc:spChg chg="del">
          <ac:chgData name="Luke Ehrisman" userId="S::ehrisman@uark.edu::be55ce8e-f657-4886-b5f3-560196daf822" providerId="AD" clId="Web-{718E3B73-C017-45D8-98FC-322DD1964DDE}" dt="2025-09-30T21:40:58.632" v="61"/>
          <ac:spMkLst>
            <pc:docMk/>
            <pc:sldMk cId="2767491817" sldId="435"/>
            <ac:spMk id="4" creationId="{BBBE16C4-480F-E137-4F98-E83F044D601A}"/>
          </ac:spMkLst>
        </pc:spChg>
        <pc:picChg chg="add mod ord">
          <ac:chgData name="Luke Ehrisman" userId="S::ehrisman@uark.edu::be55ce8e-f657-4886-b5f3-560196daf822" providerId="AD" clId="Web-{718E3B73-C017-45D8-98FC-322DD1964DDE}" dt="2025-09-30T21:41:03.039" v="63" actId="1076"/>
          <ac:picMkLst>
            <pc:docMk/>
            <pc:sldMk cId="2767491817" sldId="435"/>
            <ac:picMk id="5" creationId="{7067C132-B8ED-A4C8-CC89-FCEFBEF9F916}"/>
          </ac:picMkLst>
        </pc:picChg>
      </pc:sldChg>
      <pc:sldChg chg="delSp modSp new">
        <pc:chgData name="Luke Ehrisman" userId="S::ehrisman@uark.edu::be55ce8e-f657-4886-b5f3-560196daf822" providerId="AD" clId="Web-{718E3B73-C017-45D8-98FC-322DD1964DDE}" dt="2025-09-30T21:54:19.385" v="133" actId="20577"/>
        <pc:sldMkLst>
          <pc:docMk/>
          <pc:sldMk cId="773108498" sldId="436"/>
        </pc:sldMkLst>
        <pc:spChg chg="mod">
          <ac:chgData name="Luke Ehrisman" userId="S::ehrisman@uark.edu::be55ce8e-f657-4886-b5f3-560196daf822" providerId="AD" clId="Web-{718E3B73-C017-45D8-98FC-322DD1964DDE}" dt="2025-09-30T21:42:06.476" v="83" actId="20577"/>
          <ac:spMkLst>
            <pc:docMk/>
            <pc:sldMk cId="773108498" sldId="436"/>
            <ac:spMk id="2" creationId="{7A57B347-810E-3C4A-AF0E-86E8DBBC8B2B}"/>
          </ac:spMkLst>
        </pc:spChg>
        <pc:spChg chg="mod">
          <ac:chgData name="Luke Ehrisman" userId="S::ehrisman@uark.edu::be55ce8e-f657-4886-b5f3-560196daf822" providerId="AD" clId="Web-{718E3B73-C017-45D8-98FC-322DD1964DDE}" dt="2025-09-30T21:54:19.385" v="133" actId="20577"/>
          <ac:spMkLst>
            <pc:docMk/>
            <pc:sldMk cId="773108498" sldId="436"/>
            <ac:spMk id="3" creationId="{C70C113F-920E-F470-F928-DB87933E2B49}"/>
          </ac:spMkLst>
        </pc:spChg>
        <pc:spChg chg="del">
          <ac:chgData name="Luke Ehrisman" userId="S::ehrisman@uark.edu::be55ce8e-f657-4886-b5f3-560196daf822" providerId="AD" clId="Web-{718E3B73-C017-45D8-98FC-322DD1964DDE}" dt="2025-09-30T21:53:27.119" v="108"/>
          <ac:spMkLst>
            <pc:docMk/>
            <pc:sldMk cId="773108498" sldId="436"/>
            <ac:spMk id="4" creationId="{4E6151E3-6534-C8BD-B336-153678C1DF6F}"/>
          </ac:spMkLst>
        </pc:spChg>
      </pc:sldChg>
      <pc:sldChg chg="modSp new">
        <pc:chgData name="Luke Ehrisman" userId="S::ehrisman@uark.edu::be55ce8e-f657-4886-b5f3-560196daf822" providerId="AD" clId="Web-{718E3B73-C017-45D8-98FC-322DD1964DDE}" dt="2025-09-30T21:54:55.448" v="154" actId="20577"/>
        <pc:sldMkLst>
          <pc:docMk/>
          <pc:sldMk cId="1473147213" sldId="437"/>
        </pc:sldMkLst>
        <pc:spChg chg="mod">
          <ac:chgData name="Luke Ehrisman" userId="S::ehrisman@uark.edu::be55ce8e-f657-4886-b5f3-560196daf822" providerId="AD" clId="Web-{718E3B73-C017-45D8-98FC-322DD1964DDE}" dt="2025-09-30T21:54:39.448" v="140" actId="20577"/>
          <ac:spMkLst>
            <pc:docMk/>
            <pc:sldMk cId="1473147213" sldId="437"/>
            <ac:spMk id="2" creationId="{88E50674-3FE7-DC7F-31E2-3F41A04076C1}"/>
          </ac:spMkLst>
        </pc:spChg>
        <pc:spChg chg="mod">
          <ac:chgData name="Luke Ehrisman" userId="S::ehrisman@uark.edu::be55ce8e-f657-4886-b5f3-560196daf822" providerId="AD" clId="Web-{718E3B73-C017-45D8-98FC-322DD1964DDE}" dt="2025-09-30T21:54:55.448" v="154" actId="20577"/>
          <ac:spMkLst>
            <pc:docMk/>
            <pc:sldMk cId="1473147213" sldId="437"/>
            <ac:spMk id="3" creationId="{A4D4F136-B7DC-0FA6-5EC6-F8C1DADF31D0}"/>
          </ac:spMkLst>
        </pc:spChg>
      </pc:sldChg>
      <pc:sldChg chg="addSp delSp modSp add replId">
        <pc:chgData name="Luke Ehrisman" userId="S::ehrisman@uark.edu::be55ce8e-f657-4886-b5f3-560196daf822" providerId="AD" clId="Web-{718E3B73-C017-45D8-98FC-322DD1964DDE}" dt="2025-09-30T22:01:11.542" v="294" actId="1076"/>
        <pc:sldMkLst>
          <pc:docMk/>
          <pc:sldMk cId="3364662657" sldId="438"/>
        </pc:sldMkLst>
        <pc:spChg chg="mod">
          <ac:chgData name="Luke Ehrisman" userId="S::ehrisman@uark.edu::be55ce8e-f657-4886-b5f3-560196daf822" providerId="AD" clId="Web-{718E3B73-C017-45D8-98FC-322DD1964DDE}" dt="2025-09-30T21:58:54.338" v="241" actId="20577"/>
          <ac:spMkLst>
            <pc:docMk/>
            <pc:sldMk cId="3364662657" sldId="438"/>
            <ac:spMk id="2" creationId="{C682FB8A-1490-AAE6-A2D6-CA6DA28C7BC1}"/>
          </ac:spMkLst>
        </pc:spChg>
        <pc:spChg chg="del">
          <ac:chgData name="Luke Ehrisman" userId="S::ehrisman@uark.edu::be55ce8e-f657-4886-b5f3-560196daf822" providerId="AD" clId="Web-{718E3B73-C017-45D8-98FC-322DD1964DDE}" dt="2025-09-30T21:55:17.088" v="168"/>
          <ac:spMkLst>
            <pc:docMk/>
            <pc:sldMk cId="3364662657" sldId="438"/>
            <ac:spMk id="3" creationId="{B2A66B3C-0702-9814-A19E-4BC7ADFA6B5D}"/>
          </ac:spMkLst>
        </pc:spChg>
        <pc:spChg chg="del mod">
          <ac:chgData name="Luke Ehrisman" userId="S::ehrisman@uark.edu::be55ce8e-f657-4886-b5f3-560196daf822" providerId="AD" clId="Web-{718E3B73-C017-45D8-98FC-322DD1964DDE}" dt="2025-09-30T21:55:18.791" v="169"/>
          <ac:spMkLst>
            <pc:docMk/>
            <pc:sldMk cId="3364662657" sldId="438"/>
            <ac:spMk id="4" creationId="{11F92C43-EDCE-F301-C337-C73A72DC7524}"/>
          </ac:spMkLst>
        </pc:spChg>
        <pc:spChg chg="del">
          <ac:chgData name="Luke Ehrisman" userId="S::ehrisman@uark.edu::be55ce8e-f657-4886-b5f3-560196daf822" providerId="AD" clId="Web-{718E3B73-C017-45D8-98FC-322DD1964DDE}" dt="2025-09-30T21:58:56.588" v="242"/>
          <ac:spMkLst>
            <pc:docMk/>
            <pc:sldMk cId="3364662657" sldId="438"/>
            <ac:spMk id="8" creationId="{63CA5EE2-0685-3090-D6D3-B1E735E76883}"/>
          </ac:spMkLst>
        </pc:spChg>
        <pc:spChg chg="add mod">
          <ac:chgData name="Luke Ehrisman" userId="S::ehrisman@uark.edu::be55ce8e-f657-4886-b5f3-560196daf822" providerId="AD" clId="Web-{718E3B73-C017-45D8-98FC-322DD1964DDE}" dt="2025-09-30T21:59:12.838" v="247" actId="20577"/>
          <ac:spMkLst>
            <pc:docMk/>
            <pc:sldMk cId="3364662657" sldId="438"/>
            <ac:spMk id="9" creationId="{0AAD0EEF-0410-482B-6877-C5DD86EBE6EF}"/>
          </ac:spMkLst>
        </pc:spChg>
        <pc:spChg chg="add del mod">
          <ac:chgData name="Luke Ehrisman" userId="S::ehrisman@uark.edu::be55ce8e-f657-4886-b5f3-560196daf822" providerId="AD" clId="Web-{718E3B73-C017-45D8-98FC-322DD1964DDE}" dt="2025-09-30T21:56:11.776" v="172"/>
          <ac:spMkLst>
            <pc:docMk/>
            <pc:sldMk cId="3364662657" sldId="438"/>
            <ac:spMk id="11" creationId="{59DE36B3-7C13-08D6-5B33-D35820931539}"/>
          </ac:spMkLst>
        </pc:spChg>
        <pc:spChg chg="add del">
          <ac:chgData name="Luke Ehrisman" userId="S::ehrisman@uark.edu::be55ce8e-f657-4886-b5f3-560196daf822" providerId="AD" clId="Web-{718E3B73-C017-45D8-98FC-322DD1964DDE}" dt="2025-09-30T21:59:56.401" v="249"/>
          <ac:spMkLst>
            <pc:docMk/>
            <pc:sldMk cId="3364662657" sldId="438"/>
            <ac:spMk id="12" creationId="{0AF785D5-9A3A-8497-AFA3-4A8EFDF89C89}"/>
          </ac:spMkLst>
        </pc:spChg>
        <pc:spChg chg="add mod">
          <ac:chgData name="Luke Ehrisman" userId="S::ehrisman@uark.edu::be55ce8e-f657-4886-b5f3-560196daf822" providerId="AD" clId="Web-{718E3B73-C017-45D8-98FC-322DD1964DDE}" dt="2025-09-30T22:01:11.542" v="294" actId="1076"/>
          <ac:spMkLst>
            <pc:docMk/>
            <pc:sldMk cId="3364662657" sldId="438"/>
            <ac:spMk id="13" creationId="{AF57CF87-AF2C-9D3D-F519-1921786890BE}"/>
          </ac:spMkLst>
        </pc:spChg>
        <pc:picChg chg="del">
          <ac:chgData name="Luke Ehrisman" userId="S::ehrisman@uark.edu::be55ce8e-f657-4886-b5f3-560196daf822" providerId="AD" clId="Web-{718E3B73-C017-45D8-98FC-322DD1964DDE}" dt="2025-09-30T21:55:14.026" v="165"/>
          <ac:picMkLst>
            <pc:docMk/>
            <pc:sldMk cId="3364662657" sldId="438"/>
            <ac:picMk id="5" creationId="{6A2E10B7-6489-6548-80D8-5A7A95221F4A}"/>
          </ac:picMkLst>
        </pc:picChg>
        <pc:picChg chg="del">
          <ac:chgData name="Luke Ehrisman" userId="S::ehrisman@uark.edu::be55ce8e-f657-4886-b5f3-560196daf822" providerId="AD" clId="Web-{718E3B73-C017-45D8-98FC-322DD1964DDE}" dt="2025-09-30T21:55:15.041" v="166"/>
          <ac:picMkLst>
            <pc:docMk/>
            <pc:sldMk cId="3364662657" sldId="438"/>
            <ac:picMk id="7" creationId="{82E25EBC-A25E-2C77-831A-2BAFDE7D7DC3}"/>
          </ac:picMkLst>
        </pc:picChg>
      </pc:sldChg>
      <pc:sldChg chg="new del ord">
        <pc:chgData name="Luke Ehrisman" userId="S::ehrisman@uark.edu::be55ce8e-f657-4886-b5f3-560196daf822" providerId="AD" clId="Web-{718E3B73-C017-45D8-98FC-322DD1964DDE}" dt="2025-09-30T21:55:00.041" v="155"/>
        <pc:sldMkLst>
          <pc:docMk/>
          <pc:sldMk cId="3847509426" sldId="438"/>
        </pc:sldMkLst>
      </pc:sldChg>
    </pc:docChg>
  </pc:docChgLst>
  <pc:docChgLst>
    <pc:chgData name="Ben Williams" userId="S::bcw022@uark.edu::9fa25960-05ef-42a8-a27a-d1418d7d8b84" providerId="AD" clId="Web-{B3A5C2E3-4AE4-416A-B707-E3FCF2258DE4}"/>
    <pc:docChg chg="modSld">
      <pc:chgData name="Ben Williams" userId="S::bcw022@uark.edu::9fa25960-05ef-42a8-a27a-d1418d7d8b84" providerId="AD" clId="Web-{B3A5C2E3-4AE4-416A-B707-E3FCF2258DE4}" dt="2025-09-27T22:13:39.463" v="25" actId="20577"/>
      <pc:docMkLst>
        <pc:docMk/>
      </pc:docMkLst>
      <pc:sldChg chg="addSp delSp modSp">
        <pc:chgData name="Ben Williams" userId="S::bcw022@uark.edu::9fa25960-05ef-42a8-a27a-d1418d7d8b84" providerId="AD" clId="Web-{B3A5C2E3-4AE4-416A-B707-E3FCF2258DE4}" dt="2025-09-27T22:13:39.463" v="25" actId="20577"/>
        <pc:sldMkLst>
          <pc:docMk/>
          <pc:sldMk cId="3390304222" sldId="410"/>
        </pc:sldMkLst>
        <pc:spChg chg="mod">
          <ac:chgData name="Ben Williams" userId="S::bcw022@uark.edu::9fa25960-05ef-42a8-a27a-d1418d7d8b84" providerId="AD" clId="Web-{B3A5C2E3-4AE4-416A-B707-E3FCF2258DE4}" dt="2025-09-27T22:12:32.432" v="2" actId="20577"/>
          <ac:spMkLst>
            <pc:docMk/>
            <pc:sldMk cId="3390304222" sldId="410"/>
            <ac:spMk id="2" creationId="{7AB1D9D6-2977-ABCD-FDF8-51AFA5064E54}"/>
          </ac:spMkLst>
        </pc:spChg>
        <pc:spChg chg="add mod">
          <ac:chgData name="Ben Williams" userId="S::bcw022@uark.edu::9fa25960-05ef-42a8-a27a-d1418d7d8b84" providerId="AD" clId="Web-{B3A5C2E3-4AE4-416A-B707-E3FCF2258DE4}" dt="2025-09-27T22:13:39.463" v="25" actId="20577"/>
          <ac:spMkLst>
            <pc:docMk/>
            <pc:sldMk cId="3390304222" sldId="410"/>
            <ac:spMk id="4" creationId="{837791C7-3BD6-9824-161D-F391D6C870A5}"/>
          </ac:spMkLst>
        </pc:spChg>
      </pc:sldChg>
    </pc:docChg>
  </pc:docChgLst>
  <pc:docChgLst>
    <pc:chgData name="Ben Williams" userId="S::bcw022@uark.edu::9fa25960-05ef-42a8-a27a-d1418d7d8b84" providerId="AD" clId="Web-{C735C2B2-28B7-42D4-A113-CA01F42A5CB4}"/>
    <pc:docChg chg="modSld">
      <pc:chgData name="Ben Williams" userId="S::bcw022@uark.edu::9fa25960-05ef-42a8-a27a-d1418d7d8b84" providerId="AD" clId="Web-{C735C2B2-28B7-42D4-A113-CA01F42A5CB4}" dt="2025-09-28T22:40:27.392" v="29"/>
      <pc:docMkLst>
        <pc:docMk/>
      </pc:docMkLst>
      <pc:sldChg chg="modTransition">
        <pc:chgData name="Ben Williams" userId="S::bcw022@uark.edu::9fa25960-05ef-42a8-a27a-d1418d7d8b84" providerId="AD" clId="Web-{C735C2B2-28B7-42D4-A113-CA01F42A5CB4}" dt="2025-09-28T22:40:27.392" v="28"/>
        <pc:sldMkLst>
          <pc:docMk/>
          <pc:sldMk cId="3390304222" sldId="410"/>
        </pc:sldMkLst>
      </pc:sldChg>
      <pc:sldChg chg="modTransition">
        <pc:chgData name="Ben Williams" userId="S::bcw022@uark.edu::9fa25960-05ef-42a8-a27a-d1418d7d8b84" providerId="AD" clId="Web-{C735C2B2-28B7-42D4-A113-CA01F42A5CB4}" dt="2025-09-28T22:40:27.392" v="16"/>
        <pc:sldMkLst>
          <pc:docMk/>
          <pc:sldMk cId="3476480809" sldId="411"/>
        </pc:sldMkLst>
      </pc:sldChg>
      <pc:sldChg chg="modTransition">
        <pc:chgData name="Ben Williams" userId="S::bcw022@uark.edu::9fa25960-05ef-42a8-a27a-d1418d7d8b84" providerId="AD" clId="Web-{C735C2B2-28B7-42D4-A113-CA01F42A5CB4}" dt="2025-09-28T22:40:27.392" v="17"/>
        <pc:sldMkLst>
          <pc:docMk/>
          <pc:sldMk cId="4251783403" sldId="412"/>
        </pc:sldMkLst>
      </pc:sldChg>
      <pc:sldChg chg="modTransition">
        <pc:chgData name="Ben Williams" userId="S::bcw022@uark.edu::9fa25960-05ef-42a8-a27a-d1418d7d8b84" providerId="AD" clId="Web-{C735C2B2-28B7-42D4-A113-CA01F42A5CB4}" dt="2025-09-28T22:40:27.392" v="15"/>
        <pc:sldMkLst>
          <pc:docMk/>
          <pc:sldMk cId="2300164910" sldId="413"/>
        </pc:sldMkLst>
      </pc:sldChg>
      <pc:sldChg chg="modTransition">
        <pc:chgData name="Ben Williams" userId="S::bcw022@uark.edu::9fa25960-05ef-42a8-a27a-d1418d7d8b84" providerId="AD" clId="Web-{C735C2B2-28B7-42D4-A113-CA01F42A5CB4}" dt="2025-09-28T22:40:27.392" v="24"/>
        <pc:sldMkLst>
          <pc:docMk/>
          <pc:sldMk cId="250560182" sldId="415"/>
        </pc:sldMkLst>
      </pc:sldChg>
      <pc:sldChg chg="modTransition">
        <pc:chgData name="Ben Williams" userId="S::bcw022@uark.edu::9fa25960-05ef-42a8-a27a-d1418d7d8b84" providerId="AD" clId="Web-{C735C2B2-28B7-42D4-A113-CA01F42A5CB4}" dt="2025-09-28T22:40:27.392" v="26"/>
        <pc:sldMkLst>
          <pc:docMk/>
          <pc:sldMk cId="1123758856" sldId="416"/>
        </pc:sldMkLst>
      </pc:sldChg>
      <pc:sldChg chg="modTransition">
        <pc:chgData name="Ben Williams" userId="S::bcw022@uark.edu::9fa25960-05ef-42a8-a27a-d1418d7d8b84" providerId="AD" clId="Web-{C735C2B2-28B7-42D4-A113-CA01F42A5CB4}" dt="2025-09-28T22:40:27.392" v="29"/>
        <pc:sldMkLst>
          <pc:docMk/>
          <pc:sldMk cId="4241780715" sldId="418"/>
        </pc:sldMkLst>
      </pc:sldChg>
      <pc:sldChg chg="modTransition">
        <pc:chgData name="Ben Williams" userId="S::bcw022@uark.edu::9fa25960-05ef-42a8-a27a-d1418d7d8b84" providerId="AD" clId="Web-{C735C2B2-28B7-42D4-A113-CA01F42A5CB4}" dt="2025-09-28T22:40:27.392" v="20"/>
        <pc:sldMkLst>
          <pc:docMk/>
          <pc:sldMk cId="3409027768" sldId="419"/>
        </pc:sldMkLst>
      </pc:sldChg>
      <pc:sldChg chg="modTransition">
        <pc:chgData name="Ben Williams" userId="S::bcw022@uark.edu::9fa25960-05ef-42a8-a27a-d1418d7d8b84" providerId="AD" clId="Web-{C735C2B2-28B7-42D4-A113-CA01F42A5CB4}" dt="2025-09-28T22:40:27.392" v="21"/>
        <pc:sldMkLst>
          <pc:docMk/>
          <pc:sldMk cId="2766432108" sldId="420"/>
        </pc:sldMkLst>
      </pc:sldChg>
      <pc:sldChg chg="modTransition">
        <pc:chgData name="Ben Williams" userId="S::bcw022@uark.edu::9fa25960-05ef-42a8-a27a-d1418d7d8b84" providerId="AD" clId="Web-{C735C2B2-28B7-42D4-A113-CA01F42A5CB4}" dt="2025-09-28T22:40:27.392" v="19"/>
        <pc:sldMkLst>
          <pc:docMk/>
          <pc:sldMk cId="3358540982" sldId="421"/>
        </pc:sldMkLst>
      </pc:sldChg>
      <pc:sldChg chg="modTransition">
        <pc:chgData name="Ben Williams" userId="S::bcw022@uark.edu::9fa25960-05ef-42a8-a27a-d1418d7d8b84" providerId="AD" clId="Web-{C735C2B2-28B7-42D4-A113-CA01F42A5CB4}" dt="2025-09-28T22:40:27.392" v="22"/>
        <pc:sldMkLst>
          <pc:docMk/>
          <pc:sldMk cId="174527425" sldId="422"/>
        </pc:sldMkLst>
      </pc:sldChg>
      <pc:sldChg chg="modTransition">
        <pc:chgData name="Ben Williams" userId="S::bcw022@uark.edu::9fa25960-05ef-42a8-a27a-d1418d7d8b84" providerId="AD" clId="Web-{C735C2B2-28B7-42D4-A113-CA01F42A5CB4}" dt="2025-09-28T22:40:27.392" v="23"/>
        <pc:sldMkLst>
          <pc:docMk/>
          <pc:sldMk cId="3843791672" sldId="423"/>
        </pc:sldMkLst>
      </pc:sldChg>
      <pc:sldChg chg="modTransition">
        <pc:chgData name="Ben Williams" userId="S::bcw022@uark.edu::9fa25960-05ef-42a8-a27a-d1418d7d8b84" providerId="AD" clId="Web-{C735C2B2-28B7-42D4-A113-CA01F42A5CB4}" dt="2025-09-28T22:40:27.392" v="27"/>
        <pc:sldMkLst>
          <pc:docMk/>
          <pc:sldMk cId="1997411904" sldId="424"/>
        </pc:sldMkLst>
      </pc:sldChg>
      <pc:sldChg chg="modTransition">
        <pc:chgData name="Ben Williams" userId="S::bcw022@uark.edu::9fa25960-05ef-42a8-a27a-d1418d7d8b84" providerId="AD" clId="Web-{C735C2B2-28B7-42D4-A113-CA01F42A5CB4}" dt="2025-09-28T22:40:27.392" v="25"/>
        <pc:sldMkLst>
          <pc:docMk/>
          <pc:sldMk cId="378880178" sldId="425"/>
        </pc:sldMkLst>
      </pc:sldChg>
      <pc:sldChg chg="modTransition">
        <pc:chgData name="Ben Williams" userId="S::bcw022@uark.edu::9fa25960-05ef-42a8-a27a-d1418d7d8b84" providerId="AD" clId="Web-{C735C2B2-28B7-42D4-A113-CA01F42A5CB4}" dt="2025-09-28T22:40:27.392" v="18"/>
        <pc:sldMkLst>
          <pc:docMk/>
          <pc:sldMk cId="3570989120" sldId="426"/>
        </pc:sldMkLst>
      </pc:sldChg>
    </pc:docChg>
  </pc:docChgLst>
  <pc:docChgLst>
    <pc:chgData name="Ben Williams" userId="S::bcw022@uark.edu::9fa25960-05ef-42a8-a27a-d1418d7d8b84" providerId="AD" clId="Web-{46B1DCE6-0840-4B93-A5C3-CED6876D1DB6}"/>
    <pc:docChg chg="addSld delSld modSld">
      <pc:chgData name="Ben Williams" userId="S::bcw022@uark.edu::9fa25960-05ef-42a8-a27a-d1418d7d8b84" providerId="AD" clId="Web-{46B1DCE6-0840-4B93-A5C3-CED6876D1DB6}" dt="2025-09-27T23:14:35.219" v="107" actId="20577"/>
      <pc:docMkLst>
        <pc:docMk/>
      </pc:docMkLst>
      <pc:sldChg chg="addSp delSp modSp mod modClrScheme chgLayout">
        <pc:chgData name="Ben Williams" userId="S::bcw022@uark.edu::9fa25960-05ef-42a8-a27a-d1418d7d8b84" providerId="AD" clId="Web-{46B1DCE6-0840-4B93-A5C3-CED6876D1DB6}" dt="2025-09-27T23:11:17.174" v="4"/>
        <pc:sldMkLst>
          <pc:docMk/>
          <pc:sldMk cId="3476480809" sldId="411"/>
        </pc:sldMkLst>
        <pc:spChg chg="mod ord">
          <ac:chgData name="Ben Williams" userId="S::bcw022@uark.edu::9fa25960-05ef-42a8-a27a-d1418d7d8b84" providerId="AD" clId="Web-{46B1DCE6-0840-4B93-A5C3-CED6876D1DB6}" dt="2025-09-27T23:10:32.282" v="2"/>
          <ac:spMkLst>
            <pc:docMk/>
            <pc:sldMk cId="3476480809" sldId="411"/>
            <ac:spMk id="3" creationId="{AB467B79-E418-6CED-1BD5-C89AACFA95FE}"/>
          </ac:spMkLst>
        </pc:spChg>
      </pc:sldChg>
      <pc:sldChg chg="addSp delSp modSp mod modClrScheme chgLayout">
        <pc:chgData name="Ben Williams" userId="S::bcw022@uark.edu::9fa25960-05ef-42a8-a27a-d1418d7d8b84" providerId="AD" clId="Web-{46B1DCE6-0840-4B93-A5C3-CED6876D1DB6}" dt="2025-09-27T23:13:04.259" v="34"/>
        <pc:sldMkLst>
          <pc:docMk/>
          <pc:sldMk cId="2300164910" sldId="413"/>
        </pc:sldMkLst>
        <pc:spChg chg="mod ord">
          <ac:chgData name="Ben Williams" userId="S::bcw022@uark.edu::9fa25960-05ef-42a8-a27a-d1418d7d8b84" providerId="AD" clId="Web-{46B1DCE6-0840-4B93-A5C3-CED6876D1DB6}" dt="2025-09-27T23:11:03.720" v="3"/>
          <ac:spMkLst>
            <pc:docMk/>
            <pc:sldMk cId="2300164910" sldId="413"/>
            <ac:spMk id="3" creationId="{772BC9D6-9209-4710-0AF2-D05900BBAFA4}"/>
          </ac:spMkLst>
        </pc:spChg>
      </pc:sldChg>
      <pc:sldChg chg="modSp new">
        <pc:chgData name="Ben Williams" userId="S::bcw022@uark.edu::9fa25960-05ef-42a8-a27a-d1418d7d8b84" providerId="AD" clId="Web-{46B1DCE6-0840-4B93-A5C3-CED6876D1DB6}" dt="2025-09-27T23:14:35.219" v="107" actId="20577"/>
        <pc:sldMkLst>
          <pc:docMk/>
          <pc:sldMk cId="250560182" sldId="415"/>
        </pc:sldMkLst>
        <pc:spChg chg="mod">
          <ac:chgData name="Ben Williams" userId="S::bcw022@uark.edu::9fa25960-05ef-42a8-a27a-d1418d7d8b84" providerId="AD" clId="Web-{46B1DCE6-0840-4B93-A5C3-CED6876D1DB6}" dt="2025-09-27T23:13:37.697" v="45" actId="20577"/>
          <ac:spMkLst>
            <pc:docMk/>
            <pc:sldMk cId="250560182" sldId="415"/>
            <ac:spMk id="2" creationId="{98B430F0-D4DF-1CC0-0C89-1A713B4634B8}"/>
          </ac:spMkLst>
        </pc:spChg>
        <pc:spChg chg="mod">
          <ac:chgData name="Ben Williams" userId="S::bcw022@uark.edu::9fa25960-05ef-42a8-a27a-d1418d7d8b84" providerId="AD" clId="Web-{46B1DCE6-0840-4B93-A5C3-CED6876D1DB6}" dt="2025-09-27T23:14:23.704" v="90" actId="1076"/>
          <ac:spMkLst>
            <pc:docMk/>
            <pc:sldMk cId="250560182" sldId="415"/>
            <ac:spMk id="3" creationId="{92154710-9029-0C79-7EC1-86EFD33FCB1F}"/>
          </ac:spMkLst>
        </pc:spChg>
        <pc:spChg chg="mod">
          <ac:chgData name="Ben Williams" userId="S::bcw022@uark.edu::9fa25960-05ef-42a8-a27a-d1418d7d8b84" providerId="AD" clId="Web-{46B1DCE6-0840-4B93-A5C3-CED6876D1DB6}" dt="2025-09-27T23:14:35.219" v="107" actId="20577"/>
          <ac:spMkLst>
            <pc:docMk/>
            <pc:sldMk cId="250560182" sldId="415"/>
            <ac:spMk id="4" creationId="{DB2C6872-DB36-DE0C-891C-122747A8045D}"/>
          </ac:spMkLst>
        </pc:spChg>
      </pc:sldChg>
    </pc:docChg>
  </pc:docChgLst>
  <pc:docChgLst>
    <pc:chgData name="Ben Williams" userId="S::bcw022@uark.edu::9fa25960-05ef-42a8-a27a-d1418d7d8b84" providerId="AD" clId="Web-{522E1198-0706-4B99-A870-CAD276FBE1E3}"/>
    <pc:docChg chg="modSld">
      <pc:chgData name="Ben Williams" userId="S::bcw022@uark.edu::9fa25960-05ef-42a8-a27a-d1418d7d8b84" providerId="AD" clId="Web-{522E1198-0706-4B99-A870-CAD276FBE1E3}" dt="2025-09-28T03:35:36.029" v="606"/>
      <pc:docMkLst>
        <pc:docMk/>
      </pc:docMkLst>
      <pc:sldChg chg="modNotes">
        <pc:chgData name="Ben Williams" userId="S::bcw022@uark.edu::9fa25960-05ef-42a8-a27a-d1418d7d8b84" providerId="AD" clId="Web-{522E1198-0706-4B99-A870-CAD276FBE1E3}" dt="2025-09-28T03:32:57.617" v="595"/>
        <pc:sldMkLst>
          <pc:docMk/>
          <pc:sldMk cId="1123758856" sldId="416"/>
        </pc:sldMkLst>
      </pc:sldChg>
      <pc:sldChg chg="addSp delSp modSp modNotes">
        <pc:chgData name="Ben Williams" userId="S::bcw022@uark.edu::9fa25960-05ef-42a8-a27a-d1418d7d8b84" providerId="AD" clId="Web-{522E1198-0706-4B99-A870-CAD276FBE1E3}" dt="2025-09-28T03:35:36.029" v="606"/>
        <pc:sldMkLst>
          <pc:docMk/>
          <pc:sldMk cId="3358540982" sldId="421"/>
        </pc:sldMkLst>
        <pc:picChg chg="add mod ord">
          <ac:chgData name="Ben Williams" userId="S::bcw022@uark.edu::9fa25960-05ef-42a8-a27a-d1418d7d8b84" providerId="AD" clId="Web-{522E1198-0706-4B99-A870-CAD276FBE1E3}" dt="2025-09-28T03:11:53.427" v="3" actId="14100"/>
          <ac:picMkLst>
            <pc:docMk/>
            <pc:sldMk cId="3358540982" sldId="421"/>
            <ac:picMk id="5" creationId="{0950288C-7770-2315-A11B-B1C30C41CFEF}"/>
          </ac:picMkLst>
        </pc:picChg>
        <pc:picChg chg="add mod ord">
          <ac:chgData name="Ben Williams" userId="S::bcw022@uark.edu::9fa25960-05ef-42a8-a27a-d1418d7d8b84" providerId="AD" clId="Web-{522E1198-0706-4B99-A870-CAD276FBE1E3}" dt="2025-09-28T03:12:27.852" v="6" actId="1076"/>
          <ac:picMkLst>
            <pc:docMk/>
            <pc:sldMk cId="3358540982" sldId="421"/>
            <ac:picMk id="6" creationId="{60D6CA62-320B-31EB-46AA-667FA365B135}"/>
          </ac:picMkLst>
        </pc:picChg>
      </pc:sldChg>
      <pc:sldChg chg="modNotes">
        <pc:chgData name="Ben Williams" userId="S::bcw022@uark.edu::9fa25960-05ef-42a8-a27a-d1418d7d8b84" providerId="AD" clId="Web-{522E1198-0706-4B99-A870-CAD276FBE1E3}" dt="2025-09-28T03:35:23.107" v="597"/>
        <pc:sldMkLst>
          <pc:docMk/>
          <pc:sldMk cId="174527425" sldId="422"/>
        </pc:sldMkLst>
      </pc:sldChg>
    </pc:docChg>
  </pc:docChgLst>
  <pc:docChgLst>
    <pc:chgData name="Ben Williams" userId="S::bcw022@uark.edu::9fa25960-05ef-42a8-a27a-d1418d7d8b84" providerId="AD" clId="Web-{9C18D822-575D-45D5-AAF9-EFE12F91A26B}"/>
    <pc:docChg chg="modSld">
      <pc:chgData name="Ben Williams" userId="S::bcw022@uark.edu::9fa25960-05ef-42a8-a27a-d1418d7d8b84" providerId="AD" clId="Web-{9C18D822-575D-45D5-AAF9-EFE12F91A26B}" dt="2025-09-28T00:04:41.072" v="65" actId="1076"/>
      <pc:docMkLst>
        <pc:docMk/>
      </pc:docMkLst>
      <pc:sldChg chg="addSp modSp">
        <pc:chgData name="Ben Williams" userId="S::bcw022@uark.edu::9fa25960-05ef-42a8-a27a-d1418d7d8b84" providerId="AD" clId="Web-{9C18D822-575D-45D5-AAF9-EFE12F91A26B}" dt="2025-09-28T00:04:41.072" v="65" actId="1076"/>
        <pc:sldMkLst>
          <pc:docMk/>
          <pc:sldMk cId="1123758856" sldId="416"/>
        </pc:sldMkLst>
        <pc:spChg chg="mod">
          <ac:chgData name="Ben Williams" userId="S::bcw022@uark.edu::9fa25960-05ef-42a8-a27a-d1418d7d8b84" providerId="AD" clId="Web-{9C18D822-575D-45D5-AAF9-EFE12F91A26B}" dt="2025-09-28T00:04:41.072" v="65" actId="1076"/>
          <ac:spMkLst>
            <pc:docMk/>
            <pc:sldMk cId="1123758856" sldId="416"/>
            <ac:spMk id="4" creationId="{63959FEB-11B7-30C3-6BDF-4D5D7703AA8E}"/>
          </ac:spMkLst>
        </pc:spChg>
        <pc:picChg chg="add mod">
          <ac:chgData name="Ben Williams" userId="S::bcw022@uark.edu::9fa25960-05ef-42a8-a27a-d1418d7d8b84" providerId="AD" clId="Web-{9C18D822-575D-45D5-AAF9-EFE12F91A26B}" dt="2025-09-28T00:04:37.603" v="64" actId="1076"/>
          <ac:picMkLst>
            <pc:docMk/>
            <pc:sldMk cId="1123758856" sldId="416"/>
            <ac:picMk id="5" creationId="{E66CCBC9-6298-11D2-0695-4C4882A44DB2}"/>
          </ac:picMkLst>
        </pc:picChg>
        <pc:picChg chg="add mod">
          <ac:chgData name="Ben Williams" userId="S::bcw022@uark.edu::9fa25960-05ef-42a8-a27a-d1418d7d8b84" providerId="AD" clId="Web-{9C18D822-575D-45D5-AAF9-EFE12F91A26B}" dt="2025-09-28T00:04:34.275" v="63" actId="1076"/>
          <ac:picMkLst>
            <pc:docMk/>
            <pc:sldMk cId="1123758856" sldId="416"/>
            <ac:picMk id="6" creationId="{68D0C522-CB81-781B-8FCC-C99AC88886AE}"/>
          </ac:picMkLst>
        </pc:picChg>
      </pc:sldChg>
      <pc:sldChg chg="modSp">
        <pc:chgData name="Ben Williams" userId="S::bcw022@uark.edu::9fa25960-05ef-42a8-a27a-d1418d7d8b84" providerId="AD" clId="Web-{9C18D822-575D-45D5-AAF9-EFE12F91A26B}" dt="2025-09-28T00:00:37.290" v="42" actId="20577"/>
        <pc:sldMkLst>
          <pc:docMk/>
          <pc:sldMk cId="1997411904" sldId="424"/>
        </pc:sldMkLst>
        <pc:spChg chg="mod">
          <ac:chgData name="Ben Williams" userId="S::bcw022@uark.edu::9fa25960-05ef-42a8-a27a-d1418d7d8b84" providerId="AD" clId="Web-{9C18D822-575D-45D5-AAF9-EFE12F91A26B}" dt="2025-09-28T00:00:37.290" v="42" actId="20577"/>
          <ac:spMkLst>
            <pc:docMk/>
            <pc:sldMk cId="1997411904" sldId="424"/>
            <ac:spMk id="3" creationId="{E2FBD28C-59E2-3C7B-4735-9F90DB5C8E63}"/>
          </ac:spMkLst>
        </pc:spChg>
      </pc:sldChg>
    </pc:docChg>
  </pc:docChgLst>
  <pc:docChgLst>
    <pc:chgData name="Ben Williams" userId="S::bcw022@uark.edu::9fa25960-05ef-42a8-a27a-d1418d7d8b84" providerId="AD" clId="Web-{D31AE001-BCCB-40B8-8E60-6D0C82BA700B}"/>
    <pc:docChg chg="addSld delSld modSld">
      <pc:chgData name="Ben Williams" userId="S::bcw022@uark.edu::9fa25960-05ef-42a8-a27a-d1418d7d8b84" providerId="AD" clId="Web-{D31AE001-BCCB-40B8-8E60-6D0C82BA700B}" dt="2025-09-27T22:54:01.800" v="43"/>
      <pc:docMkLst>
        <pc:docMk/>
      </pc:docMkLst>
      <pc:sldChg chg="delSp modSp mod setBg">
        <pc:chgData name="Ben Williams" userId="S::bcw022@uark.edu::9fa25960-05ef-42a8-a27a-d1418d7d8b84" providerId="AD" clId="Web-{D31AE001-BCCB-40B8-8E60-6D0C82BA700B}" dt="2025-09-27T22:52:47.049" v="9" actId="20577"/>
        <pc:sldMkLst>
          <pc:docMk/>
          <pc:sldMk cId="4251783403" sldId="412"/>
        </pc:sldMkLst>
        <pc:spChg chg="mod">
          <ac:chgData name="Ben Williams" userId="S::bcw022@uark.edu::9fa25960-05ef-42a8-a27a-d1418d7d8b84" providerId="AD" clId="Web-{D31AE001-BCCB-40B8-8E60-6D0C82BA700B}" dt="2025-09-27T22:52:47.049" v="9" actId="20577"/>
          <ac:spMkLst>
            <pc:docMk/>
            <pc:sldMk cId="4251783403" sldId="412"/>
            <ac:spMk id="3" creationId="{CA8E7698-F253-D092-363B-19BB568EB34D}"/>
          </ac:spMkLst>
        </pc:spChg>
      </pc:sldChg>
      <pc:sldChg chg="delSp modSp new">
        <pc:chgData name="Ben Williams" userId="S::bcw022@uark.edu::9fa25960-05ef-42a8-a27a-d1418d7d8b84" providerId="AD" clId="Web-{D31AE001-BCCB-40B8-8E60-6D0C82BA700B}" dt="2025-09-27T22:53:28.393" v="35" actId="20577"/>
        <pc:sldMkLst>
          <pc:docMk/>
          <pc:sldMk cId="2300164910" sldId="413"/>
        </pc:sldMkLst>
        <pc:spChg chg="mod">
          <ac:chgData name="Ben Williams" userId="S::bcw022@uark.edu::9fa25960-05ef-42a8-a27a-d1418d7d8b84" providerId="AD" clId="Web-{D31AE001-BCCB-40B8-8E60-6D0C82BA700B}" dt="2025-09-27T22:53:28.393" v="35" actId="20577"/>
          <ac:spMkLst>
            <pc:docMk/>
            <pc:sldMk cId="2300164910" sldId="413"/>
            <ac:spMk id="3" creationId="{772BC9D6-9209-4710-0AF2-D05900BBAFA4}"/>
          </ac:spMkLst>
        </pc:spChg>
      </pc:sldChg>
    </pc:docChg>
  </pc:docChgLst>
  <pc:docChgLst>
    <pc:chgData name="Luke Ehrisman" userId="S::ehrisman@uark.edu::be55ce8e-f657-4886-b5f3-560196daf822" providerId="AD" clId="Web-{D4D63CF6-D9BC-451C-A27C-1BD5E0C1BFAF}"/>
    <pc:docChg chg="addSld delSld modSld sldOrd">
      <pc:chgData name="Luke Ehrisman" userId="S::ehrisman@uark.edu::be55ce8e-f657-4886-b5f3-560196daf822" providerId="AD" clId="Web-{D4D63CF6-D9BC-451C-A27C-1BD5E0C1BFAF}" dt="2025-09-30T16:56:48.812" v="36" actId="14100"/>
      <pc:docMkLst>
        <pc:docMk/>
      </pc:docMkLst>
      <pc:sldChg chg="addSp delSp modSp add ord replId">
        <pc:chgData name="Luke Ehrisman" userId="S::ehrisman@uark.edu::be55ce8e-f657-4886-b5f3-560196daf822" providerId="AD" clId="Web-{D4D63CF6-D9BC-451C-A27C-1BD5E0C1BFAF}" dt="2025-09-30T16:55:30.640" v="7"/>
        <pc:sldMkLst>
          <pc:docMk/>
          <pc:sldMk cId="1034095210" sldId="431"/>
        </pc:sldMkLst>
        <pc:spChg chg="add del mod">
          <ac:chgData name="Luke Ehrisman" userId="S::ehrisman@uark.edu::be55ce8e-f657-4886-b5f3-560196daf822" providerId="AD" clId="Web-{D4D63CF6-D9BC-451C-A27C-1BD5E0C1BFAF}" dt="2025-09-30T16:55:21.921" v="5"/>
          <ac:spMkLst>
            <pc:docMk/>
            <pc:sldMk cId="1034095210" sldId="431"/>
            <ac:spMk id="4" creationId="{C42E1147-74C4-B6E8-8AD8-79BEA788866E}"/>
          </ac:spMkLst>
        </pc:spChg>
        <pc:spChg chg="add mod">
          <ac:chgData name="Luke Ehrisman" userId="S::ehrisman@uark.edu::be55ce8e-f657-4886-b5f3-560196daf822" providerId="AD" clId="Web-{D4D63CF6-D9BC-451C-A27C-1BD5E0C1BFAF}" dt="2025-09-30T16:55:13.640" v="4"/>
          <ac:spMkLst>
            <pc:docMk/>
            <pc:sldMk cId="1034095210" sldId="431"/>
            <ac:spMk id="8" creationId="{96AD4CD8-9512-9C17-5C3E-DFB57AEB838A}"/>
          </ac:spMkLst>
        </pc:spChg>
        <pc:picChg chg="del">
          <ac:chgData name="Luke Ehrisman" userId="S::ehrisman@uark.edu::be55ce8e-f657-4886-b5f3-560196daf822" providerId="AD" clId="Web-{D4D63CF6-D9BC-451C-A27C-1BD5E0C1BFAF}" dt="2025-09-30T16:55:12.093" v="3"/>
          <ac:picMkLst>
            <pc:docMk/>
            <pc:sldMk cId="1034095210" sldId="431"/>
            <ac:picMk id="5" creationId="{39B718C2-BA18-78A2-DA5E-D5F69229EFDB}"/>
          </ac:picMkLst>
        </pc:picChg>
        <pc:picChg chg="del">
          <ac:chgData name="Luke Ehrisman" userId="S::ehrisman@uark.edu::be55ce8e-f657-4886-b5f3-560196daf822" providerId="AD" clId="Web-{D4D63CF6-D9BC-451C-A27C-1BD5E0C1BFAF}" dt="2025-09-30T16:55:13.640" v="4"/>
          <ac:picMkLst>
            <pc:docMk/>
            <pc:sldMk cId="1034095210" sldId="431"/>
            <ac:picMk id="6" creationId="{DE39DCDA-53C8-672D-C5FE-9DB9A3CBF6AF}"/>
          </ac:picMkLst>
        </pc:picChg>
        <pc:picChg chg="add mod ord">
          <ac:chgData name="Luke Ehrisman" userId="S::ehrisman@uark.edu::be55ce8e-f657-4886-b5f3-560196daf822" providerId="AD" clId="Web-{D4D63CF6-D9BC-451C-A27C-1BD5E0C1BFAF}" dt="2025-09-30T16:55:21.921" v="5"/>
          <ac:picMkLst>
            <pc:docMk/>
            <pc:sldMk cId="1034095210" sldId="431"/>
            <ac:picMk id="9" creationId="{ED28FF3C-7366-1F63-E910-6E1C5966A234}"/>
          </ac:picMkLst>
        </pc:picChg>
      </pc:sldChg>
      <pc:sldChg chg="new del">
        <pc:chgData name="Luke Ehrisman" userId="S::ehrisman@uark.edu::be55ce8e-f657-4886-b5f3-560196daf822" providerId="AD" clId="Web-{D4D63CF6-D9BC-451C-A27C-1BD5E0C1BFAF}" dt="2025-09-30T16:55:00.608" v="1"/>
        <pc:sldMkLst>
          <pc:docMk/>
          <pc:sldMk cId="3961906380" sldId="431"/>
        </pc:sldMkLst>
      </pc:sldChg>
      <pc:sldChg chg="addSp delSp modSp add replId">
        <pc:chgData name="Luke Ehrisman" userId="S::ehrisman@uark.edu::be55ce8e-f657-4886-b5f3-560196daf822" providerId="AD" clId="Web-{D4D63CF6-D9BC-451C-A27C-1BD5E0C1BFAF}" dt="2025-09-30T16:55:39.687" v="10" actId="1076"/>
        <pc:sldMkLst>
          <pc:docMk/>
          <pc:sldMk cId="1340939983" sldId="432"/>
        </pc:sldMkLst>
        <pc:spChg chg="add mod">
          <ac:chgData name="Luke Ehrisman" userId="S::ehrisman@uark.edu::be55ce8e-f657-4886-b5f3-560196daf822" providerId="AD" clId="Web-{D4D63CF6-D9BC-451C-A27C-1BD5E0C1BFAF}" dt="2025-09-30T16:55:33.296" v="8"/>
          <ac:spMkLst>
            <pc:docMk/>
            <pc:sldMk cId="1340939983" sldId="432"/>
            <ac:spMk id="4" creationId="{C66FC043-5A88-6C50-6508-34D4B0F5163D}"/>
          </ac:spMkLst>
        </pc:spChg>
        <pc:spChg chg="del">
          <ac:chgData name="Luke Ehrisman" userId="S::ehrisman@uark.edu::be55ce8e-f657-4886-b5f3-560196daf822" providerId="AD" clId="Web-{D4D63CF6-D9BC-451C-A27C-1BD5E0C1BFAF}" dt="2025-09-30T16:55:37.749" v="9"/>
          <ac:spMkLst>
            <pc:docMk/>
            <pc:sldMk cId="1340939983" sldId="432"/>
            <ac:spMk id="8" creationId="{7D7CE372-0E9B-C0C6-EBE9-1DE4D6D9AABD}"/>
          </ac:spMkLst>
        </pc:spChg>
        <pc:picChg chg="add mod ord">
          <ac:chgData name="Luke Ehrisman" userId="S::ehrisman@uark.edu::be55ce8e-f657-4886-b5f3-560196daf822" providerId="AD" clId="Web-{D4D63CF6-D9BC-451C-A27C-1BD5E0C1BFAF}" dt="2025-09-30T16:55:39.687" v="10" actId="1076"/>
          <ac:picMkLst>
            <pc:docMk/>
            <pc:sldMk cId="1340939983" sldId="432"/>
            <ac:picMk id="5" creationId="{C2920AB8-75C3-29B3-AA50-FA7C26C0E587}"/>
          </ac:picMkLst>
        </pc:picChg>
        <pc:picChg chg="del">
          <ac:chgData name="Luke Ehrisman" userId="S::ehrisman@uark.edu::be55ce8e-f657-4886-b5f3-560196daf822" providerId="AD" clId="Web-{D4D63CF6-D9BC-451C-A27C-1BD5E0C1BFAF}" dt="2025-09-30T16:55:33.296" v="8"/>
          <ac:picMkLst>
            <pc:docMk/>
            <pc:sldMk cId="1340939983" sldId="432"/>
            <ac:picMk id="9" creationId="{0971733B-7F59-EB72-3F19-5D18A2B35C7D}"/>
          </ac:picMkLst>
        </pc:picChg>
      </pc:sldChg>
      <pc:sldChg chg="addSp delSp modSp add replId">
        <pc:chgData name="Luke Ehrisman" userId="S::ehrisman@uark.edu::be55ce8e-f657-4886-b5f3-560196daf822" providerId="AD" clId="Web-{D4D63CF6-D9BC-451C-A27C-1BD5E0C1BFAF}" dt="2025-09-30T16:56:48.812" v="36" actId="14100"/>
        <pc:sldMkLst>
          <pc:docMk/>
          <pc:sldMk cId="1787846068" sldId="433"/>
        </pc:sldMkLst>
        <pc:spChg chg="mod">
          <ac:chgData name="Luke Ehrisman" userId="S::ehrisman@uark.edu::be55ce8e-f657-4886-b5f3-560196daf822" providerId="AD" clId="Web-{D4D63CF6-D9BC-451C-A27C-1BD5E0C1BFAF}" dt="2025-09-30T16:56:46.078" v="35" actId="20577"/>
          <ac:spMkLst>
            <pc:docMk/>
            <pc:sldMk cId="1787846068" sldId="433"/>
            <ac:spMk id="2" creationId="{00D38896-C901-6D09-DE0A-DA6BA8DB4A72}"/>
          </ac:spMkLst>
        </pc:spChg>
        <pc:spChg chg="del">
          <ac:chgData name="Luke Ehrisman" userId="S::ehrisman@uark.edu::be55ce8e-f657-4886-b5f3-560196daf822" providerId="AD" clId="Web-{D4D63CF6-D9BC-451C-A27C-1BD5E0C1BFAF}" dt="2025-09-30T16:56:10.468" v="14"/>
          <ac:spMkLst>
            <pc:docMk/>
            <pc:sldMk cId="1787846068" sldId="433"/>
            <ac:spMk id="4" creationId="{AB66B54F-4FB1-5774-73F0-20593C3F4C25}"/>
          </ac:spMkLst>
        </pc:spChg>
        <pc:spChg chg="add del mod">
          <ac:chgData name="Luke Ehrisman" userId="S::ehrisman@uark.edu::be55ce8e-f657-4886-b5f3-560196daf822" providerId="AD" clId="Web-{D4D63CF6-D9BC-451C-A27C-1BD5E0C1BFAF}" dt="2025-09-30T16:56:18.015" v="16"/>
          <ac:spMkLst>
            <pc:docMk/>
            <pc:sldMk cId="1787846068" sldId="433"/>
            <ac:spMk id="6" creationId="{944D75C4-C35E-13E5-4258-767FAE5F0178}"/>
          </ac:spMkLst>
        </pc:spChg>
        <pc:picChg chg="del">
          <ac:chgData name="Luke Ehrisman" userId="S::ehrisman@uark.edu::be55ce8e-f657-4886-b5f3-560196daf822" providerId="AD" clId="Web-{D4D63CF6-D9BC-451C-A27C-1BD5E0C1BFAF}" dt="2025-09-30T16:56:12.609" v="15"/>
          <ac:picMkLst>
            <pc:docMk/>
            <pc:sldMk cId="1787846068" sldId="433"/>
            <ac:picMk id="5" creationId="{4B3DDAB1-34FA-3422-4C8F-0017A58139BB}"/>
          </ac:picMkLst>
        </pc:picChg>
        <pc:picChg chg="add mod ord">
          <ac:chgData name="Luke Ehrisman" userId="S::ehrisman@uark.edu::be55ce8e-f657-4886-b5f3-560196daf822" providerId="AD" clId="Web-{D4D63CF6-D9BC-451C-A27C-1BD5E0C1BFAF}" dt="2025-09-30T16:56:48.812" v="36" actId="14100"/>
          <ac:picMkLst>
            <pc:docMk/>
            <pc:sldMk cId="1787846068" sldId="433"/>
            <ac:picMk id="7" creationId="{5F477AD9-DB52-BBB0-F54A-EAC84D84A77D}"/>
          </ac:picMkLst>
        </pc:picChg>
      </pc:sldChg>
      <pc:sldChg chg="add del">
        <pc:chgData name="Luke Ehrisman" userId="S::ehrisman@uark.edu::be55ce8e-f657-4886-b5f3-560196daf822" providerId="AD" clId="Web-{D4D63CF6-D9BC-451C-A27C-1BD5E0C1BFAF}" dt="2025-09-30T16:55:58.937" v="12"/>
        <pc:sldMkLst>
          <pc:docMk/>
          <pc:sldMk cId="2982481074" sldId="433"/>
        </pc:sldMkLst>
      </pc:sldChg>
    </pc:docChg>
  </pc:docChgLst>
  <pc:docChgLst>
    <pc:chgData name="Ben Williams" userId="S::bcw022@uark.edu::9fa25960-05ef-42a8-a27a-d1418d7d8b84" providerId="AD" clId="Web-{CFF90A3A-8EFD-4AC4-AA3E-55E001FD0024}"/>
    <pc:docChg chg="addSld modSld">
      <pc:chgData name="Ben Williams" userId="S::bcw022@uark.edu::9fa25960-05ef-42a8-a27a-d1418d7d8b84" providerId="AD" clId="Web-{CFF90A3A-8EFD-4AC4-AA3E-55E001FD0024}" dt="2025-09-28T22:47:58.435" v="12"/>
      <pc:docMkLst>
        <pc:docMk/>
      </pc:docMkLst>
      <pc:sldChg chg="addSp delSp modSp new">
        <pc:chgData name="Ben Williams" userId="S::bcw022@uark.edu::9fa25960-05ef-42a8-a27a-d1418d7d8b84" providerId="AD" clId="Web-{CFF90A3A-8EFD-4AC4-AA3E-55E001FD0024}" dt="2025-09-28T22:47:58.435" v="12"/>
        <pc:sldMkLst>
          <pc:docMk/>
          <pc:sldMk cId="3742334126" sldId="427"/>
        </pc:sldMkLst>
        <pc:spChg chg="add mod ord">
          <ac:chgData name="Ben Williams" userId="S::bcw022@uark.edu::9fa25960-05ef-42a8-a27a-d1418d7d8b84" providerId="AD" clId="Web-{CFF90A3A-8EFD-4AC4-AA3E-55E001FD0024}" dt="2025-09-28T22:47:58.435" v="12"/>
          <ac:spMkLst>
            <pc:docMk/>
            <pc:sldMk cId="3742334126" sldId="427"/>
            <ac:spMk id="5" creationId="{92FB7F18-FA90-7D52-A740-1369D487007A}"/>
          </ac:spMkLst>
        </pc:spChg>
        <pc:picChg chg="add mod">
          <ac:chgData name="Ben Williams" userId="S::bcw022@uark.edu::9fa25960-05ef-42a8-a27a-d1418d7d8b84" providerId="AD" clId="Web-{CFF90A3A-8EFD-4AC4-AA3E-55E001FD0024}" dt="2025-09-28T22:47:46.106" v="8" actId="1076"/>
          <ac:picMkLst>
            <pc:docMk/>
            <pc:sldMk cId="3742334126" sldId="427"/>
            <ac:picMk id="4" creationId="{1918FA3F-682F-F273-D9B6-6E55CB38D5EE}"/>
          </ac:picMkLst>
        </pc:picChg>
      </pc:sldChg>
    </pc:docChg>
  </pc:docChgLst>
  <pc:docChgLst>
    <pc:chgData name="Luke Ehrisman" userId="S::ehrisman@uark.edu::be55ce8e-f657-4886-b5f3-560196daf822" providerId="AD" clId="Web-{6704D7C2-B97B-41DE-9FA3-CD46F9854566}"/>
    <pc:docChg chg="addSld delSld modSld sldOrd">
      <pc:chgData name="Luke Ehrisman" userId="S::ehrisman@uark.edu::be55ce8e-f657-4886-b5f3-560196daf822" providerId="AD" clId="Web-{6704D7C2-B97B-41DE-9FA3-CD46F9854566}" dt="2025-09-30T15:29:35.432" v="18"/>
      <pc:docMkLst>
        <pc:docMk/>
      </pc:docMkLst>
      <pc:sldChg chg="modSp ord">
        <pc:chgData name="Luke Ehrisman" userId="S::ehrisman@uark.edu::be55ce8e-f657-4886-b5f3-560196daf822" providerId="AD" clId="Web-{6704D7C2-B97B-41DE-9FA3-CD46F9854566}" dt="2025-09-30T15:28:32.228" v="10" actId="20577"/>
        <pc:sldMkLst>
          <pc:docMk/>
          <pc:sldMk cId="4241780715" sldId="418"/>
        </pc:sldMkLst>
        <pc:spChg chg="mod">
          <ac:chgData name="Luke Ehrisman" userId="S::ehrisman@uark.edu::be55ce8e-f657-4886-b5f3-560196daf822" providerId="AD" clId="Web-{6704D7C2-B97B-41DE-9FA3-CD46F9854566}" dt="2025-09-30T15:28:32.228" v="10" actId="20577"/>
          <ac:spMkLst>
            <pc:docMk/>
            <pc:sldMk cId="4241780715" sldId="418"/>
            <ac:spMk id="2" creationId="{337B8652-1043-2FAB-E655-3757EEFD9A59}"/>
          </ac:spMkLst>
        </pc:spChg>
      </pc:sldChg>
      <pc:sldChg chg="add replId">
        <pc:chgData name="Luke Ehrisman" userId="S::ehrisman@uark.edu::be55ce8e-f657-4886-b5f3-560196daf822" providerId="AD" clId="Web-{6704D7C2-B97B-41DE-9FA3-CD46F9854566}" dt="2025-09-30T15:28:18.166" v="0"/>
        <pc:sldMkLst>
          <pc:docMk/>
          <pc:sldMk cId="3794891681" sldId="428"/>
        </pc:sldMkLst>
      </pc:sldChg>
      <pc:sldChg chg="modSp add replId">
        <pc:chgData name="Luke Ehrisman" userId="S::ehrisman@uark.edu::be55ce8e-f657-4886-b5f3-560196daf822" providerId="AD" clId="Web-{6704D7C2-B97B-41DE-9FA3-CD46F9854566}" dt="2025-09-30T15:28:36.994" v="12" actId="20577"/>
        <pc:sldMkLst>
          <pc:docMk/>
          <pc:sldMk cId="512520785" sldId="429"/>
        </pc:sldMkLst>
        <pc:spChg chg="mod">
          <ac:chgData name="Luke Ehrisman" userId="S::ehrisman@uark.edu::be55ce8e-f657-4886-b5f3-560196daf822" providerId="AD" clId="Web-{6704D7C2-B97B-41DE-9FA3-CD46F9854566}" dt="2025-09-30T15:28:36.994" v="12" actId="20577"/>
          <ac:spMkLst>
            <pc:docMk/>
            <pc:sldMk cId="512520785" sldId="429"/>
            <ac:spMk id="2" creationId="{3D089475-870A-1591-7073-92CE8741044E}"/>
          </ac:spMkLst>
        </pc:spChg>
      </pc:sldChg>
      <pc:sldChg chg="modSp add replId">
        <pc:chgData name="Luke Ehrisman" userId="S::ehrisman@uark.edu::be55ce8e-f657-4886-b5f3-560196daf822" providerId="AD" clId="Web-{6704D7C2-B97B-41DE-9FA3-CD46F9854566}" dt="2025-09-30T15:29:24.603" v="16" actId="20577"/>
        <pc:sldMkLst>
          <pc:docMk/>
          <pc:sldMk cId="91731774" sldId="430"/>
        </pc:sldMkLst>
        <pc:spChg chg="mod">
          <ac:chgData name="Luke Ehrisman" userId="S::ehrisman@uark.edu::be55ce8e-f657-4886-b5f3-560196daf822" providerId="AD" clId="Web-{6704D7C2-B97B-41DE-9FA3-CD46F9854566}" dt="2025-09-30T15:29:24.603" v="16" actId="20577"/>
          <ac:spMkLst>
            <pc:docMk/>
            <pc:sldMk cId="91731774" sldId="430"/>
            <ac:spMk id="2" creationId="{923DF527-5A98-E9B7-406D-27E142B2E8B3}"/>
          </ac:spMkLst>
        </pc:spChg>
      </pc:sldChg>
      <pc:sldChg chg="new del">
        <pc:chgData name="Luke Ehrisman" userId="S::ehrisman@uark.edu::be55ce8e-f657-4886-b5f3-560196daf822" providerId="AD" clId="Web-{6704D7C2-B97B-41DE-9FA3-CD46F9854566}" dt="2025-09-30T15:29:35.432" v="18"/>
        <pc:sldMkLst>
          <pc:docMk/>
          <pc:sldMk cId="2525597990" sldId="431"/>
        </pc:sldMkLst>
      </pc:sldChg>
    </pc:docChg>
  </pc:docChgLst>
  <pc:docChgLst>
    <pc:chgData name="Ben Williams" userId="S::bcw022@uark.edu::9fa25960-05ef-42a8-a27a-d1418d7d8b84" providerId="AD" clId="Web-{2C8B4844-0A89-48F1-A064-17DBFEF0CCE2}"/>
    <pc:docChg chg="modSld">
      <pc:chgData name="Ben Williams" userId="S::bcw022@uark.edu::9fa25960-05ef-42a8-a27a-d1418d7d8b84" providerId="AD" clId="Web-{2C8B4844-0A89-48F1-A064-17DBFEF0CCE2}" dt="2025-09-28T00:55:50.017" v="540"/>
      <pc:docMkLst>
        <pc:docMk/>
      </pc:docMkLst>
      <pc:sldChg chg="addSp delSp modSp modNotes">
        <pc:chgData name="Ben Williams" userId="S::bcw022@uark.edu::9fa25960-05ef-42a8-a27a-d1418d7d8b84" providerId="AD" clId="Web-{2C8B4844-0A89-48F1-A064-17DBFEF0CCE2}" dt="2025-09-28T00:55:50.017" v="540"/>
        <pc:sldMkLst>
          <pc:docMk/>
          <pc:sldMk cId="250560182" sldId="415"/>
        </pc:sldMkLst>
        <pc:spChg chg="mod">
          <ac:chgData name="Ben Williams" userId="S::bcw022@uark.edu::9fa25960-05ef-42a8-a27a-d1418d7d8b84" providerId="AD" clId="Web-{2C8B4844-0A89-48F1-A064-17DBFEF0CCE2}" dt="2025-09-28T00:09:17.968" v="16" actId="14100"/>
          <ac:spMkLst>
            <pc:docMk/>
            <pc:sldMk cId="250560182" sldId="415"/>
            <ac:spMk id="2" creationId="{98B430F0-D4DF-1CC0-0C89-1A713B4634B8}"/>
          </ac:spMkLst>
        </pc:spChg>
        <pc:spChg chg="mod">
          <ac:chgData name="Ben Williams" userId="S::bcw022@uark.edu::9fa25960-05ef-42a8-a27a-d1418d7d8b84" providerId="AD" clId="Web-{2C8B4844-0A89-48F1-A064-17DBFEF0CCE2}" dt="2025-09-28T00:09:39.953" v="22" actId="1076"/>
          <ac:spMkLst>
            <pc:docMk/>
            <pc:sldMk cId="250560182" sldId="415"/>
            <ac:spMk id="3" creationId="{92154710-9029-0C79-7EC1-86EFD33FCB1F}"/>
          </ac:spMkLst>
        </pc:spChg>
        <pc:spChg chg="mod">
          <ac:chgData name="Ben Williams" userId="S::bcw022@uark.edu::9fa25960-05ef-42a8-a27a-d1418d7d8b84" providerId="AD" clId="Web-{2C8B4844-0A89-48F1-A064-17DBFEF0CCE2}" dt="2025-09-28T00:09:54.281" v="25" actId="1076"/>
          <ac:spMkLst>
            <pc:docMk/>
            <pc:sldMk cId="250560182" sldId="415"/>
            <ac:spMk id="4" creationId="{DB2C6872-DB36-DE0C-891C-122747A8045D}"/>
          </ac:spMkLst>
        </pc:spChg>
        <pc:spChg chg="add mod ord">
          <ac:chgData name="Ben Williams" userId="S::bcw022@uark.edu::9fa25960-05ef-42a8-a27a-d1418d7d8b84" providerId="AD" clId="Web-{2C8B4844-0A89-48F1-A064-17DBFEF0CCE2}" dt="2025-09-28T00:09:35.094" v="20"/>
          <ac:spMkLst>
            <pc:docMk/>
            <pc:sldMk cId="250560182" sldId="415"/>
            <ac:spMk id="8" creationId="{ED94E9C3-C786-CF99-72F5-CECE1551185B}"/>
          </ac:spMkLst>
        </pc:spChg>
        <pc:picChg chg="add mod">
          <ac:chgData name="Ben Williams" userId="S::bcw022@uark.edu::9fa25960-05ef-42a8-a27a-d1418d7d8b84" providerId="AD" clId="Web-{2C8B4844-0A89-48F1-A064-17DBFEF0CCE2}" dt="2025-09-28T00:09:47.312" v="24" actId="1076"/>
          <ac:picMkLst>
            <pc:docMk/>
            <pc:sldMk cId="250560182" sldId="415"/>
            <ac:picMk id="5" creationId="{E3E7B4A6-EC2A-E23A-6DF8-4ABE15F2951A}"/>
          </ac:picMkLst>
        </pc:picChg>
        <pc:picChg chg="add mod">
          <ac:chgData name="Ben Williams" userId="S::bcw022@uark.edu::9fa25960-05ef-42a8-a27a-d1418d7d8b84" providerId="AD" clId="Web-{2C8B4844-0A89-48F1-A064-17DBFEF0CCE2}" dt="2025-09-28T00:10:04.437" v="27" actId="1076"/>
          <ac:picMkLst>
            <pc:docMk/>
            <pc:sldMk cId="250560182" sldId="415"/>
            <ac:picMk id="7" creationId="{8F32B309-2080-A73F-DBAE-B511504F22C0}"/>
          </ac:picMkLst>
        </pc:picChg>
      </pc:sldChg>
      <pc:sldChg chg="modSp">
        <pc:chgData name="Ben Williams" userId="S::bcw022@uark.edu::9fa25960-05ef-42a8-a27a-d1418d7d8b84" providerId="AD" clId="Web-{2C8B4844-0A89-48F1-A064-17DBFEF0CCE2}" dt="2025-09-28T00:05:47.889" v="4" actId="1076"/>
        <pc:sldMkLst>
          <pc:docMk/>
          <pc:sldMk cId="1123758856" sldId="416"/>
        </pc:sldMkLst>
        <pc:spChg chg="mod">
          <ac:chgData name="Ben Williams" userId="S::bcw022@uark.edu::9fa25960-05ef-42a8-a27a-d1418d7d8b84" providerId="AD" clId="Web-{2C8B4844-0A89-48F1-A064-17DBFEF0CCE2}" dt="2025-09-28T00:05:47.889" v="4" actId="1076"/>
          <ac:spMkLst>
            <pc:docMk/>
            <pc:sldMk cId="1123758856" sldId="416"/>
            <ac:spMk id="3" creationId="{8722B60C-360B-6E22-3D83-F57DBF2B5254}"/>
          </ac:spMkLst>
        </pc:spChg>
        <pc:spChg chg="mod">
          <ac:chgData name="Ben Williams" userId="S::bcw022@uark.edu::9fa25960-05ef-42a8-a27a-d1418d7d8b84" providerId="AD" clId="Web-{2C8B4844-0A89-48F1-A064-17DBFEF0CCE2}" dt="2025-09-28T00:05:37.764" v="1" actId="1076"/>
          <ac:spMkLst>
            <pc:docMk/>
            <pc:sldMk cId="1123758856" sldId="416"/>
            <ac:spMk id="4" creationId="{63959FEB-11B7-30C3-6BDF-4D5D7703AA8E}"/>
          </ac:spMkLst>
        </pc:spChg>
        <pc:picChg chg="mod">
          <ac:chgData name="Ben Williams" userId="S::bcw022@uark.edu::9fa25960-05ef-42a8-a27a-d1418d7d8b84" providerId="AD" clId="Web-{2C8B4844-0A89-48F1-A064-17DBFEF0CCE2}" dt="2025-09-28T00:05:34.248" v="0" actId="1076"/>
          <ac:picMkLst>
            <pc:docMk/>
            <pc:sldMk cId="1123758856" sldId="416"/>
            <ac:picMk id="5" creationId="{E66CCBC9-6298-11D2-0695-4C4882A44DB2}"/>
          </ac:picMkLst>
        </pc:picChg>
        <pc:picChg chg="mod">
          <ac:chgData name="Ben Williams" userId="S::bcw022@uark.edu::9fa25960-05ef-42a8-a27a-d1418d7d8b84" providerId="AD" clId="Web-{2C8B4844-0A89-48F1-A064-17DBFEF0CCE2}" dt="2025-09-28T00:05:41.795" v="2" actId="1076"/>
          <ac:picMkLst>
            <pc:docMk/>
            <pc:sldMk cId="1123758856" sldId="416"/>
            <ac:picMk id="6" creationId="{68D0C522-CB81-781B-8FCC-C99AC88886AE}"/>
          </ac:picMkLst>
        </pc:picChg>
      </pc:sldChg>
      <pc:sldChg chg="addSp delSp modSp">
        <pc:chgData name="Ben Williams" userId="S::bcw022@uark.edu::9fa25960-05ef-42a8-a27a-d1418d7d8b84" providerId="AD" clId="Web-{2C8B4844-0A89-48F1-A064-17DBFEF0CCE2}" dt="2025-09-28T00:14:05.383" v="55" actId="1076"/>
        <pc:sldMkLst>
          <pc:docMk/>
          <pc:sldMk cId="174527425" sldId="422"/>
        </pc:sldMkLst>
        <pc:picChg chg="add mod">
          <ac:chgData name="Ben Williams" userId="S::bcw022@uark.edu::9fa25960-05ef-42a8-a27a-d1418d7d8b84" providerId="AD" clId="Web-{2C8B4844-0A89-48F1-A064-17DBFEF0CCE2}" dt="2025-09-28T00:14:05.383" v="55" actId="1076"/>
          <ac:picMkLst>
            <pc:docMk/>
            <pc:sldMk cId="174527425" sldId="422"/>
            <ac:picMk id="5" creationId="{35AFA01B-5CD4-FAFE-7845-4DE41D8131DE}"/>
          </ac:picMkLst>
        </pc:picChg>
        <pc:picChg chg="add mod">
          <ac:chgData name="Ben Williams" userId="S::bcw022@uark.edu::9fa25960-05ef-42a8-a27a-d1418d7d8b84" providerId="AD" clId="Web-{2C8B4844-0A89-48F1-A064-17DBFEF0CCE2}" dt="2025-09-28T00:13:54.383" v="50" actId="1076"/>
          <ac:picMkLst>
            <pc:docMk/>
            <pc:sldMk cId="174527425" sldId="422"/>
            <ac:picMk id="6" creationId="{3A465FDB-48C8-2D56-8CFA-EB446CF43993}"/>
          </ac:picMkLst>
        </pc:picChg>
      </pc:sldChg>
      <pc:sldChg chg="modNotes">
        <pc:chgData name="Ben Williams" userId="S::bcw022@uark.edu::9fa25960-05ef-42a8-a27a-d1418d7d8b84" providerId="AD" clId="Web-{2C8B4844-0A89-48F1-A064-17DBFEF0CCE2}" dt="2025-09-28T00:44:42.404" v="203"/>
        <pc:sldMkLst>
          <pc:docMk/>
          <pc:sldMk cId="1997411904" sldId="424"/>
        </pc:sldMkLst>
      </pc:sldChg>
    </pc:docChg>
  </pc:docChgLst>
  <pc:docChgLst>
    <pc:chgData name="Ben Williams" userId="S::bcw022@uark.edu::9fa25960-05ef-42a8-a27a-d1418d7d8b84" providerId="AD" clId="Web-{C34C7BE8-FFB5-4290-BFB9-9898BB79A677}"/>
    <pc:docChg chg="addSld modSld">
      <pc:chgData name="Ben Williams" userId="S::bcw022@uark.edu::9fa25960-05ef-42a8-a27a-d1418d7d8b84" providerId="AD" clId="Web-{C34C7BE8-FFB5-4290-BFB9-9898BB79A677}" dt="2025-09-27T22:51:32.705" v="6"/>
      <pc:docMkLst>
        <pc:docMk/>
      </pc:docMkLst>
      <pc:sldChg chg="modSp new">
        <pc:chgData name="Ben Williams" userId="S::bcw022@uark.edu::9fa25960-05ef-42a8-a27a-d1418d7d8b84" providerId="AD" clId="Web-{C34C7BE8-FFB5-4290-BFB9-9898BB79A677}" dt="2025-09-27T22:51:25.565" v="5" actId="20577"/>
        <pc:sldMkLst>
          <pc:docMk/>
          <pc:sldMk cId="3476480809" sldId="411"/>
        </pc:sldMkLst>
        <pc:spChg chg="mod">
          <ac:chgData name="Ben Williams" userId="S::bcw022@uark.edu::9fa25960-05ef-42a8-a27a-d1418d7d8b84" providerId="AD" clId="Web-{C34C7BE8-FFB5-4290-BFB9-9898BB79A677}" dt="2025-09-27T22:51:25.565" v="5" actId="20577"/>
          <ac:spMkLst>
            <pc:docMk/>
            <pc:sldMk cId="3476480809" sldId="411"/>
            <ac:spMk id="3" creationId="{AB467B79-E418-6CED-1BD5-C89AACFA95FE}"/>
          </ac:spMkLst>
        </pc:spChg>
      </pc:sldChg>
      <pc:sldChg chg="new">
        <pc:chgData name="Ben Williams" userId="S::bcw022@uark.edu::9fa25960-05ef-42a8-a27a-d1418d7d8b84" providerId="AD" clId="Web-{C34C7BE8-FFB5-4290-BFB9-9898BB79A677}" dt="2025-09-27T22:51:32.705" v="6"/>
        <pc:sldMkLst>
          <pc:docMk/>
          <pc:sldMk cId="4251783403" sldId="412"/>
        </pc:sldMkLst>
      </pc:sldChg>
    </pc:docChg>
  </pc:docChgLst>
  <pc:docChgLst>
    <pc:chgData name="Ben Williams" userId="S::bcw022@uark.edu::9fa25960-05ef-42a8-a27a-d1418d7d8b84" providerId="AD" clId="Web-{BD09C746-CC00-4646-BA10-43512F8F4925}"/>
    <pc:docChg chg="addSld modSld">
      <pc:chgData name="Ben Williams" userId="S::bcw022@uark.edu::9fa25960-05ef-42a8-a27a-d1418d7d8b84" providerId="AD" clId="Web-{BD09C746-CC00-4646-BA10-43512F8F4925}" dt="2025-09-28T01:00:52.793" v="327"/>
      <pc:docMkLst>
        <pc:docMk/>
      </pc:docMkLst>
      <pc:sldChg chg="modNotes">
        <pc:chgData name="Ben Williams" userId="S::bcw022@uark.edu::9fa25960-05ef-42a8-a27a-d1418d7d8b84" providerId="AD" clId="Web-{BD09C746-CC00-4646-BA10-43512F8F4925}" dt="2025-09-28T01:00:21.772" v="287"/>
        <pc:sldMkLst>
          <pc:docMk/>
          <pc:sldMk cId="2300164910" sldId="413"/>
        </pc:sldMkLst>
      </pc:sldChg>
      <pc:sldChg chg="modNotes">
        <pc:chgData name="Ben Williams" userId="S::bcw022@uark.edu::9fa25960-05ef-42a8-a27a-d1418d7d8b84" providerId="AD" clId="Web-{BD09C746-CC00-4646-BA10-43512F8F4925}" dt="2025-09-28T00:59:23.256" v="162"/>
        <pc:sldMkLst>
          <pc:docMk/>
          <pc:sldMk cId="250560182" sldId="415"/>
        </pc:sldMkLst>
      </pc:sldChg>
      <pc:sldChg chg="modNotes">
        <pc:chgData name="Ben Williams" userId="S::bcw022@uark.edu::9fa25960-05ef-42a8-a27a-d1418d7d8b84" providerId="AD" clId="Web-{BD09C746-CC00-4646-BA10-43512F8F4925}" dt="2025-09-28T01:00:33.585" v="294"/>
        <pc:sldMkLst>
          <pc:docMk/>
          <pc:sldMk cId="4241780715" sldId="418"/>
        </pc:sldMkLst>
      </pc:sldChg>
      <pc:sldChg chg="modNotes">
        <pc:chgData name="Ben Williams" userId="S::bcw022@uark.edu::9fa25960-05ef-42a8-a27a-d1418d7d8b84" providerId="AD" clId="Web-{BD09C746-CC00-4646-BA10-43512F8F4925}" dt="2025-09-28T01:00:52.793" v="327"/>
        <pc:sldMkLst>
          <pc:docMk/>
          <pc:sldMk cId="3409027768" sldId="419"/>
        </pc:sldMkLst>
      </pc:sldChg>
      <pc:sldChg chg="modNotes">
        <pc:chgData name="Ben Williams" userId="S::bcw022@uark.edu::9fa25960-05ef-42a8-a27a-d1418d7d8b84" providerId="AD" clId="Web-{BD09C746-CC00-4646-BA10-43512F8F4925}" dt="2025-09-28T00:59:53.335" v="230"/>
        <pc:sldMkLst>
          <pc:docMk/>
          <pc:sldMk cId="3843791672" sldId="423"/>
        </pc:sldMkLst>
      </pc:sldChg>
      <pc:sldChg chg="addSp delSp modSp new modNotes">
        <pc:chgData name="Ben Williams" userId="S::bcw022@uark.edu::9fa25960-05ef-42a8-a27a-d1418d7d8b84" providerId="AD" clId="Web-{BD09C746-CC00-4646-BA10-43512F8F4925}" dt="2025-09-28T00:59:17.475" v="161"/>
        <pc:sldMkLst>
          <pc:docMk/>
          <pc:sldMk cId="378880178" sldId="425"/>
        </pc:sldMkLst>
        <pc:spChg chg="add mod">
          <ac:chgData name="Ben Williams" userId="S::bcw022@uark.edu::9fa25960-05ef-42a8-a27a-d1418d7d8b84" providerId="AD" clId="Web-{BD09C746-CC00-4646-BA10-43512F8F4925}" dt="2025-09-28T00:56:58.412" v="8"/>
          <ac:spMkLst>
            <pc:docMk/>
            <pc:sldMk cId="378880178" sldId="425"/>
            <ac:spMk id="4" creationId="{22AD0C62-4C9D-C889-A4CF-709ABD407C0A}"/>
          </ac:spMkLst>
        </pc:spChg>
        <pc:picChg chg="add mod">
          <ac:chgData name="Ben Williams" userId="S::bcw022@uark.edu::9fa25960-05ef-42a8-a27a-d1418d7d8b84" providerId="AD" clId="Web-{BD09C746-CC00-4646-BA10-43512F8F4925}" dt="2025-09-28T00:57:10.084" v="9"/>
          <ac:picMkLst>
            <pc:docMk/>
            <pc:sldMk cId="378880178" sldId="425"/>
            <ac:picMk id="5" creationId="{B2B70C30-B9AB-F448-EBA5-95EA03740613}"/>
          </ac:picMkLst>
        </pc:picChg>
      </pc:sldChg>
    </pc:docChg>
  </pc:docChgLst>
  <pc:docChgLst>
    <pc:chgData clId="Web-{2C8B4844-0A89-48F1-A064-17DBFEF0CCE2}"/>
    <pc:docChg chg="modSld">
      <pc:chgData name="" userId="" providerId="" clId="Web-{2C8B4844-0A89-48F1-A064-17DBFEF0CCE2}" dt="2025-09-28T00:05:29.452" v="0" actId="1076"/>
      <pc:docMkLst>
        <pc:docMk/>
      </pc:docMkLst>
      <pc:sldChg chg="modSp">
        <pc:chgData name="" userId="" providerId="" clId="Web-{2C8B4844-0A89-48F1-A064-17DBFEF0CCE2}" dt="2025-09-28T00:05:29.452" v="0" actId="1076"/>
        <pc:sldMkLst>
          <pc:docMk/>
          <pc:sldMk cId="1123758856" sldId="416"/>
        </pc:sldMkLst>
        <pc:spChg chg="mod">
          <ac:chgData name="" userId="" providerId="" clId="Web-{2C8B4844-0A89-48F1-A064-17DBFEF0CCE2}" dt="2025-09-28T00:05:29.452" v="0" actId="1076"/>
          <ac:spMkLst>
            <pc:docMk/>
            <pc:sldMk cId="1123758856" sldId="416"/>
            <ac:spMk id="3" creationId="{8722B60C-360B-6E22-3D83-F57DBF2B52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9/30/2025</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lets look at a little more complicated classification models: Logistic Regression and Support Vector Machines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99635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1033F-2D4F-B52C-43DD-9D547F1A6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77EF3C-B408-03F0-0C94-CB071EC855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997E9-FC2B-AEFD-B410-E8E82555F622}"/>
              </a:ext>
            </a:extLst>
          </p:cNvPr>
          <p:cNvSpPr>
            <a:spLocks noGrp="1"/>
          </p:cNvSpPr>
          <p:nvPr>
            <p:ph type="body" idx="1"/>
          </p:nvPr>
        </p:nvSpPr>
        <p:spPr/>
        <p:txBody>
          <a:bodyPr/>
          <a:lstStyle/>
          <a:p>
            <a:r>
              <a:rPr lang="en-US">
                <a:ea typeface="Calibri"/>
                <a:cs typeface="Calibri"/>
              </a:rPr>
              <a:t>First, lets start with Logistic Regressions</a:t>
            </a:r>
          </a:p>
          <a:p>
            <a:endParaRPr lang="en-US">
              <a:ea typeface="Calibri"/>
              <a:cs typeface="Calibri"/>
            </a:endParaRPr>
          </a:p>
        </p:txBody>
      </p:sp>
      <p:sp>
        <p:nvSpPr>
          <p:cNvPr id="4" name="Slide Number Placeholder 3">
            <a:extLst>
              <a:ext uri="{FF2B5EF4-FFF2-40B4-BE49-F238E27FC236}">
                <a16:creationId xmlns:a16="http://schemas.microsoft.com/office/drawing/2014/main" id="{D0F672F3-F685-C624-E655-BA0D9AC1C83D}"/>
              </a:ext>
            </a:extLst>
          </p:cNvPr>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272590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DDBA7-4181-E8F2-B0B6-E8AD1A7EF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E5A67A-9EE3-A415-29CF-B1386CB772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749384-35A5-6C10-178E-915FB2DCD972}"/>
              </a:ext>
            </a:extLst>
          </p:cNvPr>
          <p:cNvSpPr>
            <a:spLocks noGrp="1"/>
          </p:cNvSpPr>
          <p:nvPr>
            <p:ph type="body" idx="1"/>
          </p:nvPr>
        </p:nvSpPr>
        <p:spPr/>
        <p:txBody>
          <a:bodyPr/>
          <a:lstStyle/>
          <a:p>
            <a:r>
              <a:rPr lang="en-US">
                <a:ea typeface="Calibri"/>
                <a:cs typeface="Calibri"/>
              </a:rPr>
              <a:t>I chose to use Scikit Learn's </a:t>
            </a:r>
            <a:r>
              <a:rPr lang="en-US" err="1">
                <a:ea typeface="Calibri"/>
                <a:cs typeface="Calibri"/>
              </a:rPr>
              <a:t>GridSearchCV</a:t>
            </a:r>
            <a:r>
              <a:rPr lang="en-US">
                <a:ea typeface="Calibri"/>
                <a:cs typeface="Calibri"/>
              </a:rPr>
              <a:t> in order to handle the hyperparameter tuning. Not only is this what we used in class, but the ability of automatic parameter tuning can usually surpass what I choose to do. Here, I decided to vary the C values heavily to see what works best, with 300 iterations and 10 cross-validation folds. Here you can see the results of the </a:t>
            </a:r>
            <a:r>
              <a:rPr lang="en-US" err="1">
                <a:ea typeface="Calibri"/>
                <a:cs typeface="Calibri"/>
              </a:rPr>
              <a:t>GridSearchCV</a:t>
            </a:r>
            <a:r>
              <a:rPr lang="en-US">
                <a:ea typeface="Calibri"/>
                <a:cs typeface="Calibri"/>
              </a:rPr>
              <a:t>.</a:t>
            </a:r>
          </a:p>
        </p:txBody>
      </p:sp>
      <p:sp>
        <p:nvSpPr>
          <p:cNvPr id="4" name="Slide Number Placeholder 3">
            <a:extLst>
              <a:ext uri="{FF2B5EF4-FFF2-40B4-BE49-F238E27FC236}">
                <a16:creationId xmlns:a16="http://schemas.microsoft.com/office/drawing/2014/main" id="{1F3B9544-08FF-F78F-F620-45B8A2865CAC}"/>
              </a:ext>
            </a:extLst>
          </p:cNvPr>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77088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results of the trained model. I was able to get a weighted average accuracy of about 84% across multiple runs of the model. On the left is the confusion matrix for the model. It is worth nothing in this dataset that the disparity of data points may have some influence on the model's predictive power. Specifically, there are significantly more data points where the label is &lt;=50k than &gt;=50k. On the right is a more detailed breakdown of the classification. After this, I </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123290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lets look at the more versatile Support Vector Machine</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a:p>
        </p:txBody>
      </p:sp>
    </p:spTree>
    <p:extLst>
      <p:ext uri="{BB962C8B-B14F-4D97-AF65-F5344CB8AC3E}">
        <p14:creationId xmlns:p14="http://schemas.microsoft.com/office/powerpoint/2010/main" val="1744728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order to make the best model possible, I again decided to use </a:t>
            </a:r>
            <a:r>
              <a:rPr lang="en-US" err="1">
                <a:ea typeface="Calibri"/>
                <a:cs typeface="Calibri"/>
              </a:rPr>
              <a:t>GridSearchCV</a:t>
            </a:r>
            <a:r>
              <a:rPr lang="en-US">
                <a:ea typeface="Calibri"/>
                <a:cs typeface="Calibri"/>
              </a:rPr>
              <a:t> through </a:t>
            </a:r>
            <a:r>
              <a:rPr lang="en-US" err="1">
                <a:ea typeface="Calibri"/>
                <a:cs typeface="Calibri"/>
              </a:rPr>
              <a:t>ScikitLearn</a:t>
            </a:r>
            <a:r>
              <a:rPr lang="en-US">
                <a:ea typeface="Calibri"/>
                <a:cs typeface="Calibri"/>
              </a:rPr>
              <a:t> to tune the hyperparameters. After setting up the SVC model, I threw 3 different values of C for regularization, a couple different kernel types, and two values of gamma to control influence of individual values. Here you can see what </a:t>
            </a:r>
            <a:r>
              <a:rPr lang="en-US" err="1">
                <a:ea typeface="Calibri"/>
                <a:cs typeface="Calibri"/>
              </a:rPr>
              <a:t>GridSearchCV</a:t>
            </a:r>
            <a:r>
              <a:rPr lang="en-US">
                <a:ea typeface="Calibri"/>
                <a:cs typeface="Calibri"/>
              </a:rPr>
              <a:t> produced.</a:t>
            </a:r>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a:p>
        </p:txBody>
      </p:sp>
    </p:spTree>
    <p:extLst>
      <p:ext uri="{BB962C8B-B14F-4D97-AF65-F5344CB8AC3E}">
        <p14:creationId xmlns:p14="http://schemas.microsoft.com/office/powerpoint/2010/main" val="2336949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are the results of the trained model. I was able to get a weighted average accuracy of about 85% across multiple runs of the model. On the left is the confusion matrix for the model. It is worth nothing in this model as well that the disparity of data points may have some influence on the model's predictive power. On the right is a more detailed breakdown of the classification.</a:t>
            </a:r>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a:p>
        </p:txBody>
      </p:sp>
    </p:spTree>
    <p:extLst>
      <p:ext uri="{BB962C8B-B14F-4D97-AF65-F5344CB8AC3E}">
        <p14:creationId xmlns:p14="http://schemas.microsoft.com/office/powerpoint/2010/main" val="156396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we'll look at the comparisons between Logistic Regression and SVM as it pertains to this project</a:t>
            </a:r>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a:p>
        </p:txBody>
      </p:sp>
    </p:spTree>
    <p:extLst>
      <p:ext uri="{BB962C8B-B14F-4D97-AF65-F5344CB8AC3E}">
        <p14:creationId xmlns:p14="http://schemas.microsoft.com/office/powerpoint/2010/main" val="3561800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Firstly is the differences between the decision boundaries of the two models. As you can see on the left, the Logistic Regression model had a very binary decision space. The large red area taking up the top right of the screen shows this best. Now on the contrary, the SVM developed a 'squiggly' decision space. The main difference between the models can be seen here. When creating the decision spaces, SVMs are able to create non-linear decision spaces by mapping the input data to a higher-dimensional space, then using a linear hyperplane to separate the data into it's (usually) binary classification.</a:t>
            </a:r>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a:p>
        </p:txBody>
      </p:sp>
    </p:spTree>
    <p:extLst>
      <p:ext uri="{BB962C8B-B14F-4D97-AF65-F5344CB8AC3E}">
        <p14:creationId xmlns:p14="http://schemas.microsoft.com/office/powerpoint/2010/main" val="724341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Here is another example of a SVM decision space. As you may be able to see, there is actually 2 completely separated sections of blue here, lending to SVMs ability to create non-linear decision boundaries even when projected onto a 2D surface.</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a:p>
        </p:txBody>
      </p:sp>
    </p:spTree>
    <p:extLst>
      <p:ext uri="{BB962C8B-B14F-4D97-AF65-F5344CB8AC3E}">
        <p14:creationId xmlns:p14="http://schemas.microsoft.com/office/powerpoint/2010/main" val="387487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Let's just quickly go over the steps for preprocessing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126170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role of regularization is to reduce overfitting, but every model does it differently. These two models handle it a little differently. In Logistic Regression, the values of C do not hold as large of a role as some other models, as you can see in the output of the code. Usually with Logistic Regression, a regularization term is added to the function, with the most common types being L1 regularization (also known as Lasso) or L2 regularization (usually known as Ridge). </a:t>
            </a:r>
            <a:br>
              <a:rPr lang="en-US">
                <a:ea typeface="Calibri"/>
                <a:cs typeface="+mn-lt"/>
              </a:rPr>
            </a:br>
            <a:br>
              <a:rPr lang="en-US">
                <a:ea typeface="Calibri"/>
                <a:cs typeface="+mn-lt"/>
              </a:rPr>
            </a:br>
            <a:r>
              <a:rPr lang="en-US">
                <a:ea typeface="Calibri"/>
                <a:cs typeface="Calibri"/>
              </a:rPr>
              <a:t>However, SVMs' C value IS the regularization parameter for the model. As you can see, the model reacts slightly stronger to the changes in C compared to Logistic Regression. As the values of C increase, SVMs prioritize fitting the training points correctly, but this in turn allows for more chances of overfitting, as the model begins to align very closely to the training data. However, as C decreases, the accuracy of the model will go down, but the decision boundaries will become simpler and likely more accurate overall (within reason).</a:t>
            </a:r>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a:p>
        </p:txBody>
      </p:sp>
    </p:spTree>
    <p:extLst>
      <p:ext uri="{BB962C8B-B14F-4D97-AF65-F5344CB8AC3E}">
        <p14:creationId xmlns:p14="http://schemas.microsoft.com/office/powerpoint/2010/main" val="64026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Overall, the Logistic Regression model and SVM models happened to have similar results. Across the two models, they had the same result for 6,246 of the data points, which ends up being an almost 96% agreement rate. This obviously leaves 267 disagreements, or around 4% of the data.</a:t>
            </a:r>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a:p>
        </p:txBody>
      </p:sp>
    </p:spTree>
    <p:extLst>
      <p:ext uri="{BB962C8B-B14F-4D97-AF65-F5344CB8AC3E}">
        <p14:creationId xmlns:p14="http://schemas.microsoft.com/office/powerpoint/2010/main" val="2412181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7BB77-B2F5-5965-E2DE-AB50B8D566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B23AA-21EE-3582-1F49-BA6A9CD03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43B4C8-102E-1680-F2C1-26D0553DC022}"/>
              </a:ext>
            </a:extLst>
          </p:cNvPr>
          <p:cNvSpPr>
            <a:spLocks noGrp="1"/>
          </p:cNvSpPr>
          <p:nvPr>
            <p:ph type="body" idx="1"/>
          </p:nvPr>
        </p:nvSpPr>
        <p:spPr/>
        <p:txBody>
          <a:bodyPr/>
          <a:lstStyle/>
          <a:p>
            <a:r>
              <a:rPr lang="en-US">
                <a:ea typeface="Calibri"/>
                <a:cs typeface="Calibri"/>
              </a:rPr>
              <a:t>Firstly is the differences between the decision boundaries of the two models. As you can see on the left, the Logistic Regression model had a very binary decision space. The large red area taking up the top right of the screen shows this best. Now on the contrary, the SVM developed a 'squiggly' decision space. The main difference between the models can be seen here. When creating the decision spaces, SVMs are able to create non-linear decision spaces by mapping the input data to a higher-dimensional space, then using a linear hyperplane to separate the data into it's (usually) binary classification.</a:t>
            </a:r>
          </a:p>
        </p:txBody>
      </p:sp>
      <p:sp>
        <p:nvSpPr>
          <p:cNvPr id="4" name="Slide Number Placeholder 3">
            <a:extLst>
              <a:ext uri="{FF2B5EF4-FFF2-40B4-BE49-F238E27FC236}">
                <a16:creationId xmlns:a16="http://schemas.microsoft.com/office/drawing/2014/main" id="{1E42B56B-E185-8E81-90C1-26B8739395D0}"/>
              </a:ext>
            </a:extLst>
          </p:cNvPr>
          <p:cNvSpPr>
            <a:spLocks noGrp="1"/>
          </p:cNvSpPr>
          <p:nvPr>
            <p:ph type="sldNum" sz="quarter" idx="5"/>
          </p:nvPr>
        </p:nvSpPr>
        <p:spPr/>
        <p:txBody>
          <a:bodyPr/>
          <a:lstStyle/>
          <a:p>
            <a:fld id="{A89C7E07-3C67-C64C-8DA0-0404F6303970}" type="slidenum">
              <a:rPr lang="en-US" smtClean="0"/>
              <a:t>26</a:t>
            </a:fld>
            <a:endParaRPr lang="en-US"/>
          </a:p>
        </p:txBody>
      </p:sp>
    </p:spTree>
    <p:extLst>
      <p:ext uri="{BB962C8B-B14F-4D97-AF65-F5344CB8AC3E}">
        <p14:creationId xmlns:p14="http://schemas.microsoft.com/office/powerpoint/2010/main" val="197962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For both the training and the validation datasets, I simply used </a:t>
            </a:r>
            <a:r>
              <a:rPr lang="en-US" err="1">
                <a:ea typeface="Calibri"/>
                <a:cs typeface="Calibri"/>
              </a:rPr>
              <a:t>sklearn's</a:t>
            </a:r>
            <a:r>
              <a:rPr lang="en-US">
                <a:ea typeface="Calibri"/>
                <a:cs typeface="Calibri"/>
              </a:rPr>
              <a:t> pipelines to create mini-functions for each type of data. For the numerical columns, I first imputed the values based on the mean of that column, then scaled the values using the StandardScaler of </a:t>
            </a:r>
            <a:r>
              <a:rPr lang="en-US" err="1">
                <a:ea typeface="Calibri"/>
                <a:cs typeface="Calibri"/>
              </a:rPr>
              <a:t>sklearn</a:t>
            </a:r>
            <a:r>
              <a:rPr lang="en-US">
                <a:ea typeface="Calibri"/>
                <a:cs typeface="Calibri"/>
              </a:rPr>
              <a:t>. For categorical columns, I first used the mode of each column as the imputation value, then encoded each column using the one-hot encoder. I will note here that the training dataset had a few values that were not present in the validation dataset, causing a mismatch is the number of columns and causing some issues when trying to apply the created models to the validation set. To get around this, I chose to add these columns to the validation dataset, but ensured that every row's value for that column was a zero.</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283668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First, lets start with Logistic Regressions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22637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09E69-DD55-41C1-1BE2-18E1B7AB13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0AA5A-09B8-944F-FE68-3C9A1C7968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9CE14-DCC8-B06B-1911-8EF69961BAC8}"/>
              </a:ext>
            </a:extLst>
          </p:cNvPr>
          <p:cNvSpPr>
            <a:spLocks noGrp="1"/>
          </p:cNvSpPr>
          <p:nvPr>
            <p:ph type="body" idx="1"/>
          </p:nvPr>
        </p:nvSpPr>
        <p:spPr/>
        <p:txBody>
          <a:bodyPr/>
          <a:lstStyle/>
          <a:p>
            <a:r>
              <a:rPr lang="en-US"/>
              <a:t>Here are the results of the trained model. I was able to get a weighted average accuracy of about 84% across multiple runs of the model. On the left is the confusion matrix for the model. It is worth nothing in this dataset that the disparity of data points may have some influence on the model's predictive power. Specifically, there are significantly more data points where the label is &lt;=50k than &gt;=50k. On the right is a more detailed breakdown of the classification. After this, I </a:t>
            </a:r>
          </a:p>
          <a:p>
            <a:endParaRPr lang="en-US">
              <a:ea typeface="Calibri"/>
              <a:cs typeface="Calibri"/>
            </a:endParaRPr>
          </a:p>
        </p:txBody>
      </p:sp>
      <p:sp>
        <p:nvSpPr>
          <p:cNvPr id="4" name="Slide Number Placeholder 3">
            <a:extLst>
              <a:ext uri="{FF2B5EF4-FFF2-40B4-BE49-F238E27FC236}">
                <a16:creationId xmlns:a16="http://schemas.microsoft.com/office/drawing/2014/main" id="{FCBC8004-314C-67C8-A843-8DB94AAD8708}"/>
              </a:ext>
            </a:extLst>
          </p:cNvPr>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79769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14858-7401-428A-3161-0BACDCFF7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7570E7-66FC-5462-39F5-DCA196552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67AAEB-64A6-2498-6465-E872AA2B01BD}"/>
              </a:ext>
            </a:extLst>
          </p:cNvPr>
          <p:cNvSpPr>
            <a:spLocks noGrp="1"/>
          </p:cNvSpPr>
          <p:nvPr>
            <p:ph type="body" idx="1"/>
          </p:nvPr>
        </p:nvSpPr>
        <p:spPr/>
        <p:txBody>
          <a:bodyPr/>
          <a:lstStyle/>
          <a:p>
            <a:r>
              <a:rPr lang="en-US">
                <a:ea typeface="Calibri"/>
                <a:cs typeface="Calibri"/>
              </a:rPr>
              <a:t>First, lets start with Logistic Regressions</a:t>
            </a:r>
          </a:p>
          <a:p>
            <a:endParaRPr lang="en-US">
              <a:ea typeface="Calibri"/>
              <a:cs typeface="Calibri"/>
            </a:endParaRPr>
          </a:p>
        </p:txBody>
      </p:sp>
      <p:sp>
        <p:nvSpPr>
          <p:cNvPr id="4" name="Slide Number Placeholder 3">
            <a:extLst>
              <a:ext uri="{FF2B5EF4-FFF2-40B4-BE49-F238E27FC236}">
                <a16:creationId xmlns:a16="http://schemas.microsoft.com/office/drawing/2014/main" id="{EC7E0A8C-9AC8-E711-2CF6-B8410DB3886D}"/>
              </a:ext>
            </a:extLst>
          </p:cNvPr>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20901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3F46C-84D4-D72C-EE60-5B6AFFE49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1811AF-29AC-C255-0CB6-C255427CF7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CB8C4A-BB95-40BC-06F3-68941AA880EA}"/>
              </a:ext>
            </a:extLst>
          </p:cNvPr>
          <p:cNvSpPr>
            <a:spLocks noGrp="1"/>
          </p:cNvSpPr>
          <p:nvPr>
            <p:ph type="body" idx="1"/>
          </p:nvPr>
        </p:nvSpPr>
        <p:spPr/>
        <p:txBody>
          <a:bodyPr/>
          <a:lstStyle/>
          <a:p>
            <a:r>
              <a:rPr lang="en-US"/>
              <a:t>Here are the results of the trained model. I was able to get a weighted average accuracy of about 84% across multiple runs of the model. On the left is the confusion matrix for the model. It is worth nothing in this dataset that the disparity of data points may have some influence on the model's predictive power. Specifically, there are significantly more data points where the label is &lt;=50k than &gt;=50k. On the right is a more detailed breakdown of the classification. After this, I </a:t>
            </a:r>
          </a:p>
          <a:p>
            <a:endParaRPr lang="en-US">
              <a:ea typeface="Calibri"/>
              <a:cs typeface="Calibri"/>
            </a:endParaRPr>
          </a:p>
        </p:txBody>
      </p:sp>
      <p:sp>
        <p:nvSpPr>
          <p:cNvPr id="4" name="Slide Number Placeholder 3">
            <a:extLst>
              <a:ext uri="{FF2B5EF4-FFF2-40B4-BE49-F238E27FC236}">
                <a16:creationId xmlns:a16="http://schemas.microsoft.com/office/drawing/2014/main" id="{51FB8676-4AF4-5922-D1CD-09A102733B60}"/>
              </a:ext>
            </a:extLst>
          </p:cNvPr>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2807151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BC4FC-F0F5-5065-6C81-2DAC302C28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52255-F85A-43C8-688D-78961DD3C6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0234F2-9DC2-EBCC-D707-861DFA039A77}"/>
              </a:ext>
            </a:extLst>
          </p:cNvPr>
          <p:cNvSpPr>
            <a:spLocks noGrp="1"/>
          </p:cNvSpPr>
          <p:nvPr>
            <p:ph type="body" idx="1"/>
          </p:nvPr>
        </p:nvSpPr>
        <p:spPr/>
        <p:txBody>
          <a:bodyPr/>
          <a:lstStyle/>
          <a:p>
            <a:r>
              <a:rPr lang="en-US">
                <a:ea typeface="Calibri"/>
                <a:cs typeface="Calibri"/>
              </a:rPr>
              <a:t>First, lets start with Logistic Regressions</a:t>
            </a:r>
          </a:p>
          <a:p>
            <a:endParaRPr lang="en-US">
              <a:ea typeface="Calibri"/>
              <a:cs typeface="Calibri"/>
            </a:endParaRPr>
          </a:p>
        </p:txBody>
      </p:sp>
      <p:sp>
        <p:nvSpPr>
          <p:cNvPr id="4" name="Slide Number Placeholder 3">
            <a:extLst>
              <a:ext uri="{FF2B5EF4-FFF2-40B4-BE49-F238E27FC236}">
                <a16:creationId xmlns:a16="http://schemas.microsoft.com/office/drawing/2014/main" id="{C6C42DF0-6452-403F-8E08-4DA88DF1AC3B}"/>
              </a:ext>
            </a:extLst>
          </p:cNvPr>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9960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5591-FB79-01C4-A627-45D8E0BCF5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A22A1F-760E-D120-2A62-DF575345C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EC728-9B8D-F544-B431-C5F9E7D51BC4}"/>
              </a:ext>
            </a:extLst>
          </p:cNvPr>
          <p:cNvSpPr>
            <a:spLocks noGrp="1"/>
          </p:cNvSpPr>
          <p:nvPr>
            <p:ph type="body" idx="1"/>
          </p:nvPr>
        </p:nvSpPr>
        <p:spPr/>
        <p:txBody>
          <a:bodyPr/>
          <a:lstStyle/>
          <a:p>
            <a:r>
              <a:rPr lang="en-US"/>
              <a:t>Here are the results of the trained model. I was able to get a weighted average accuracy of about 84% across multiple runs of the model. On the left is the confusion matrix for the model. It is worth nothing in this dataset that the disparity of data points may have some influence on the model's predictive power. Specifically, there are significantly more data points where the label is &lt;=50k than &gt;=50k. On the right is a more detailed breakdown of the classification. After this, I </a:t>
            </a:r>
          </a:p>
          <a:p>
            <a:endParaRPr lang="en-US">
              <a:ea typeface="Calibri"/>
              <a:cs typeface="Calibri"/>
            </a:endParaRPr>
          </a:p>
        </p:txBody>
      </p:sp>
      <p:sp>
        <p:nvSpPr>
          <p:cNvPr id="4" name="Slide Number Placeholder 3">
            <a:extLst>
              <a:ext uri="{FF2B5EF4-FFF2-40B4-BE49-F238E27FC236}">
                <a16:creationId xmlns:a16="http://schemas.microsoft.com/office/drawing/2014/main" id="{8B3273CD-9265-56F0-3C12-A836F6EB1F04}"/>
              </a:ext>
            </a:extLst>
          </p:cNvPr>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261636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a:t>Group 15</a:t>
            </a:r>
          </a:p>
        </p:txBody>
      </p:sp>
      <p:sp>
        <p:nvSpPr>
          <p:cNvPr id="4" name="TextBox 3">
            <a:extLst>
              <a:ext uri="{FF2B5EF4-FFF2-40B4-BE49-F238E27FC236}">
                <a16:creationId xmlns:a16="http://schemas.microsoft.com/office/drawing/2014/main" id="{837791C7-3BD6-9824-161D-F391D6C870A5}"/>
              </a:ext>
            </a:extLst>
          </p:cNvPr>
          <p:cNvSpPr txBox="1"/>
          <p:nvPr/>
        </p:nvSpPr>
        <p:spPr>
          <a:xfrm>
            <a:off x="6311660" y="4169434"/>
            <a:ext cx="388188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lumMod val="65000"/>
                    <a:lumOff val="35000"/>
                  </a:schemeClr>
                </a:solidFill>
              </a:rPr>
              <a:t>Project #1</a:t>
            </a:r>
          </a:p>
          <a:p>
            <a:r>
              <a:rPr lang="en-US" sz="1600" b="1">
                <a:solidFill>
                  <a:schemeClr val="bg1">
                    <a:lumMod val="65000"/>
                    <a:lumOff val="35000"/>
                  </a:schemeClr>
                </a:solidFill>
              </a:rPr>
              <a:t>Ben Williams</a:t>
            </a:r>
          </a:p>
          <a:p>
            <a:r>
              <a:rPr lang="en-US" sz="1600" b="1">
                <a:solidFill>
                  <a:schemeClr val="bg1">
                    <a:lumMod val="65000"/>
                    <a:lumOff val="35000"/>
                  </a:schemeClr>
                </a:solidFill>
              </a:rPr>
              <a:t>Luke Ehrisman</a:t>
            </a:r>
          </a:p>
        </p:txBody>
      </p:sp>
    </p:spTree>
    <p:extLst>
      <p:ext uri="{BB962C8B-B14F-4D97-AF65-F5344CB8AC3E}">
        <p14:creationId xmlns:p14="http://schemas.microsoft.com/office/powerpoint/2010/main" val="33903042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4E2C-6144-0D62-68A4-3CAD4089C44A}"/>
              </a:ext>
            </a:extLst>
          </p:cNvPr>
          <p:cNvSpPr>
            <a:spLocks noGrp="1"/>
          </p:cNvSpPr>
          <p:nvPr>
            <p:ph type="title"/>
          </p:nvPr>
        </p:nvSpPr>
        <p:spPr/>
        <p:txBody>
          <a:bodyPr/>
          <a:lstStyle/>
          <a:p>
            <a:r>
              <a:rPr lang="en-US" dirty="0"/>
              <a:t>Results</a:t>
            </a:r>
          </a:p>
        </p:txBody>
      </p:sp>
      <p:pic>
        <p:nvPicPr>
          <p:cNvPr id="5" name="Content Placeholder 4" descr="A screenshot of a computer program&#10;&#10;AI-generated content may be incorrect.">
            <a:extLst>
              <a:ext uri="{FF2B5EF4-FFF2-40B4-BE49-F238E27FC236}">
                <a16:creationId xmlns:a16="http://schemas.microsoft.com/office/drawing/2014/main" id="{7067C132-B8ED-A4C8-CC89-FCEFBEF9F916}"/>
              </a:ext>
            </a:extLst>
          </p:cNvPr>
          <p:cNvPicPr>
            <a:picLocks noGrp="1" noChangeAspect="1"/>
          </p:cNvPicPr>
          <p:nvPr>
            <p:ph sz="quarter" idx="15"/>
          </p:nvPr>
        </p:nvPicPr>
        <p:blipFill>
          <a:blip r:embed="rId2"/>
          <a:stretch>
            <a:fillRect/>
          </a:stretch>
        </p:blipFill>
        <p:spPr>
          <a:xfrm>
            <a:off x="594360" y="2766457"/>
            <a:ext cx="8703392" cy="2770626"/>
          </a:xfrm>
          <a:prstGeom prst="rect">
            <a:avLst/>
          </a:prstGeom>
        </p:spPr>
      </p:pic>
    </p:spTree>
    <p:extLst>
      <p:ext uri="{BB962C8B-B14F-4D97-AF65-F5344CB8AC3E}">
        <p14:creationId xmlns:p14="http://schemas.microsoft.com/office/powerpoint/2010/main" val="276749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94C95-BEE9-4ABD-5F13-464290C0CD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DF527-5A98-E9B7-406D-27E142B2E8B3}"/>
              </a:ext>
            </a:extLst>
          </p:cNvPr>
          <p:cNvSpPr>
            <a:spLocks noGrp="1"/>
          </p:cNvSpPr>
          <p:nvPr>
            <p:ph type="title"/>
          </p:nvPr>
        </p:nvSpPr>
        <p:spPr>
          <a:xfrm>
            <a:off x="608737" y="3092249"/>
            <a:ext cx="10972800" cy="678929"/>
          </a:xfrm>
        </p:spPr>
        <p:txBody>
          <a:bodyPr/>
          <a:lstStyle/>
          <a:p>
            <a:pPr algn="ctr"/>
            <a:r>
              <a:rPr lang="en-US" sz="6000" dirty="0"/>
              <a:t>Comparisons</a:t>
            </a:r>
          </a:p>
        </p:txBody>
      </p:sp>
      <p:sp>
        <p:nvSpPr>
          <p:cNvPr id="4" name="Rectangle 3">
            <a:extLst>
              <a:ext uri="{FF2B5EF4-FFF2-40B4-BE49-F238E27FC236}">
                <a16:creationId xmlns:a16="http://schemas.microsoft.com/office/drawing/2014/main" id="{21E5F69D-C449-707B-ED72-360CE40C09B4}"/>
              </a:ext>
            </a:extLst>
          </p:cNvPr>
          <p:cNvSpPr/>
          <p:nvPr/>
        </p:nvSpPr>
        <p:spPr>
          <a:xfrm>
            <a:off x="476250" y="1920874"/>
            <a:ext cx="3238500" cy="8096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731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7846A-63F2-3247-56AD-09E114741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38896-C901-6D09-DE0A-DA6BA8DB4A72}"/>
              </a:ext>
            </a:extLst>
          </p:cNvPr>
          <p:cNvSpPr>
            <a:spLocks noGrp="1"/>
          </p:cNvSpPr>
          <p:nvPr>
            <p:ph type="title"/>
          </p:nvPr>
        </p:nvSpPr>
        <p:spPr/>
        <p:txBody>
          <a:bodyPr/>
          <a:lstStyle/>
          <a:p>
            <a:r>
              <a:rPr lang="en-US" dirty="0"/>
              <a:t>Comparison w/ </a:t>
            </a:r>
            <a:r>
              <a:rPr lang="en-US" dirty="0" err="1"/>
              <a:t>Sklearn</a:t>
            </a:r>
          </a:p>
        </p:txBody>
      </p:sp>
      <p:pic>
        <p:nvPicPr>
          <p:cNvPr id="3" name="Picture 2" descr="A screen shot of a computer&#10;&#10;AI-generated content may be incorrect.">
            <a:extLst>
              <a:ext uri="{FF2B5EF4-FFF2-40B4-BE49-F238E27FC236}">
                <a16:creationId xmlns:a16="http://schemas.microsoft.com/office/drawing/2014/main" id="{E3F882F0-2A84-EAAC-9B9E-50CB24098041}"/>
              </a:ext>
            </a:extLst>
          </p:cNvPr>
          <p:cNvPicPr>
            <a:picLocks noChangeAspect="1"/>
          </p:cNvPicPr>
          <p:nvPr/>
        </p:nvPicPr>
        <p:blipFill>
          <a:blip r:embed="rId3"/>
          <a:stretch>
            <a:fillRect/>
          </a:stretch>
        </p:blipFill>
        <p:spPr>
          <a:xfrm>
            <a:off x="593784" y="4418162"/>
            <a:ext cx="7467600" cy="2133600"/>
          </a:xfrm>
          <a:prstGeom prst="rect">
            <a:avLst/>
          </a:prstGeom>
        </p:spPr>
      </p:pic>
      <p:pic>
        <p:nvPicPr>
          <p:cNvPr id="4" name="Picture 3" descr="A computer screen with text on it&#10;&#10;AI-generated content may be incorrect.">
            <a:extLst>
              <a:ext uri="{FF2B5EF4-FFF2-40B4-BE49-F238E27FC236}">
                <a16:creationId xmlns:a16="http://schemas.microsoft.com/office/drawing/2014/main" id="{A00BA5E1-212B-24B9-CC87-97659BAAD275}"/>
              </a:ext>
            </a:extLst>
          </p:cNvPr>
          <p:cNvPicPr>
            <a:picLocks noChangeAspect="1"/>
          </p:cNvPicPr>
          <p:nvPr/>
        </p:nvPicPr>
        <p:blipFill>
          <a:blip r:embed="rId4"/>
          <a:stretch>
            <a:fillRect/>
          </a:stretch>
        </p:blipFill>
        <p:spPr>
          <a:xfrm>
            <a:off x="589471" y="1922027"/>
            <a:ext cx="9330906" cy="2280703"/>
          </a:xfrm>
          <a:prstGeom prst="rect">
            <a:avLst/>
          </a:prstGeom>
        </p:spPr>
      </p:pic>
    </p:spTree>
    <p:extLst>
      <p:ext uri="{BB962C8B-B14F-4D97-AF65-F5344CB8AC3E}">
        <p14:creationId xmlns:p14="http://schemas.microsoft.com/office/powerpoint/2010/main" val="17878460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B347-810E-3C4A-AF0E-86E8DBBC8B2B}"/>
              </a:ext>
            </a:extLst>
          </p:cNvPr>
          <p:cNvSpPr>
            <a:spLocks noGrp="1"/>
          </p:cNvSpPr>
          <p:nvPr>
            <p:ph type="title"/>
          </p:nvPr>
        </p:nvSpPr>
        <p:spPr/>
        <p:txBody>
          <a:bodyPr/>
          <a:lstStyle/>
          <a:p>
            <a:r>
              <a:rPr lang="en-US" dirty="0"/>
              <a:t>Why </a:t>
            </a:r>
            <a:r>
              <a:rPr lang="en-US" dirty="0" err="1"/>
              <a:t>Sklearn</a:t>
            </a:r>
            <a:r>
              <a:rPr lang="en-US" dirty="0"/>
              <a:t> should perform better</a:t>
            </a:r>
          </a:p>
        </p:txBody>
      </p:sp>
      <p:sp>
        <p:nvSpPr>
          <p:cNvPr id="3" name="Content Placeholder 2">
            <a:extLst>
              <a:ext uri="{FF2B5EF4-FFF2-40B4-BE49-F238E27FC236}">
                <a16:creationId xmlns:a16="http://schemas.microsoft.com/office/drawing/2014/main" id="{C70C113F-920E-F470-F928-DB87933E2B49}"/>
              </a:ext>
            </a:extLst>
          </p:cNvPr>
          <p:cNvSpPr>
            <a:spLocks noGrp="1"/>
          </p:cNvSpPr>
          <p:nvPr>
            <p:ph sz="quarter" idx="15"/>
          </p:nvPr>
        </p:nvSpPr>
        <p:spPr>
          <a:xfrm>
            <a:off x="594360" y="2676525"/>
            <a:ext cx="10468991" cy="3597470"/>
          </a:xfrm>
        </p:spPr>
        <p:txBody>
          <a:bodyPr vert="horz" lIns="0" tIns="45720" rIns="0" bIns="0" rtlCol="0" anchor="t">
            <a:normAutofit/>
          </a:bodyPr>
          <a:lstStyle/>
          <a:p>
            <a:r>
              <a:rPr lang="en-US" dirty="0"/>
              <a:t>Optimized for speed, stability, and scalability</a:t>
            </a:r>
          </a:p>
          <a:p>
            <a:r>
              <a:rPr lang="en-US" dirty="0"/>
              <a:t>High level coding practices from Professional ML engineers</a:t>
            </a:r>
          </a:p>
        </p:txBody>
      </p:sp>
    </p:spTree>
    <p:extLst>
      <p:ext uri="{BB962C8B-B14F-4D97-AF65-F5344CB8AC3E}">
        <p14:creationId xmlns:p14="http://schemas.microsoft.com/office/powerpoint/2010/main" val="77310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2BC9D6-9209-4710-0AF2-D05900BBAFA4}"/>
              </a:ext>
            </a:extLst>
          </p:cNvPr>
          <p:cNvSpPr>
            <a:spLocks noGrp="1"/>
          </p:cNvSpPr>
          <p:nvPr>
            <p:ph type="ctrTitle"/>
          </p:nvPr>
        </p:nvSpPr>
        <p:spPr/>
        <p:txBody>
          <a:bodyPr/>
          <a:lstStyle/>
          <a:p>
            <a:r>
              <a:rPr lang="en-US" sz="5400"/>
              <a:t>Logistic Regression (LR) &amp; Support Vector Machines (SVM)</a:t>
            </a:r>
          </a:p>
        </p:txBody>
      </p:sp>
    </p:spTree>
    <p:extLst>
      <p:ext uri="{BB962C8B-B14F-4D97-AF65-F5344CB8AC3E}">
        <p14:creationId xmlns:p14="http://schemas.microsoft.com/office/powerpoint/2010/main" val="23001649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AD015-CA32-37DE-F0A3-977B5C143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EEAE4-A19E-5E1A-4A59-BD40195F3B15}"/>
              </a:ext>
            </a:extLst>
          </p:cNvPr>
          <p:cNvSpPr>
            <a:spLocks noGrp="1"/>
          </p:cNvSpPr>
          <p:nvPr>
            <p:ph type="title"/>
          </p:nvPr>
        </p:nvSpPr>
        <p:spPr>
          <a:xfrm>
            <a:off x="608737" y="3092249"/>
            <a:ext cx="10972800" cy="678929"/>
          </a:xfrm>
        </p:spPr>
        <p:txBody>
          <a:bodyPr/>
          <a:lstStyle/>
          <a:p>
            <a:pPr algn="ctr"/>
            <a:r>
              <a:rPr lang="en-US" sz="6000"/>
              <a:t>Logistic Regression</a:t>
            </a:r>
          </a:p>
        </p:txBody>
      </p:sp>
      <p:sp>
        <p:nvSpPr>
          <p:cNvPr id="4" name="Rectangle 3">
            <a:extLst>
              <a:ext uri="{FF2B5EF4-FFF2-40B4-BE49-F238E27FC236}">
                <a16:creationId xmlns:a16="http://schemas.microsoft.com/office/drawing/2014/main" id="{FAFD1BFF-58D9-AEED-4D34-1643CAE32DBF}"/>
              </a:ext>
            </a:extLst>
          </p:cNvPr>
          <p:cNvSpPr/>
          <p:nvPr/>
        </p:nvSpPr>
        <p:spPr>
          <a:xfrm>
            <a:off x="476250" y="1920874"/>
            <a:ext cx="3238500" cy="8096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8916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1FF6A-420B-B774-FBBA-D9AC240627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1FC208-C317-D81A-278A-D73391084DCB}"/>
              </a:ext>
            </a:extLst>
          </p:cNvPr>
          <p:cNvSpPr>
            <a:spLocks noGrp="1"/>
          </p:cNvSpPr>
          <p:nvPr>
            <p:ph sz="quarter" idx="14"/>
          </p:nvPr>
        </p:nvSpPr>
        <p:spPr/>
        <p:txBody>
          <a:bodyPr vert="horz" lIns="0" tIns="274320" rIns="91440" bIns="45720" rtlCol="0" anchor="t">
            <a:normAutofit/>
          </a:bodyPr>
          <a:lstStyle/>
          <a:p>
            <a:pPr marL="0" indent="0">
              <a:buNone/>
            </a:pPr>
            <a:r>
              <a:rPr lang="en-US" sz="4400" b="1" spc="100">
                <a:latin typeface="+mj-lt"/>
                <a:ea typeface="+mj-ea"/>
                <a:cs typeface="+mj-cs"/>
              </a:rPr>
              <a:t>Model Set-up and</a:t>
            </a:r>
            <a:r>
              <a:rPr lang="en-US"/>
              <a:t> </a:t>
            </a:r>
            <a:r>
              <a:rPr lang="en-US" sz="4400" b="1" spc="100">
                <a:latin typeface="+mj-lt"/>
                <a:ea typeface="+mj-ea"/>
                <a:cs typeface="+mj-cs"/>
              </a:rPr>
              <a:t>Definition</a:t>
            </a:r>
          </a:p>
        </p:txBody>
      </p:sp>
      <p:sp>
        <p:nvSpPr>
          <p:cNvPr id="8" name="Rectangle 7">
            <a:extLst>
              <a:ext uri="{FF2B5EF4-FFF2-40B4-BE49-F238E27FC236}">
                <a16:creationId xmlns:a16="http://schemas.microsoft.com/office/drawing/2014/main" id="{E9C89C8A-3C87-056C-DE4F-F905916337FB}"/>
              </a:ext>
            </a:extLst>
          </p:cNvPr>
          <p:cNvSpPr/>
          <p:nvPr/>
        </p:nvSpPr>
        <p:spPr>
          <a:xfrm>
            <a:off x="6731000" y="6077857"/>
            <a:ext cx="1923142" cy="54428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8C28885-BCBC-4C90-537A-9686A7AB904E}"/>
              </a:ext>
            </a:extLst>
          </p:cNvPr>
          <p:cNvSpPr txBox="1"/>
          <p:nvPr/>
        </p:nvSpPr>
        <p:spPr>
          <a:xfrm>
            <a:off x="603848" y="2099094"/>
            <a:ext cx="313426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err="1">
                <a:solidFill>
                  <a:schemeClr val="bg1"/>
                </a:solidFill>
              </a:rPr>
              <a:t>GridSearchCV</a:t>
            </a:r>
            <a:r>
              <a:rPr lang="en-US" sz="2400">
                <a:solidFill>
                  <a:schemeClr val="bg1"/>
                </a:solidFill>
              </a:rPr>
              <a:t> used for hyperparameter tuning</a:t>
            </a:r>
          </a:p>
          <a:p>
            <a:pPr marL="742950" lvl="1" indent="-285750">
              <a:buFont typeface="Arial"/>
              <a:buChar char="•"/>
            </a:pPr>
            <a:r>
              <a:rPr lang="en-US" sz="2400">
                <a:solidFill>
                  <a:schemeClr val="bg1"/>
                </a:solidFill>
              </a:rPr>
              <a:t>20 C values between 10</a:t>
            </a:r>
            <a:r>
              <a:rPr lang="en-US" sz="2400" baseline="30000">
                <a:solidFill>
                  <a:schemeClr val="bg1"/>
                </a:solidFill>
              </a:rPr>
              <a:t>-4</a:t>
            </a:r>
            <a:r>
              <a:rPr lang="en-US" sz="2400">
                <a:solidFill>
                  <a:schemeClr val="bg1"/>
                </a:solidFill>
              </a:rPr>
              <a:t>to 10</a:t>
            </a:r>
            <a:r>
              <a:rPr lang="en-US" sz="2400" baseline="30000">
                <a:solidFill>
                  <a:schemeClr val="bg1"/>
                </a:solidFill>
              </a:rPr>
              <a:t>4</a:t>
            </a:r>
          </a:p>
          <a:p>
            <a:pPr marL="742950" lvl="1" indent="-285750">
              <a:buFont typeface="Arial"/>
              <a:buChar char="•"/>
            </a:pPr>
            <a:r>
              <a:rPr lang="en-US" sz="2400">
                <a:solidFill>
                  <a:schemeClr val="bg1"/>
                </a:solidFill>
              </a:rPr>
              <a:t>'</a:t>
            </a:r>
            <a:r>
              <a:rPr lang="en-US" sz="2400" err="1">
                <a:solidFill>
                  <a:schemeClr val="bg1"/>
                </a:solidFill>
              </a:rPr>
              <a:t>lbfgs</a:t>
            </a:r>
            <a:r>
              <a:rPr lang="en-US" sz="2400">
                <a:solidFill>
                  <a:schemeClr val="bg1"/>
                </a:solidFill>
              </a:rPr>
              <a:t>' as solver</a:t>
            </a:r>
          </a:p>
          <a:p>
            <a:pPr marL="742950" lvl="1" indent="-285750">
              <a:buFont typeface="Arial"/>
              <a:buChar char="•"/>
            </a:pPr>
            <a:r>
              <a:rPr lang="en-US" sz="2400">
                <a:solidFill>
                  <a:schemeClr val="bg1"/>
                </a:solidFill>
              </a:rPr>
              <a:t>300 maximum iterations</a:t>
            </a:r>
          </a:p>
          <a:p>
            <a:pPr marL="342900" indent="-342900">
              <a:buFont typeface="Arial"/>
              <a:buChar char="•"/>
            </a:pPr>
            <a:r>
              <a:rPr lang="en-US" sz="2400">
                <a:solidFill>
                  <a:schemeClr val="bg1"/>
                </a:solidFill>
              </a:rPr>
              <a:t>10 folds of cross validation</a:t>
            </a:r>
          </a:p>
        </p:txBody>
      </p:sp>
      <p:pic>
        <p:nvPicPr>
          <p:cNvPr id="6" name="Content Placeholder 5" descr="A screenshot of a computer&#10;&#10;AI-generated content may be incorrect.">
            <a:extLst>
              <a:ext uri="{FF2B5EF4-FFF2-40B4-BE49-F238E27FC236}">
                <a16:creationId xmlns:a16="http://schemas.microsoft.com/office/drawing/2014/main" id="{6583289F-F460-64A8-96C5-12507723D421}"/>
              </a:ext>
            </a:extLst>
          </p:cNvPr>
          <p:cNvPicPr>
            <a:picLocks noGrp="1" noChangeAspect="1"/>
          </p:cNvPicPr>
          <p:nvPr>
            <p:ph sz="quarter" idx="15"/>
          </p:nvPr>
        </p:nvPicPr>
        <p:blipFill>
          <a:blip r:embed="rId3"/>
          <a:stretch>
            <a:fillRect/>
          </a:stretch>
        </p:blipFill>
        <p:spPr>
          <a:xfrm>
            <a:off x="4696648" y="2336143"/>
            <a:ext cx="3952335" cy="4297172"/>
          </a:xfrm>
          <a:prstGeom prst="rect">
            <a:avLst/>
          </a:prstGeom>
        </p:spPr>
      </p:pic>
    </p:spTree>
    <p:extLst>
      <p:ext uri="{BB962C8B-B14F-4D97-AF65-F5344CB8AC3E}">
        <p14:creationId xmlns:p14="http://schemas.microsoft.com/office/powerpoint/2010/main" val="35709891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F95-8C8A-F260-3E03-75F642B8E1D9}"/>
              </a:ext>
            </a:extLst>
          </p:cNvPr>
          <p:cNvSpPr>
            <a:spLocks noGrp="1"/>
          </p:cNvSpPr>
          <p:nvPr>
            <p:ph type="title"/>
          </p:nvPr>
        </p:nvSpPr>
        <p:spPr/>
        <p:txBody>
          <a:bodyPr/>
          <a:lstStyle/>
          <a:p>
            <a:r>
              <a:rPr lang="en-US"/>
              <a:t>Results</a:t>
            </a:r>
          </a:p>
        </p:txBody>
      </p:sp>
      <p:pic>
        <p:nvPicPr>
          <p:cNvPr id="5" name="Content Placeholder 4" descr="A blue squares with white numbers and black numbers&#10;&#10;AI-generated content may be incorrect.">
            <a:extLst>
              <a:ext uri="{FF2B5EF4-FFF2-40B4-BE49-F238E27FC236}">
                <a16:creationId xmlns:a16="http://schemas.microsoft.com/office/drawing/2014/main" id="{0950288C-7770-2315-A11B-B1C30C41CFEF}"/>
              </a:ext>
            </a:extLst>
          </p:cNvPr>
          <p:cNvPicPr>
            <a:picLocks noGrp="1" noChangeAspect="1"/>
          </p:cNvPicPr>
          <p:nvPr>
            <p:ph sz="quarter" idx="15"/>
          </p:nvPr>
        </p:nvPicPr>
        <p:blipFill>
          <a:blip r:embed="rId3"/>
          <a:stretch>
            <a:fillRect/>
          </a:stretch>
        </p:blipFill>
        <p:spPr>
          <a:xfrm>
            <a:off x="-576" y="2273960"/>
            <a:ext cx="5220622" cy="4589507"/>
          </a:xfrm>
          <a:prstGeom prst="rect">
            <a:avLst/>
          </a:prstGeom>
        </p:spPr>
      </p:pic>
      <p:pic>
        <p:nvPicPr>
          <p:cNvPr id="6" name="Content Placeholder 5" descr="A screenshot of a computer&#10;&#10;AI-generated content may be incorrect.">
            <a:extLst>
              <a:ext uri="{FF2B5EF4-FFF2-40B4-BE49-F238E27FC236}">
                <a16:creationId xmlns:a16="http://schemas.microsoft.com/office/drawing/2014/main" id="{60D6CA62-320B-31EB-46AA-667FA365B135}"/>
              </a:ext>
            </a:extLst>
          </p:cNvPr>
          <p:cNvPicPr>
            <a:picLocks noGrp="1" noChangeAspect="1"/>
          </p:cNvPicPr>
          <p:nvPr>
            <p:ph sz="quarter" idx="16"/>
          </p:nvPr>
        </p:nvPicPr>
        <p:blipFill>
          <a:blip r:embed="rId4"/>
          <a:stretch>
            <a:fillRect/>
          </a:stretch>
        </p:blipFill>
        <p:spPr>
          <a:xfrm>
            <a:off x="5484843" y="3148141"/>
            <a:ext cx="5198673" cy="2136655"/>
          </a:xfrm>
          <a:prstGeom prst="rect">
            <a:avLst/>
          </a:prstGeom>
        </p:spPr>
      </p:pic>
    </p:spTree>
    <p:extLst>
      <p:ext uri="{BB962C8B-B14F-4D97-AF65-F5344CB8AC3E}">
        <p14:creationId xmlns:p14="http://schemas.microsoft.com/office/powerpoint/2010/main" val="33585409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41225F-C06A-9EE5-8E64-F7668402043C}"/>
              </a:ext>
            </a:extLst>
          </p:cNvPr>
          <p:cNvSpPr/>
          <p:nvPr/>
        </p:nvSpPr>
        <p:spPr>
          <a:xfrm>
            <a:off x="6000750" y="3698875"/>
            <a:ext cx="3175000" cy="77787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58D455-1467-856F-A034-B859A1C5E904}"/>
              </a:ext>
            </a:extLst>
          </p:cNvPr>
          <p:cNvSpPr>
            <a:spLocks noGrp="1"/>
          </p:cNvSpPr>
          <p:nvPr>
            <p:ph type="ctrTitle"/>
          </p:nvPr>
        </p:nvSpPr>
        <p:spPr>
          <a:xfrm>
            <a:off x="1885986" y="2558378"/>
            <a:ext cx="8405003" cy="1523425"/>
          </a:xfrm>
        </p:spPr>
        <p:txBody>
          <a:bodyPr/>
          <a:lstStyle/>
          <a:p>
            <a:pPr algn="ctr"/>
            <a:r>
              <a:rPr lang="en-US"/>
              <a:t>Support Vector Machines (SVMs)</a:t>
            </a:r>
          </a:p>
        </p:txBody>
      </p:sp>
    </p:spTree>
    <p:extLst>
      <p:ext uri="{BB962C8B-B14F-4D97-AF65-F5344CB8AC3E}">
        <p14:creationId xmlns:p14="http://schemas.microsoft.com/office/powerpoint/2010/main" val="34090277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47DDD-C30E-E917-D309-DE9725E444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212A0-F15A-F94B-699E-C686758C1CCC}"/>
              </a:ext>
            </a:extLst>
          </p:cNvPr>
          <p:cNvSpPr>
            <a:spLocks noGrp="1"/>
          </p:cNvSpPr>
          <p:nvPr>
            <p:ph sz="quarter" idx="14"/>
          </p:nvPr>
        </p:nvSpPr>
        <p:spPr/>
        <p:txBody>
          <a:bodyPr vert="horz" lIns="0" tIns="274320" rIns="91440" bIns="45720" rtlCol="0" anchor="t">
            <a:normAutofit/>
          </a:bodyPr>
          <a:lstStyle/>
          <a:p>
            <a:pPr marL="0" indent="0">
              <a:buNone/>
            </a:pPr>
            <a:r>
              <a:rPr lang="en-US" sz="4400" b="1" spc="100">
                <a:latin typeface="+mj-lt"/>
                <a:ea typeface="+mj-ea"/>
                <a:cs typeface="+mj-cs"/>
              </a:rPr>
              <a:t>Model Set-up and</a:t>
            </a:r>
            <a:r>
              <a:rPr lang="en-US"/>
              <a:t> </a:t>
            </a:r>
            <a:r>
              <a:rPr lang="en-US" sz="4400" b="1" spc="100">
                <a:latin typeface="+mj-lt"/>
                <a:ea typeface="+mj-ea"/>
                <a:cs typeface="+mj-cs"/>
              </a:rPr>
              <a:t>Definition</a:t>
            </a:r>
          </a:p>
        </p:txBody>
      </p:sp>
      <p:sp>
        <p:nvSpPr>
          <p:cNvPr id="8" name="Rectangle 7">
            <a:extLst>
              <a:ext uri="{FF2B5EF4-FFF2-40B4-BE49-F238E27FC236}">
                <a16:creationId xmlns:a16="http://schemas.microsoft.com/office/drawing/2014/main" id="{D4142091-9CD8-ACC4-7F78-1BBADCA74794}"/>
              </a:ext>
            </a:extLst>
          </p:cNvPr>
          <p:cNvSpPr/>
          <p:nvPr/>
        </p:nvSpPr>
        <p:spPr>
          <a:xfrm>
            <a:off x="6731000" y="6077857"/>
            <a:ext cx="1923142" cy="54428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1" descr="A screenshot of a computer&#10;&#10;AI-generated content may be incorrect.">
            <a:extLst>
              <a:ext uri="{FF2B5EF4-FFF2-40B4-BE49-F238E27FC236}">
                <a16:creationId xmlns:a16="http://schemas.microsoft.com/office/drawing/2014/main" id="{9CE28E99-A687-C88E-0626-1BAB6461320F}"/>
              </a:ext>
            </a:extLst>
          </p:cNvPr>
          <p:cNvPicPr>
            <a:picLocks noGrp="1" noChangeAspect="1"/>
          </p:cNvPicPr>
          <p:nvPr>
            <p:ph sz="quarter" idx="15"/>
          </p:nvPr>
        </p:nvPicPr>
        <p:blipFill>
          <a:blip r:embed="rId3"/>
          <a:stretch>
            <a:fillRect/>
          </a:stretch>
        </p:blipFill>
        <p:spPr>
          <a:xfrm>
            <a:off x="4403031" y="2206746"/>
            <a:ext cx="2814289" cy="4325928"/>
          </a:xfrm>
          <a:prstGeom prst="rect">
            <a:avLst/>
          </a:prstGeom>
        </p:spPr>
      </p:pic>
      <p:sp>
        <p:nvSpPr>
          <p:cNvPr id="7" name="TextBox 6">
            <a:extLst>
              <a:ext uri="{FF2B5EF4-FFF2-40B4-BE49-F238E27FC236}">
                <a16:creationId xmlns:a16="http://schemas.microsoft.com/office/drawing/2014/main" id="{18B40EAD-AC71-0A99-29A0-313894586C27}"/>
              </a:ext>
            </a:extLst>
          </p:cNvPr>
          <p:cNvSpPr txBox="1"/>
          <p:nvPr/>
        </p:nvSpPr>
        <p:spPr>
          <a:xfrm>
            <a:off x="603848" y="2099094"/>
            <a:ext cx="313426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err="1">
                <a:solidFill>
                  <a:schemeClr val="bg1"/>
                </a:solidFill>
              </a:rPr>
              <a:t>GridSearchCV</a:t>
            </a:r>
            <a:r>
              <a:rPr lang="en-US" sz="2400">
                <a:solidFill>
                  <a:schemeClr val="bg1"/>
                </a:solidFill>
              </a:rPr>
              <a:t> used for hyperparameter tuning</a:t>
            </a:r>
          </a:p>
          <a:p>
            <a:pPr marL="742950" lvl="1" indent="-285750">
              <a:buFont typeface="Arial"/>
              <a:buChar char="•"/>
            </a:pPr>
            <a:r>
              <a:rPr lang="en-US" sz="2400">
                <a:solidFill>
                  <a:schemeClr val="bg1"/>
                </a:solidFill>
              </a:rPr>
              <a:t>C values of 0.1, 1, and 10</a:t>
            </a:r>
          </a:p>
          <a:p>
            <a:pPr marL="742950" lvl="1" indent="-285750">
              <a:buFont typeface="Arial"/>
              <a:buChar char="•"/>
            </a:pPr>
            <a:r>
              <a:rPr lang="en-US" sz="2400">
                <a:solidFill>
                  <a:schemeClr val="bg1"/>
                </a:solidFill>
              </a:rPr>
              <a:t>Kernels of linear, </a:t>
            </a:r>
            <a:r>
              <a:rPr lang="en-US" sz="2400" err="1">
                <a:solidFill>
                  <a:schemeClr val="bg1"/>
                </a:solidFill>
              </a:rPr>
              <a:t>rbf</a:t>
            </a:r>
            <a:r>
              <a:rPr lang="en-US" sz="2400">
                <a:solidFill>
                  <a:schemeClr val="bg1"/>
                </a:solidFill>
              </a:rPr>
              <a:t>, and poly</a:t>
            </a:r>
          </a:p>
          <a:p>
            <a:pPr marL="742950" lvl="1" indent="-285750">
              <a:buFont typeface="Arial"/>
              <a:buChar char="•"/>
            </a:pPr>
            <a:r>
              <a:rPr lang="en-US" sz="2400">
                <a:solidFill>
                  <a:schemeClr val="bg1"/>
                </a:solidFill>
              </a:rPr>
              <a:t>Gamma values of 'scale' or 'auto'</a:t>
            </a:r>
          </a:p>
          <a:p>
            <a:pPr marL="342900" indent="-342900">
              <a:buFont typeface="Arial"/>
              <a:buChar char="•"/>
            </a:pPr>
            <a:r>
              <a:rPr lang="en-US" sz="2400">
                <a:solidFill>
                  <a:schemeClr val="bg1"/>
                </a:solidFill>
              </a:rPr>
              <a:t>5 folds of cross validation</a:t>
            </a:r>
          </a:p>
        </p:txBody>
      </p:sp>
    </p:spTree>
    <p:extLst>
      <p:ext uri="{BB962C8B-B14F-4D97-AF65-F5344CB8AC3E}">
        <p14:creationId xmlns:p14="http://schemas.microsoft.com/office/powerpoint/2010/main" val="276643210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67B79-E418-6CED-1BD5-C89AACFA95FE}"/>
              </a:ext>
            </a:extLst>
          </p:cNvPr>
          <p:cNvSpPr>
            <a:spLocks noGrp="1"/>
          </p:cNvSpPr>
          <p:nvPr>
            <p:ph type="ctrTitle"/>
          </p:nvPr>
        </p:nvSpPr>
        <p:spPr/>
        <p:txBody>
          <a:bodyPr/>
          <a:lstStyle/>
          <a:p>
            <a:r>
              <a:rPr lang="en-US"/>
              <a:t>Preprocessing</a:t>
            </a:r>
          </a:p>
        </p:txBody>
      </p:sp>
    </p:spTree>
    <p:extLst>
      <p:ext uri="{BB962C8B-B14F-4D97-AF65-F5344CB8AC3E}">
        <p14:creationId xmlns:p14="http://schemas.microsoft.com/office/powerpoint/2010/main" val="347648080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8145-97B7-60C2-6D86-6038C8C0D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9AE6F-7A72-CDB6-393D-01238156CE9B}"/>
              </a:ext>
            </a:extLst>
          </p:cNvPr>
          <p:cNvSpPr>
            <a:spLocks noGrp="1"/>
          </p:cNvSpPr>
          <p:nvPr>
            <p:ph type="title"/>
          </p:nvPr>
        </p:nvSpPr>
        <p:spPr/>
        <p:txBody>
          <a:bodyPr/>
          <a:lstStyle/>
          <a:p>
            <a:r>
              <a:rPr lang="en-US"/>
              <a:t>Results</a:t>
            </a:r>
          </a:p>
        </p:txBody>
      </p:sp>
      <p:pic>
        <p:nvPicPr>
          <p:cNvPr id="5" name="Picture 4" descr="A blue squares with white numbers and black numbers&#10;&#10;AI-generated content may be incorrect.">
            <a:extLst>
              <a:ext uri="{FF2B5EF4-FFF2-40B4-BE49-F238E27FC236}">
                <a16:creationId xmlns:a16="http://schemas.microsoft.com/office/drawing/2014/main" id="{35AFA01B-5CD4-FAFE-7845-4DE41D8131DE}"/>
              </a:ext>
            </a:extLst>
          </p:cNvPr>
          <p:cNvPicPr>
            <a:picLocks noChangeAspect="1"/>
          </p:cNvPicPr>
          <p:nvPr/>
        </p:nvPicPr>
        <p:blipFill>
          <a:blip r:embed="rId3"/>
          <a:stretch>
            <a:fillRect/>
          </a:stretch>
        </p:blipFill>
        <p:spPr>
          <a:xfrm>
            <a:off x="600163" y="2243767"/>
            <a:ext cx="5197594" cy="461333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3A465FDB-48C8-2D56-8CFA-EB446CF43993}"/>
              </a:ext>
            </a:extLst>
          </p:cNvPr>
          <p:cNvPicPr>
            <a:picLocks noChangeAspect="1"/>
          </p:cNvPicPr>
          <p:nvPr/>
        </p:nvPicPr>
        <p:blipFill>
          <a:blip r:embed="rId4"/>
          <a:stretch>
            <a:fillRect/>
          </a:stretch>
        </p:blipFill>
        <p:spPr>
          <a:xfrm>
            <a:off x="6348143" y="3582660"/>
            <a:ext cx="4872846" cy="1935551"/>
          </a:xfrm>
          <a:prstGeom prst="rect">
            <a:avLst/>
          </a:prstGeom>
        </p:spPr>
      </p:pic>
    </p:spTree>
    <p:extLst>
      <p:ext uri="{BB962C8B-B14F-4D97-AF65-F5344CB8AC3E}">
        <p14:creationId xmlns:p14="http://schemas.microsoft.com/office/powerpoint/2010/main" val="1745274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99F91-6344-0DB2-2E75-EE7C4D21FC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D2D58-EB94-4D05-C98D-2FE9621F658F}"/>
              </a:ext>
            </a:extLst>
          </p:cNvPr>
          <p:cNvSpPr>
            <a:spLocks noGrp="1"/>
          </p:cNvSpPr>
          <p:nvPr>
            <p:ph type="title"/>
          </p:nvPr>
        </p:nvSpPr>
        <p:spPr>
          <a:xfrm>
            <a:off x="608737" y="3092249"/>
            <a:ext cx="10972800" cy="678929"/>
          </a:xfrm>
        </p:spPr>
        <p:txBody>
          <a:bodyPr/>
          <a:lstStyle/>
          <a:p>
            <a:pPr algn="ctr"/>
            <a:r>
              <a:rPr lang="en-US" sz="6000"/>
              <a:t>Comparisons</a:t>
            </a:r>
            <a:endParaRPr lang="en-US"/>
          </a:p>
        </p:txBody>
      </p:sp>
      <p:sp>
        <p:nvSpPr>
          <p:cNvPr id="4" name="Rectangle 3">
            <a:extLst>
              <a:ext uri="{FF2B5EF4-FFF2-40B4-BE49-F238E27FC236}">
                <a16:creationId xmlns:a16="http://schemas.microsoft.com/office/drawing/2014/main" id="{473DB82A-6E76-70CF-5AD5-9DDF18620A3D}"/>
              </a:ext>
            </a:extLst>
          </p:cNvPr>
          <p:cNvSpPr/>
          <p:nvPr/>
        </p:nvSpPr>
        <p:spPr>
          <a:xfrm>
            <a:off x="476250" y="1920874"/>
            <a:ext cx="3238500" cy="8096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79167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94E9C3-C786-CF99-72F5-CECE1551185B}"/>
              </a:ext>
            </a:extLst>
          </p:cNvPr>
          <p:cNvSpPr/>
          <p:nvPr/>
        </p:nvSpPr>
        <p:spPr>
          <a:xfrm>
            <a:off x="431320" y="1940943"/>
            <a:ext cx="3450566" cy="6326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430F0-D4DF-1CC0-0C89-1A713B4634B8}"/>
              </a:ext>
            </a:extLst>
          </p:cNvPr>
          <p:cNvSpPr>
            <a:spLocks noGrp="1"/>
          </p:cNvSpPr>
          <p:nvPr>
            <p:ph type="title"/>
          </p:nvPr>
        </p:nvSpPr>
        <p:spPr>
          <a:xfrm>
            <a:off x="594360" y="278129"/>
            <a:ext cx="9778365" cy="861993"/>
          </a:xfrm>
        </p:spPr>
        <p:txBody>
          <a:bodyPr/>
          <a:lstStyle/>
          <a:p>
            <a:r>
              <a:rPr lang="en-US"/>
              <a:t>Decision Boundaries</a:t>
            </a:r>
          </a:p>
        </p:txBody>
      </p:sp>
      <p:sp>
        <p:nvSpPr>
          <p:cNvPr id="3" name="Content Placeholder 2">
            <a:extLst>
              <a:ext uri="{FF2B5EF4-FFF2-40B4-BE49-F238E27FC236}">
                <a16:creationId xmlns:a16="http://schemas.microsoft.com/office/drawing/2014/main" id="{92154710-9029-0C79-7EC1-86EFD33FCB1F}"/>
              </a:ext>
            </a:extLst>
          </p:cNvPr>
          <p:cNvSpPr>
            <a:spLocks noGrp="1"/>
          </p:cNvSpPr>
          <p:nvPr>
            <p:ph sz="quarter" idx="15"/>
          </p:nvPr>
        </p:nvSpPr>
        <p:spPr>
          <a:xfrm>
            <a:off x="594360" y="1569469"/>
            <a:ext cx="4490827" cy="376943"/>
          </a:xfrm>
        </p:spPr>
        <p:txBody>
          <a:bodyPr vert="horz" lIns="0" tIns="45720" rIns="0" bIns="0" rtlCol="0" anchor="t">
            <a:normAutofit/>
          </a:bodyPr>
          <a:lstStyle/>
          <a:p>
            <a:pPr algn="ctr"/>
            <a:r>
              <a:rPr lang="en-US" sz="2400" b="1"/>
              <a:t>Logistic Regression</a:t>
            </a:r>
          </a:p>
        </p:txBody>
      </p:sp>
      <p:sp>
        <p:nvSpPr>
          <p:cNvPr id="4" name="Content Placeholder 3">
            <a:extLst>
              <a:ext uri="{FF2B5EF4-FFF2-40B4-BE49-F238E27FC236}">
                <a16:creationId xmlns:a16="http://schemas.microsoft.com/office/drawing/2014/main" id="{DB2C6872-DB36-DE0C-891C-122747A8045D}"/>
              </a:ext>
            </a:extLst>
          </p:cNvPr>
          <p:cNvSpPr>
            <a:spLocks noGrp="1"/>
          </p:cNvSpPr>
          <p:nvPr>
            <p:ph sz="quarter" idx="16"/>
          </p:nvPr>
        </p:nvSpPr>
        <p:spPr>
          <a:xfrm>
            <a:off x="5896275" y="1569469"/>
            <a:ext cx="4490827" cy="376943"/>
          </a:xfrm>
        </p:spPr>
        <p:txBody>
          <a:bodyPr vert="horz" lIns="0" tIns="45720" rIns="0" bIns="0" rtlCol="0" anchor="t">
            <a:normAutofit/>
          </a:bodyPr>
          <a:lstStyle/>
          <a:p>
            <a:pPr algn="ctr"/>
            <a:r>
              <a:rPr lang="en-US" sz="2400" b="1"/>
              <a:t>Support Vector Machine</a:t>
            </a:r>
          </a:p>
        </p:txBody>
      </p:sp>
      <p:pic>
        <p:nvPicPr>
          <p:cNvPr id="5" name="Picture 4">
            <a:extLst>
              <a:ext uri="{FF2B5EF4-FFF2-40B4-BE49-F238E27FC236}">
                <a16:creationId xmlns:a16="http://schemas.microsoft.com/office/drawing/2014/main" id="{E3E7B4A6-EC2A-E23A-6DF8-4ABE15F2951A}"/>
              </a:ext>
            </a:extLst>
          </p:cNvPr>
          <p:cNvPicPr>
            <a:picLocks noChangeAspect="1"/>
          </p:cNvPicPr>
          <p:nvPr/>
        </p:nvPicPr>
        <p:blipFill>
          <a:blip r:embed="rId3"/>
          <a:stretch>
            <a:fillRect/>
          </a:stretch>
        </p:blipFill>
        <p:spPr>
          <a:xfrm>
            <a:off x="1049997" y="1938697"/>
            <a:ext cx="3579063" cy="4634002"/>
          </a:xfrm>
          <a:prstGeom prst="rect">
            <a:avLst/>
          </a:prstGeom>
        </p:spPr>
      </p:pic>
      <p:pic>
        <p:nvPicPr>
          <p:cNvPr id="7" name="Picture 6" descr="A diagram of a model&#10;&#10;AI-generated content may be incorrect.">
            <a:extLst>
              <a:ext uri="{FF2B5EF4-FFF2-40B4-BE49-F238E27FC236}">
                <a16:creationId xmlns:a16="http://schemas.microsoft.com/office/drawing/2014/main" id="{8F32B309-2080-A73F-DBAE-B511504F22C0}"/>
              </a:ext>
            </a:extLst>
          </p:cNvPr>
          <p:cNvPicPr>
            <a:picLocks noChangeAspect="1"/>
          </p:cNvPicPr>
          <p:nvPr/>
        </p:nvPicPr>
        <p:blipFill>
          <a:blip r:embed="rId4"/>
          <a:stretch>
            <a:fillRect/>
          </a:stretch>
        </p:blipFill>
        <p:spPr>
          <a:xfrm>
            <a:off x="5481100" y="1938698"/>
            <a:ext cx="5269841" cy="4634002"/>
          </a:xfrm>
          <a:prstGeom prst="rect">
            <a:avLst/>
          </a:prstGeom>
        </p:spPr>
      </p:pic>
    </p:spTree>
    <p:extLst>
      <p:ext uri="{BB962C8B-B14F-4D97-AF65-F5344CB8AC3E}">
        <p14:creationId xmlns:p14="http://schemas.microsoft.com/office/powerpoint/2010/main" val="2505601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AD0C62-4C9D-C889-A4CF-709ABD407C0A}"/>
              </a:ext>
            </a:extLst>
          </p:cNvPr>
          <p:cNvSpPr/>
          <p:nvPr/>
        </p:nvSpPr>
        <p:spPr>
          <a:xfrm>
            <a:off x="460075" y="1754038"/>
            <a:ext cx="3378679" cy="150962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2B70C30-B9AB-F448-EBA5-95EA03740613}"/>
              </a:ext>
            </a:extLst>
          </p:cNvPr>
          <p:cNvPicPr>
            <a:picLocks noChangeAspect="1"/>
          </p:cNvPicPr>
          <p:nvPr/>
        </p:nvPicPr>
        <p:blipFill>
          <a:blip r:embed="rId3"/>
          <a:stretch>
            <a:fillRect/>
          </a:stretch>
        </p:blipFill>
        <p:spPr>
          <a:xfrm>
            <a:off x="3910012" y="357188"/>
            <a:ext cx="4371975" cy="6143625"/>
          </a:xfrm>
          <a:prstGeom prst="rect">
            <a:avLst/>
          </a:prstGeom>
        </p:spPr>
      </p:pic>
    </p:spTree>
    <p:extLst>
      <p:ext uri="{BB962C8B-B14F-4D97-AF65-F5344CB8AC3E}">
        <p14:creationId xmlns:p14="http://schemas.microsoft.com/office/powerpoint/2010/main" val="3788801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B01F7-70D6-B222-DCA5-6D914EDC6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28411-B2F4-6D00-CF2A-E26A5B84D845}"/>
              </a:ext>
            </a:extLst>
          </p:cNvPr>
          <p:cNvSpPr>
            <a:spLocks noGrp="1"/>
          </p:cNvSpPr>
          <p:nvPr>
            <p:ph type="title"/>
          </p:nvPr>
        </p:nvSpPr>
        <p:spPr/>
        <p:txBody>
          <a:bodyPr/>
          <a:lstStyle/>
          <a:p>
            <a:r>
              <a:rPr lang="en-US" sz="3600"/>
              <a:t>Role of Regularization and Varying 'C' Values</a:t>
            </a:r>
          </a:p>
        </p:txBody>
      </p:sp>
      <p:sp>
        <p:nvSpPr>
          <p:cNvPr id="3" name="Content Placeholder 2">
            <a:extLst>
              <a:ext uri="{FF2B5EF4-FFF2-40B4-BE49-F238E27FC236}">
                <a16:creationId xmlns:a16="http://schemas.microsoft.com/office/drawing/2014/main" id="{8722B60C-360B-6E22-3D83-F57DBF2B5254}"/>
              </a:ext>
            </a:extLst>
          </p:cNvPr>
          <p:cNvSpPr>
            <a:spLocks noGrp="1"/>
          </p:cNvSpPr>
          <p:nvPr>
            <p:ph sz="quarter" idx="15"/>
          </p:nvPr>
        </p:nvSpPr>
        <p:spPr>
          <a:xfrm>
            <a:off x="925039" y="3050337"/>
            <a:ext cx="4490827" cy="376943"/>
          </a:xfrm>
        </p:spPr>
        <p:txBody>
          <a:bodyPr vert="horz" lIns="0" tIns="45720" rIns="0" bIns="0" rtlCol="0" anchor="t">
            <a:normAutofit/>
          </a:bodyPr>
          <a:lstStyle/>
          <a:p>
            <a:pPr algn="ctr"/>
            <a:r>
              <a:rPr lang="en-US" sz="2400" b="1"/>
              <a:t>Logistic Regression</a:t>
            </a:r>
          </a:p>
        </p:txBody>
      </p:sp>
      <p:sp>
        <p:nvSpPr>
          <p:cNvPr id="4" name="Content Placeholder 3">
            <a:extLst>
              <a:ext uri="{FF2B5EF4-FFF2-40B4-BE49-F238E27FC236}">
                <a16:creationId xmlns:a16="http://schemas.microsoft.com/office/drawing/2014/main" id="{63959FEB-11B7-30C3-6BDF-4D5D7703AA8E}"/>
              </a:ext>
            </a:extLst>
          </p:cNvPr>
          <p:cNvSpPr>
            <a:spLocks noGrp="1"/>
          </p:cNvSpPr>
          <p:nvPr>
            <p:ph sz="quarter" idx="16"/>
          </p:nvPr>
        </p:nvSpPr>
        <p:spPr>
          <a:xfrm>
            <a:off x="6730162" y="3050337"/>
            <a:ext cx="4490827" cy="376943"/>
          </a:xfrm>
        </p:spPr>
        <p:txBody>
          <a:bodyPr vert="horz" lIns="0" tIns="45720" rIns="0" bIns="0" rtlCol="0" anchor="t">
            <a:normAutofit/>
          </a:bodyPr>
          <a:lstStyle/>
          <a:p>
            <a:pPr algn="ctr"/>
            <a:r>
              <a:rPr lang="en-US" sz="2400" b="1"/>
              <a:t>Support Vector Machine</a:t>
            </a:r>
          </a:p>
        </p:txBody>
      </p:sp>
      <p:pic>
        <p:nvPicPr>
          <p:cNvPr id="5" name="Picture 4" descr="A screen shot of a black background&#10;&#10;AI-generated content may be incorrect.">
            <a:extLst>
              <a:ext uri="{FF2B5EF4-FFF2-40B4-BE49-F238E27FC236}">
                <a16:creationId xmlns:a16="http://schemas.microsoft.com/office/drawing/2014/main" id="{E66CCBC9-6298-11D2-0695-4C4882A44DB2}"/>
              </a:ext>
            </a:extLst>
          </p:cNvPr>
          <p:cNvPicPr>
            <a:picLocks noChangeAspect="1"/>
          </p:cNvPicPr>
          <p:nvPr/>
        </p:nvPicPr>
        <p:blipFill>
          <a:blip r:embed="rId3"/>
          <a:stretch>
            <a:fillRect/>
          </a:stretch>
        </p:blipFill>
        <p:spPr>
          <a:xfrm>
            <a:off x="6409697" y="3661734"/>
            <a:ext cx="5123551" cy="114479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68D0C522-CB81-781B-8FCC-C99AC88886AE}"/>
              </a:ext>
            </a:extLst>
          </p:cNvPr>
          <p:cNvPicPr>
            <a:picLocks noChangeAspect="1"/>
          </p:cNvPicPr>
          <p:nvPr/>
        </p:nvPicPr>
        <p:blipFill>
          <a:blip r:embed="rId4"/>
          <a:stretch>
            <a:fillRect/>
          </a:stretch>
        </p:blipFill>
        <p:spPr>
          <a:xfrm>
            <a:off x="590461" y="3665327"/>
            <a:ext cx="5170996" cy="1153243"/>
          </a:xfrm>
          <a:prstGeom prst="rect">
            <a:avLst/>
          </a:prstGeom>
        </p:spPr>
      </p:pic>
    </p:spTree>
    <p:extLst>
      <p:ext uri="{BB962C8B-B14F-4D97-AF65-F5344CB8AC3E}">
        <p14:creationId xmlns:p14="http://schemas.microsoft.com/office/powerpoint/2010/main" val="11237588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9783-7CAC-0085-001A-A324FC9EF887}"/>
              </a:ext>
            </a:extLst>
          </p:cNvPr>
          <p:cNvSpPr>
            <a:spLocks noGrp="1"/>
          </p:cNvSpPr>
          <p:nvPr>
            <p:ph type="ctrTitle"/>
          </p:nvPr>
        </p:nvSpPr>
        <p:spPr/>
        <p:txBody>
          <a:bodyPr/>
          <a:lstStyle/>
          <a:p>
            <a:r>
              <a:rPr lang="en-US"/>
              <a:t>Agreements</a:t>
            </a:r>
          </a:p>
        </p:txBody>
      </p:sp>
      <p:sp>
        <p:nvSpPr>
          <p:cNvPr id="3" name="Text Placeholder 2">
            <a:extLst>
              <a:ext uri="{FF2B5EF4-FFF2-40B4-BE49-F238E27FC236}">
                <a16:creationId xmlns:a16="http://schemas.microsoft.com/office/drawing/2014/main" id="{E2FBD28C-59E2-3C7B-4735-9F90DB5C8E63}"/>
              </a:ext>
            </a:extLst>
          </p:cNvPr>
          <p:cNvSpPr>
            <a:spLocks noGrp="1"/>
          </p:cNvSpPr>
          <p:nvPr>
            <p:ph type="body" sz="quarter" idx="11"/>
          </p:nvPr>
        </p:nvSpPr>
        <p:spPr/>
        <p:txBody>
          <a:bodyPr vert="horz" lIns="0" tIns="0" rIns="0" bIns="0" rtlCol="0" anchor="t">
            <a:noAutofit/>
          </a:bodyPr>
          <a:lstStyle/>
          <a:p>
            <a:r>
              <a:rPr lang="en-US">
                <a:solidFill>
                  <a:schemeClr val="bg1"/>
                </a:solidFill>
              </a:rPr>
              <a:t>Agree:  6246/6513 (95.90%)</a:t>
            </a:r>
          </a:p>
          <a:p>
            <a:r>
              <a:rPr lang="en-US">
                <a:solidFill>
                  <a:schemeClr val="bg1"/>
                </a:solidFill>
              </a:rPr>
              <a:t>Disagree:   267/6513   (04.10%)</a:t>
            </a:r>
          </a:p>
        </p:txBody>
      </p:sp>
    </p:spTree>
    <p:extLst>
      <p:ext uri="{BB962C8B-B14F-4D97-AF65-F5344CB8AC3E}">
        <p14:creationId xmlns:p14="http://schemas.microsoft.com/office/powerpoint/2010/main" val="19974119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1A159-2245-696C-83BB-1328BFEAC3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2FB8A-1490-AAE6-A2D6-CA6DA28C7BC1}"/>
              </a:ext>
            </a:extLst>
          </p:cNvPr>
          <p:cNvSpPr>
            <a:spLocks noGrp="1"/>
          </p:cNvSpPr>
          <p:nvPr>
            <p:ph type="title"/>
          </p:nvPr>
        </p:nvSpPr>
        <p:spPr>
          <a:xfrm>
            <a:off x="594360" y="278129"/>
            <a:ext cx="9778365" cy="861993"/>
          </a:xfrm>
        </p:spPr>
        <p:txBody>
          <a:bodyPr/>
          <a:lstStyle/>
          <a:p>
            <a:r>
              <a:rPr lang="en-US" dirty="0"/>
              <a:t>Additional Reflection (Part 4)</a:t>
            </a:r>
          </a:p>
        </p:txBody>
      </p:sp>
      <p:sp>
        <p:nvSpPr>
          <p:cNvPr id="9" name="Content Placeholder 8">
            <a:extLst>
              <a:ext uri="{FF2B5EF4-FFF2-40B4-BE49-F238E27FC236}">
                <a16:creationId xmlns:a16="http://schemas.microsoft.com/office/drawing/2014/main" id="{0AAD0EEF-0410-482B-6877-C5DD86EBE6EF}"/>
              </a:ext>
            </a:extLst>
          </p:cNvPr>
          <p:cNvSpPr>
            <a:spLocks noGrp="1"/>
          </p:cNvSpPr>
          <p:nvPr>
            <p:ph sz="quarter" idx="15"/>
          </p:nvPr>
        </p:nvSpPr>
        <p:spPr>
          <a:xfrm>
            <a:off x="594360" y="2268031"/>
            <a:ext cx="8835012" cy="4005964"/>
          </a:xfrm>
        </p:spPr>
        <p:txBody>
          <a:bodyPr vert="horz" lIns="0" tIns="45720" rIns="0" bIns="0" rtlCol="0" anchor="t">
            <a:normAutofit fontScale="92500" lnSpcReduction="10000"/>
          </a:bodyPr>
          <a:lstStyle/>
          <a:p>
            <a:r>
              <a:rPr lang="en-US" sz="1600" dirty="0">
                <a:latin typeface="Franklin Gothic Book"/>
                <a:cs typeface="Arial"/>
              </a:rPr>
              <a:t>a. Why is feature scaling important for gradient-based algorithms? </a:t>
            </a:r>
            <a:endParaRPr lang="en-US" sz="1600">
              <a:latin typeface="Franklin Gothic Book"/>
              <a:cs typeface="Arial"/>
            </a:endParaRPr>
          </a:p>
          <a:p>
            <a:r>
              <a:rPr lang="en-US" sz="1600" dirty="0">
                <a:latin typeface="Franklin Gothic Book"/>
                <a:cs typeface="Arial"/>
              </a:rPr>
              <a:t>Feature scaling is important because it ensures that all input features contribute equally during optimization. Without scaling, features with large values dominate the gradient, causing unstable updates and slow convergence. By normalizing or standardizing the data, gradient descent can move smoothly toward the minimum and reach solutions faster. </a:t>
            </a:r>
            <a:endParaRPr lang="en-US" sz="1600">
              <a:latin typeface="Franklin Gothic Book"/>
              <a:cs typeface="Arial"/>
            </a:endParaRPr>
          </a:p>
          <a:p>
            <a:r>
              <a:rPr lang="en-US" sz="1600" dirty="0">
                <a:latin typeface="Franklin Gothic Book"/>
                <a:cs typeface="Arial"/>
              </a:rPr>
              <a:t>b. Explain the difference between batch gradient descent and stochastic gradient descent.</a:t>
            </a:r>
            <a:endParaRPr lang="en-US" sz="1600">
              <a:latin typeface="Franklin Gothic Book"/>
            </a:endParaRPr>
          </a:p>
          <a:p>
            <a:r>
              <a:rPr lang="en-US" sz="1600" dirty="0">
                <a:latin typeface="Franklin Gothic Book"/>
                <a:cs typeface="Arial"/>
              </a:rPr>
              <a:t>Batch gradient descent uses the entire dataset to update the model in each step, which is stable but computationally heavy. Stochastic gradient descent, on the other hand, updates the model using just one sample at a time. This makes it faster and more scalable, though a bit noisier. In practice, a middle ground called mini-batch gradient descent is often used to balance efficiency and stability. </a:t>
            </a:r>
            <a:endParaRPr lang="en-US" sz="1600">
              <a:latin typeface="Franklin Gothic Book"/>
            </a:endParaRPr>
          </a:p>
          <a:p>
            <a:r>
              <a:rPr lang="en-US" sz="1600" dirty="0">
                <a:latin typeface="Franklin Gothic Book"/>
                <a:cs typeface="Arial"/>
              </a:rPr>
              <a:t>e. What is the role of regularization in preventing overfitting? </a:t>
            </a:r>
            <a:endParaRPr lang="en-US" sz="1600">
              <a:latin typeface="Franklin Gothic Book"/>
            </a:endParaRPr>
          </a:p>
          <a:p>
            <a:r>
              <a:rPr lang="en-US" sz="1600" dirty="0">
                <a:latin typeface="Franklin Gothic Book"/>
                <a:cs typeface="Arial"/>
              </a:rPr>
              <a:t>Regularization helps prevent overfitting by discouraging the model from relying on overly complex patterns in the training data. By adding penalties to large weights, it reduces the risk of fitting to noise and improves generalization. </a:t>
            </a:r>
            <a:endParaRPr lang="en-US" sz="1600">
              <a:latin typeface="Franklin Gothic Book"/>
            </a:endParaRPr>
          </a:p>
        </p:txBody>
      </p:sp>
      <p:sp>
        <p:nvSpPr>
          <p:cNvPr id="13" name="TextBox 12">
            <a:extLst>
              <a:ext uri="{FF2B5EF4-FFF2-40B4-BE49-F238E27FC236}">
                <a16:creationId xmlns:a16="http://schemas.microsoft.com/office/drawing/2014/main" id="{AF57CF87-AF2C-9D3D-F519-1921786890BE}"/>
              </a:ext>
            </a:extLst>
          </p:cNvPr>
          <p:cNvSpPr txBox="1"/>
          <p:nvPr/>
        </p:nvSpPr>
        <p:spPr>
          <a:xfrm>
            <a:off x="8737274" y="6460502"/>
            <a:ext cx="325087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solidFill>
                  <a:schemeClr val="bg1"/>
                </a:solidFill>
              </a:rPr>
              <a:t>**4c, 4d, and 4f have been answered in previous slides</a:t>
            </a:r>
          </a:p>
        </p:txBody>
      </p:sp>
    </p:spTree>
    <p:extLst>
      <p:ext uri="{BB962C8B-B14F-4D97-AF65-F5344CB8AC3E}">
        <p14:creationId xmlns:p14="http://schemas.microsoft.com/office/powerpoint/2010/main" val="33646626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0674-3FE7-DC7F-31E2-3F41A04076C1}"/>
              </a:ext>
            </a:extLst>
          </p:cNvPr>
          <p:cNvSpPr>
            <a:spLocks noGrp="1"/>
          </p:cNvSpPr>
          <p:nvPr>
            <p:ph type="ctrTitle"/>
          </p:nvPr>
        </p:nvSpPr>
        <p:spPr/>
        <p:txBody>
          <a:bodyPr/>
          <a:lstStyle/>
          <a:p>
            <a:r>
              <a:rPr lang="en-US" dirty="0"/>
              <a:t>Thank you</a:t>
            </a:r>
          </a:p>
        </p:txBody>
      </p:sp>
      <p:sp>
        <p:nvSpPr>
          <p:cNvPr id="3" name="Text Placeholder 2">
            <a:extLst>
              <a:ext uri="{FF2B5EF4-FFF2-40B4-BE49-F238E27FC236}">
                <a16:creationId xmlns:a16="http://schemas.microsoft.com/office/drawing/2014/main" id="{A4D4F136-B7DC-0FA6-5EC6-F8C1DADF31D0}"/>
              </a:ext>
            </a:extLst>
          </p:cNvPr>
          <p:cNvSpPr>
            <a:spLocks noGrp="1"/>
          </p:cNvSpPr>
          <p:nvPr>
            <p:ph type="body" sz="quarter" idx="11"/>
          </p:nvPr>
        </p:nvSpPr>
        <p:spPr/>
        <p:txBody>
          <a:bodyPr vert="horz" lIns="0" tIns="0" rIns="0" bIns="0" rtlCol="0" anchor="t">
            <a:noAutofit/>
          </a:bodyPr>
          <a:lstStyle/>
          <a:p>
            <a:endParaRPr lang="en-US" dirty="0"/>
          </a:p>
        </p:txBody>
      </p:sp>
    </p:spTree>
    <p:extLst>
      <p:ext uri="{BB962C8B-B14F-4D97-AF65-F5344CB8AC3E}">
        <p14:creationId xmlns:p14="http://schemas.microsoft.com/office/powerpoint/2010/main" val="147314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FB7F18-FA90-7D52-A740-1369D487007A}"/>
              </a:ext>
            </a:extLst>
          </p:cNvPr>
          <p:cNvSpPr/>
          <p:nvPr/>
        </p:nvSpPr>
        <p:spPr>
          <a:xfrm>
            <a:off x="240631" y="1945104"/>
            <a:ext cx="3749842" cy="74194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with text&#10;&#10;AI-generated content may be incorrect.">
            <a:extLst>
              <a:ext uri="{FF2B5EF4-FFF2-40B4-BE49-F238E27FC236}">
                <a16:creationId xmlns:a16="http://schemas.microsoft.com/office/drawing/2014/main" id="{1918FA3F-682F-F273-D9B6-6E55CB38D5EE}"/>
              </a:ext>
            </a:extLst>
          </p:cNvPr>
          <p:cNvPicPr>
            <a:picLocks noChangeAspect="1"/>
          </p:cNvPicPr>
          <p:nvPr/>
        </p:nvPicPr>
        <p:blipFill>
          <a:blip r:embed="rId3"/>
          <a:stretch>
            <a:fillRect/>
          </a:stretch>
        </p:blipFill>
        <p:spPr>
          <a:xfrm>
            <a:off x="1852703" y="1517172"/>
            <a:ext cx="8500972" cy="3838035"/>
          </a:xfrm>
          <a:prstGeom prst="rect">
            <a:avLst/>
          </a:prstGeom>
        </p:spPr>
      </p:pic>
    </p:spTree>
    <p:extLst>
      <p:ext uri="{BB962C8B-B14F-4D97-AF65-F5344CB8AC3E}">
        <p14:creationId xmlns:p14="http://schemas.microsoft.com/office/powerpoint/2010/main" val="37423341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E7698-F253-D092-363B-19BB568EB34D}"/>
              </a:ext>
            </a:extLst>
          </p:cNvPr>
          <p:cNvSpPr>
            <a:spLocks noGrp="1"/>
          </p:cNvSpPr>
          <p:nvPr>
            <p:ph type="title"/>
          </p:nvPr>
        </p:nvSpPr>
        <p:spPr/>
        <p:txBody>
          <a:bodyPr/>
          <a:lstStyle/>
          <a:p>
            <a:r>
              <a:rPr lang="en-US"/>
              <a:t>Perceptron &amp; Adaline</a:t>
            </a:r>
          </a:p>
        </p:txBody>
      </p:sp>
    </p:spTree>
    <p:extLst>
      <p:ext uri="{BB962C8B-B14F-4D97-AF65-F5344CB8AC3E}">
        <p14:creationId xmlns:p14="http://schemas.microsoft.com/office/powerpoint/2010/main" val="42517834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8652-1043-2FAB-E655-3757EEFD9A59}"/>
              </a:ext>
            </a:extLst>
          </p:cNvPr>
          <p:cNvSpPr>
            <a:spLocks noGrp="1"/>
          </p:cNvSpPr>
          <p:nvPr>
            <p:ph type="title"/>
          </p:nvPr>
        </p:nvSpPr>
        <p:spPr>
          <a:xfrm>
            <a:off x="608737" y="3092249"/>
            <a:ext cx="10972800" cy="678929"/>
          </a:xfrm>
        </p:spPr>
        <p:txBody>
          <a:bodyPr/>
          <a:lstStyle/>
          <a:p>
            <a:pPr algn="ctr"/>
            <a:r>
              <a:rPr lang="en-US" sz="6000" dirty="0"/>
              <a:t>Perceptron</a:t>
            </a:r>
          </a:p>
        </p:txBody>
      </p:sp>
      <p:sp>
        <p:nvSpPr>
          <p:cNvPr id="4" name="Rectangle 3">
            <a:extLst>
              <a:ext uri="{FF2B5EF4-FFF2-40B4-BE49-F238E27FC236}">
                <a16:creationId xmlns:a16="http://schemas.microsoft.com/office/drawing/2014/main" id="{34ABE933-8FC1-FC78-0CAB-2394EDA8091E}"/>
              </a:ext>
            </a:extLst>
          </p:cNvPr>
          <p:cNvSpPr/>
          <p:nvPr/>
        </p:nvSpPr>
        <p:spPr>
          <a:xfrm>
            <a:off x="476250" y="1920874"/>
            <a:ext cx="3238500" cy="8096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7807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0F0C-280F-2C9C-29A0-557CED363068}"/>
              </a:ext>
            </a:extLst>
          </p:cNvPr>
          <p:cNvSpPr>
            <a:spLocks noGrp="1"/>
          </p:cNvSpPr>
          <p:nvPr>
            <p:ph type="title"/>
          </p:nvPr>
        </p:nvSpPr>
        <p:spPr/>
        <p:txBody>
          <a:bodyPr/>
          <a:lstStyle/>
          <a:p>
            <a:r>
              <a:rPr lang="en-US" dirty="0"/>
              <a:t>Perceptron</a:t>
            </a:r>
          </a:p>
        </p:txBody>
      </p:sp>
      <p:pic>
        <p:nvPicPr>
          <p:cNvPr id="5" name="Content Placeholder 4" descr="A screenshot of a computer program&#10;&#10;AI-generated content may be incorrect.">
            <a:extLst>
              <a:ext uri="{FF2B5EF4-FFF2-40B4-BE49-F238E27FC236}">
                <a16:creationId xmlns:a16="http://schemas.microsoft.com/office/drawing/2014/main" id="{610BB72A-0E76-0587-7BC3-DD5715E10D6D}"/>
              </a:ext>
            </a:extLst>
          </p:cNvPr>
          <p:cNvPicPr>
            <a:picLocks noGrp="1" noChangeAspect="1"/>
          </p:cNvPicPr>
          <p:nvPr>
            <p:ph sz="quarter" idx="15"/>
          </p:nvPr>
        </p:nvPicPr>
        <p:blipFill>
          <a:blip r:embed="rId2"/>
          <a:stretch>
            <a:fillRect/>
          </a:stretch>
        </p:blipFill>
        <p:spPr>
          <a:xfrm>
            <a:off x="5906214" y="289885"/>
            <a:ext cx="5699686" cy="6329166"/>
          </a:xfrm>
          <a:prstGeom prst="rect">
            <a:avLst/>
          </a:prstGeom>
        </p:spPr>
      </p:pic>
      <p:pic>
        <p:nvPicPr>
          <p:cNvPr id="11" name="Content Placeholder 8" descr="A graph with blue dots and numbers&#10;&#10;AI-generated content may be incorrect.">
            <a:extLst>
              <a:ext uri="{FF2B5EF4-FFF2-40B4-BE49-F238E27FC236}">
                <a16:creationId xmlns:a16="http://schemas.microsoft.com/office/drawing/2014/main" id="{C888CFD1-C9E3-C775-4E6C-F6145AD11A53}"/>
              </a:ext>
            </a:extLst>
          </p:cNvPr>
          <p:cNvPicPr>
            <a:picLocks noChangeAspect="1"/>
          </p:cNvPicPr>
          <p:nvPr/>
        </p:nvPicPr>
        <p:blipFill>
          <a:blip r:embed="rId3"/>
          <a:stretch>
            <a:fillRect/>
          </a:stretch>
        </p:blipFill>
        <p:spPr>
          <a:xfrm>
            <a:off x="594360" y="2816335"/>
            <a:ext cx="4490827" cy="3317850"/>
          </a:xfrm>
          <a:prstGeom prst="rect">
            <a:avLst/>
          </a:prstGeom>
        </p:spPr>
      </p:pic>
    </p:spTree>
    <p:extLst>
      <p:ext uri="{BB962C8B-B14F-4D97-AF65-F5344CB8AC3E}">
        <p14:creationId xmlns:p14="http://schemas.microsoft.com/office/powerpoint/2010/main" val="382925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B6D26-E046-4090-94A1-A8C1F27AA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53D3-CA09-986A-956A-EF26C1EA3D76}"/>
              </a:ext>
            </a:extLst>
          </p:cNvPr>
          <p:cNvSpPr>
            <a:spLocks noGrp="1"/>
          </p:cNvSpPr>
          <p:nvPr>
            <p:ph type="title"/>
          </p:nvPr>
        </p:nvSpPr>
        <p:spPr/>
        <p:txBody>
          <a:bodyPr/>
          <a:lstStyle/>
          <a:p>
            <a:r>
              <a:rPr lang="en-US"/>
              <a:t>Results</a:t>
            </a:r>
          </a:p>
        </p:txBody>
      </p:sp>
      <p:pic>
        <p:nvPicPr>
          <p:cNvPr id="3" name="Content Placeholder 2" descr="A screen shot of a computer code&#10;&#10;AI-generated content may be incorrect.">
            <a:extLst>
              <a:ext uri="{FF2B5EF4-FFF2-40B4-BE49-F238E27FC236}">
                <a16:creationId xmlns:a16="http://schemas.microsoft.com/office/drawing/2014/main" id="{EAA16A43-437B-D0D1-932D-B117C254C3E2}"/>
              </a:ext>
            </a:extLst>
          </p:cNvPr>
          <p:cNvPicPr>
            <a:picLocks noGrp="1" noChangeAspect="1"/>
          </p:cNvPicPr>
          <p:nvPr>
            <p:ph sz="quarter" idx="16"/>
          </p:nvPr>
        </p:nvPicPr>
        <p:blipFill>
          <a:blip r:embed="rId3"/>
          <a:stretch>
            <a:fillRect/>
          </a:stretch>
        </p:blipFill>
        <p:spPr>
          <a:xfrm>
            <a:off x="591030" y="3602801"/>
            <a:ext cx="6000449" cy="1227335"/>
          </a:xfrm>
          <a:prstGeom prst="rect">
            <a:avLst/>
          </a:prstGeom>
        </p:spPr>
      </p:pic>
      <p:pic>
        <p:nvPicPr>
          <p:cNvPr id="4" name="Picture 3" descr="A group of graphs on a white background&#10;&#10;AI-generated content may be incorrect.">
            <a:extLst>
              <a:ext uri="{FF2B5EF4-FFF2-40B4-BE49-F238E27FC236}">
                <a16:creationId xmlns:a16="http://schemas.microsoft.com/office/drawing/2014/main" id="{622EE995-A239-9D37-9208-483A73177BAB}"/>
              </a:ext>
            </a:extLst>
          </p:cNvPr>
          <p:cNvPicPr>
            <a:picLocks noChangeAspect="1"/>
          </p:cNvPicPr>
          <p:nvPr/>
        </p:nvPicPr>
        <p:blipFill>
          <a:blip r:embed="rId4"/>
          <a:stretch>
            <a:fillRect/>
          </a:stretch>
        </p:blipFill>
        <p:spPr>
          <a:xfrm>
            <a:off x="6093739" y="560718"/>
            <a:ext cx="5597317" cy="5707811"/>
          </a:xfrm>
          <a:prstGeom prst="rect">
            <a:avLst/>
          </a:prstGeom>
        </p:spPr>
      </p:pic>
      <p:sp>
        <p:nvSpPr>
          <p:cNvPr id="17" name="Content Placeholder 16">
            <a:extLst>
              <a:ext uri="{FF2B5EF4-FFF2-40B4-BE49-F238E27FC236}">
                <a16:creationId xmlns:a16="http://schemas.microsoft.com/office/drawing/2014/main" id="{7A4657EC-AF9C-153E-7A2F-20BD84C6C755}"/>
              </a:ext>
            </a:extLst>
          </p:cNvPr>
          <p:cNvSpPr>
            <a:spLocks noGrp="1"/>
          </p:cNvSpPr>
          <p:nvPr>
            <p:ph sz="quarter" idx="15"/>
          </p:nvPr>
        </p:nvSpPr>
        <p:spPr/>
        <p:txBody>
          <a:bodyPr vert="horz" lIns="0" tIns="45720" rIns="0" bIns="0" rtlCol="0" anchor="t">
            <a:normAutofit/>
          </a:bodyPr>
          <a:lstStyle/>
          <a:p>
            <a:r>
              <a:rPr lang="en-US" b="1" err="1">
                <a:ea typeface="+mn-lt"/>
                <a:cs typeface="+mn-lt"/>
              </a:rPr>
              <a:t>ppn_best</a:t>
            </a:r>
            <a:r>
              <a:rPr lang="en-US" b="1" dirty="0">
                <a:ea typeface="+mn-lt"/>
                <a:cs typeface="+mn-lt"/>
              </a:rPr>
              <a:t> = Perceptron(eta=0.5, </a:t>
            </a:r>
            <a:r>
              <a:rPr lang="en-US" b="1" err="1">
                <a:ea typeface="+mn-lt"/>
                <a:cs typeface="+mn-lt"/>
              </a:rPr>
              <a:t>n_iter</a:t>
            </a:r>
            <a:r>
              <a:rPr lang="en-US" b="1" dirty="0">
                <a:ea typeface="+mn-lt"/>
                <a:cs typeface="+mn-lt"/>
              </a:rPr>
              <a:t>=5, </a:t>
            </a:r>
            <a:r>
              <a:rPr lang="en-US" b="1" err="1">
                <a:ea typeface="+mn-lt"/>
                <a:cs typeface="+mn-lt"/>
              </a:rPr>
              <a:t>random_state</a:t>
            </a:r>
            <a:r>
              <a:rPr lang="en-US" b="1" dirty="0">
                <a:ea typeface="+mn-lt"/>
                <a:cs typeface="+mn-lt"/>
              </a:rPr>
              <a:t>=1)</a:t>
            </a:r>
          </a:p>
        </p:txBody>
      </p:sp>
    </p:spTree>
    <p:extLst>
      <p:ext uri="{BB962C8B-B14F-4D97-AF65-F5344CB8AC3E}">
        <p14:creationId xmlns:p14="http://schemas.microsoft.com/office/powerpoint/2010/main" val="10340952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FDAE-72C9-5A69-C05C-70ADE9AB5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89475-870A-1591-7073-92CE8741044E}"/>
              </a:ext>
            </a:extLst>
          </p:cNvPr>
          <p:cNvSpPr>
            <a:spLocks noGrp="1"/>
          </p:cNvSpPr>
          <p:nvPr>
            <p:ph type="title"/>
          </p:nvPr>
        </p:nvSpPr>
        <p:spPr>
          <a:xfrm>
            <a:off x="608737" y="3092249"/>
            <a:ext cx="10972800" cy="678929"/>
          </a:xfrm>
        </p:spPr>
        <p:txBody>
          <a:bodyPr/>
          <a:lstStyle/>
          <a:p>
            <a:pPr algn="ctr"/>
            <a:r>
              <a:rPr lang="en-US" sz="6000" dirty="0"/>
              <a:t>Adaline</a:t>
            </a:r>
          </a:p>
        </p:txBody>
      </p:sp>
      <p:sp>
        <p:nvSpPr>
          <p:cNvPr id="4" name="Rectangle 3">
            <a:extLst>
              <a:ext uri="{FF2B5EF4-FFF2-40B4-BE49-F238E27FC236}">
                <a16:creationId xmlns:a16="http://schemas.microsoft.com/office/drawing/2014/main" id="{1E067467-46C8-3790-DC9E-5EA72904564A}"/>
              </a:ext>
            </a:extLst>
          </p:cNvPr>
          <p:cNvSpPr/>
          <p:nvPr/>
        </p:nvSpPr>
        <p:spPr>
          <a:xfrm>
            <a:off x="476250" y="1920874"/>
            <a:ext cx="3238500" cy="8096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25207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D0AD2-D48D-8584-6862-3982BC022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C752C-A861-4E68-3C9D-DC1B263B194C}"/>
              </a:ext>
            </a:extLst>
          </p:cNvPr>
          <p:cNvSpPr>
            <a:spLocks noGrp="1"/>
          </p:cNvSpPr>
          <p:nvPr>
            <p:ph type="title"/>
          </p:nvPr>
        </p:nvSpPr>
        <p:spPr/>
        <p:txBody>
          <a:bodyPr/>
          <a:lstStyle/>
          <a:p>
            <a:r>
              <a:rPr lang="en-US" dirty="0"/>
              <a:t>Adaline</a:t>
            </a:r>
          </a:p>
        </p:txBody>
      </p:sp>
      <p:pic>
        <p:nvPicPr>
          <p:cNvPr id="5" name="Content Placeholder 4">
            <a:extLst>
              <a:ext uri="{FF2B5EF4-FFF2-40B4-BE49-F238E27FC236}">
                <a16:creationId xmlns:a16="http://schemas.microsoft.com/office/drawing/2014/main" id="{C2920AB8-75C3-29B3-AA50-FA7C26C0E587}"/>
              </a:ext>
            </a:extLst>
          </p:cNvPr>
          <p:cNvPicPr>
            <a:picLocks noGrp="1" noChangeAspect="1"/>
          </p:cNvPicPr>
          <p:nvPr>
            <p:ph sz="quarter" idx="16"/>
          </p:nvPr>
        </p:nvPicPr>
        <p:blipFill>
          <a:blip r:embed="rId3"/>
          <a:stretch>
            <a:fillRect/>
          </a:stretch>
        </p:blipFill>
        <p:spPr>
          <a:xfrm>
            <a:off x="595987" y="3268992"/>
            <a:ext cx="5551000" cy="3182819"/>
          </a:xfrm>
          <a:prstGeom prst="rect">
            <a:avLst/>
          </a:prstGeom>
        </p:spPr>
      </p:pic>
      <p:pic>
        <p:nvPicPr>
          <p:cNvPr id="3" name="Content Placeholder 2" descr="A screen shot of a computer program&#10;&#10;AI-generated content may be incorrect.">
            <a:extLst>
              <a:ext uri="{FF2B5EF4-FFF2-40B4-BE49-F238E27FC236}">
                <a16:creationId xmlns:a16="http://schemas.microsoft.com/office/drawing/2014/main" id="{55C617A5-872B-5F8B-9A78-0F747538ABB0}"/>
              </a:ext>
            </a:extLst>
          </p:cNvPr>
          <p:cNvPicPr>
            <a:picLocks noGrp="1" noChangeAspect="1"/>
          </p:cNvPicPr>
          <p:nvPr>
            <p:ph sz="quarter" idx="15"/>
          </p:nvPr>
        </p:nvPicPr>
        <p:blipFill>
          <a:blip r:embed="rId4"/>
          <a:stretch>
            <a:fillRect/>
          </a:stretch>
        </p:blipFill>
        <p:spPr>
          <a:xfrm>
            <a:off x="7309712" y="274568"/>
            <a:ext cx="4445444" cy="6343545"/>
          </a:xfrm>
          <a:prstGeom prst="rect">
            <a:avLst/>
          </a:prstGeom>
        </p:spPr>
      </p:pic>
    </p:spTree>
    <p:extLst>
      <p:ext uri="{BB962C8B-B14F-4D97-AF65-F5344CB8AC3E}">
        <p14:creationId xmlns:p14="http://schemas.microsoft.com/office/powerpoint/2010/main" val="13409399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4C45B84D53ED47AA1B22C6BD980C55" ma:contentTypeVersion="8" ma:contentTypeDescription="Create a new document." ma:contentTypeScope="" ma:versionID="75e8ba7e0b5c79b6f8d0be265a13525d">
  <xsd:schema xmlns:xsd="http://www.w3.org/2001/XMLSchema" xmlns:xs="http://www.w3.org/2001/XMLSchema" xmlns:p="http://schemas.microsoft.com/office/2006/metadata/properties" xmlns:ns2="75bd106b-5607-45a5-8c15-c49f8136fac0" targetNamespace="http://schemas.microsoft.com/office/2006/metadata/properties" ma:root="true" ma:fieldsID="ccb30f4be891ac95c14db7be3b78ab07" ns2:_="">
    <xsd:import namespace="75bd106b-5607-45a5-8c15-c49f8136fa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bd106b-5607-45a5-8c15-c49f8136fa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75bd106b-5607-45a5-8c15-c49f8136fac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1BDAFA4D-E933-4C57-AC0F-9C6C2E2CA8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bd106b-5607-45a5-8c15-c49f8136f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Application>Microsoft Office PowerPoint</Application>
  <PresentationFormat>Widescreen</PresentationFormat>
  <Slides>27</Slides>
  <Notes>22</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Custom</vt:lpstr>
      <vt:lpstr>Group 15</vt:lpstr>
      <vt:lpstr>Preprocessing</vt:lpstr>
      <vt:lpstr>PowerPoint Presentation</vt:lpstr>
      <vt:lpstr>Perceptron &amp; Adaline</vt:lpstr>
      <vt:lpstr>Perceptron</vt:lpstr>
      <vt:lpstr>Perceptron</vt:lpstr>
      <vt:lpstr>Results</vt:lpstr>
      <vt:lpstr>Adaline</vt:lpstr>
      <vt:lpstr>Adaline</vt:lpstr>
      <vt:lpstr>Results</vt:lpstr>
      <vt:lpstr>Comparisons</vt:lpstr>
      <vt:lpstr>Comparison w/ Sklearn</vt:lpstr>
      <vt:lpstr>Why Sklearn should perform better</vt:lpstr>
      <vt:lpstr>Logistic Regression (LR) &amp; Support Vector Machines (SVM)</vt:lpstr>
      <vt:lpstr>Logistic Regression</vt:lpstr>
      <vt:lpstr>PowerPoint Presentation</vt:lpstr>
      <vt:lpstr>Results</vt:lpstr>
      <vt:lpstr>Support Vector Machines (SVMs)</vt:lpstr>
      <vt:lpstr>PowerPoint Presentation</vt:lpstr>
      <vt:lpstr>Results</vt:lpstr>
      <vt:lpstr>Comparisons</vt:lpstr>
      <vt:lpstr>Decision Boundaries</vt:lpstr>
      <vt:lpstr>PowerPoint Presentation</vt:lpstr>
      <vt:lpstr>Role of Regularization and Varying 'C' Values</vt:lpstr>
      <vt:lpstr>Agreements</vt:lpstr>
      <vt:lpstr>Additional Reflection (Part 4)</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Williams</dc:creator>
  <cp:revision>127</cp:revision>
  <dcterms:created xsi:type="dcterms:W3CDTF">2025-09-27T21:07:26Z</dcterms:created>
  <dcterms:modified xsi:type="dcterms:W3CDTF">2025-09-30T23:22:57Z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0x0101009F4C45B84D53ED47AA1B22C6BD980C55</vt:lpwstr>
  </property>
</Properties>
</file>