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2192000" cy="4878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8081F6"/>
    <a:srgbClr val="7EC487"/>
    <a:srgbClr val="D87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94"/>
  </p:normalViewPr>
  <p:slideViewPr>
    <p:cSldViewPr snapToGrid="0">
      <p:cViewPr varScale="1">
        <p:scale>
          <a:sx n="144" d="100"/>
          <a:sy n="144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CC70E-8C7A-A947-B834-3CAD2EC4C4E1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04C07-9699-564C-8BB3-7DC52E7BA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7038" y="1143000"/>
            <a:ext cx="77120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04C07-9699-564C-8BB3-7DC52E7BA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6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98385"/>
            <a:ext cx="9144000" cy="1698402"/>
          </a:xfrm>
        </p:spPr>
        <p:txBody>
          <a:bodyPr anchor="b"/>
          <a:lstStyle>
            <a:lvl1pPr algn="ctr">
              <a:defRPr sz="4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62283"/>
            <a:ext cx="9144000" cy="1177814"/>
          </a:xfrm>
        </p:spPr>
        <p:txBody>
          <a:bodyPr/>
          <a:lstStyle>
            <a:lvl1pPr marL="0" indent="0" algn="ctr">
              <a:buNone/>
              <a:defRPr sz="1707"/>
            </a:lvl1pPr>
            <a:lvl2pPr marL="325206" indent="0" algn="ctr">
              <a:buNone/>
              <a:defRPr sz="1423"/>
            </a:lvl2pPr>
            <a:lvl3pPr marL="650413" indent="0" algn="ctr">
              <a:buNone/>
              <a:defRPr sz="1280"/>
            </a:lvl3pPr>
            <a:lvl4pPr marL="975619" indent="0" algn="ctr">
              <a:buNone/>
              <a:defRPr sz="1138"/>
            </a:lvl4pPr>
            <a:lvl5pPr marL="1300825" indent="0" algn="ctr">
              <a:buNone/>
              <a:defRPr sz="1138"/>
            </a:lvl5pPr>
            <a:lvl6pPr marL="1626032" indent="0" algn="ctr">
              <a:buNone/>
              <a:defRPr sz="1138"/>
            </a:lvl6pPr>
            <a:lvl7pPr marL="1951238" indent="0" algn="ctr">
              <a:buNone/>
              <a:defRPr sz="1138"/>
            </a:lvl7pPr>
            <a:lvl8pPr marL="2276445" indent="0" algn="ctr">
              <a:buNone/>
              <a:defRPr sz="1138"/>
            </a:lvl8pPr>
            <a:lvl9pPr marL="2601651" indent="0" algn="ctr">
              <a:buNone/>
              <a:defRPr sz="11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59729"/>
            <a:ext cx="2628900" cy="41342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59729"/>
            <a:ext cx="7734300" cy="4134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16210"/>
            <a:ext cx="10515600" cy="2029274"/>
          </a:xfrm>
        </p:spPr>
        <p:txBody>
          <a:bodyPr anchor="b"/>
          <a:lstStyle>
            <a:lvl1pPr>
              <a:defRPr sz="4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64681"/>
            <a:ext cx="10515600" cy="1067147"/>
          </a:xfrm>
        </p:spPr>
        <p:txBody>
          <a:bodyPr/>
          <a:lstStyle>
            <a:lvl1pPr marL="0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1pPr>
            <a:lvl2pPr marL="325206" indent="0">
              <a:buNone/>
              <a:defRPr sz="1423">
                <a:solidFill>
                  <a:schemeClr val="tx1">
                    <a:tint val="82000"/>
                  </a:schemeClr>
                </a:solidFill>
              </a:defRPr>
            </a:lvl2pPr>
            <a:lvl3pPr marL="650413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3pPr>
            <a:lvl4pPr marL="975619" indent="0">
              <a:buNone/>
              <a:defRPr sz="1138">
                <a:solidFill>
                  <a:schemeClr val="tx1">
                    <a:tint val="82000"/>
                  </a:schemeClr>
                </a:solidFill>
              </a:defRPr>
            </a:lvl4pPr>
            <a:lvl5pPr marL="1300825" indent="0">
              <a:buNone/>
              <a:defRPr sz="1138">
                <a:solidFill>
                  <a:schemeClr val="tx1">
                    <a:tint val="82000"/>
                  </a:schemeClr>
                </a:solidFill>
              </a:defRPr>
            </a:lvl5pPr>
            <a:lvl6pPr marL="1626032" indent="0">
              <a:buNone/>
              <a:defRPr sz="1138">
                <a:solidFill>
                  <a:schemeClr val="tx1">
                    <a:tint val="82000"/>
                  </a:schemeClr>
                </a:solidFill>
              </a:defRPr>
            </a:lvl6pPr>
            <a:lvl7pPr marL="1951238" indent="0">
              <a:buNone/>
              <a:defRPr sz="1138">
                <a:solidFill>
                  <a:schemeClr val="tx1">
                    <a:tint val="82000"/>
                  </a:schemeClr>
                </a:solidFill>
              </a:defRPr>
            </a:lvl7pPr>
            <a:lvl8pPr marL="2276445" indent="0">
              <a:buNone/>
              <a:defRPr sz="1138">
                <a:solidFill>
                  <a:schemeClr val="tx1">
                    <a:tint val="82000"/>
                  </a:schemeClr>
                </a:solidFill>
              </a:defRPr>
            </a:lvl8pPr>
            <a:lvl9pPr marL="2601651" indent="0">
              <a:buNone/>
              <a:defRPr sz="11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8645"/>
            <a:ext cx="5181600" cy="3095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8645"/>
            <a:ext cx="5181600" cy="3095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0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9729"/>
            <a:ext cx="10515600" cy="942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95883"/>
            <a:ext cx="5157787" cy="586084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206" indent="0">
              <a:buNone/>
              <a:defRPr sz="1423" b="1"/>
            </a:lvl2pPr>
            <a:lvl3pPr marL="650413" indent="0">
              <a:buNone/>
              <a:defRPr sz="1280" b="1"/>
            </a:lvl3pPr>
            <a:lvl4pPr marL="975619" indent="0">
              <a:buNone/>
              <a:defRPr sz="1138" b="1"/>
            </a:lvl4pPr>
            <a:lvl5pPr marL="1300825" indent="0">
              <a:buNone/>
              <a:defRPr sz="1138" b="1"/>
            </a:lvl5pPr>
            <a:lvl6pPr marL="1626032" indent="0">
              <a:buNone/>
              <a:defRPr sz="1138" b="1"/>
            </a:lvl6pPr>
            <a:lvl7pPr marL="1951238" indent="0">
              <a:buNone/>
              <a:defRPr sz="1138" b="1"/>
            </a:lvl7pPr>
            <a:lvl8pPr marL="2276445" indent="0">
              <a:buNone/>
              <a:defRPr sz="1138" b="1"/>
            </a:lvl8pPr>
            <a:lvl9pPr marL="2601651" indent="0">
              <a:buNone/>
              <a:defRPr sz="1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81967"/>
            <a:ext cx="5157787" cy="2621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95883"/>
            <a:ext cx="5183188" cy="586084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206" indent="0">
              <a:buNone/>
              <a:defRPr sz="1423" b="1"/>
            </a:lvl2pPr>
            <a:lvl3pPr marL="650413" indent="0">
              <a:buNone/>
              <a:defRPr sz="1280" b="1"/>
            </a:lvl3pPr>
            <a:lvl4pPr marL="975619" indent="0">
              <a:buNone/>
              <a:defRPr sz="1138" b="1"/>
            </a:lvl4pPr>
            <a:lvl5pPr marL="1300825" indent="0">
              <a:buNone/>
              <a:defRPr sz="1138" b="1"/>
            </a:lvl5pPr>
            <a:lvl6pPr marL="1626032" indent="0">
              <a:buNone/>
              <a:defRPr sz="1138" b="1"/>
            </a:lvl6pPr>
            <a:lvl7pPr marL="1951238" indent="0">
              <a:buNone/>
              <a:defRPr sz="1138" b="1"/>
            </a:lvl7pPr>
            <a:lvl8pPr marL="2276445" indent="0">
              <a:buNone/>
              <a:defRPr sz="1138" b="1"/>
            </a:lvl8pPr>
            <a:lvl9pPr marL="2601651" indent="0">
              <a:buNone/>
              <a:defRPr sz="1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967"/>
            <a:ext cx="5183188" cy="2621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5226"/>
            <a:ext cx="3932237" cy="1138291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02398"/>
            <a:ext cx="6172200" cy="3466817"/>
          </a:xfrm>
        </p:spPr>
        <p:txBody>
          <a:bodyPr/>
          <a:lstStyle>
            <a:lvl1pPr>
              <a:defRPr sz="2276"/>
            </a:lvl1pPr>
            <a:lvl2pPr>
              <a:defRPr sz="1992"/>
            </a:lvl2pPr>
            <a:lvl3pPr>
              <a:defRPr sz="1707"/>
            </a:lvl3pPr>
            <a:lvl4pPr>
              <a:defRPr sz="1423"/>
            </a:lvl4pPr>
            <a:lvl5pPr>
              <a:defRPr sz="1423"/>
            </a:lvl5pPr>
            <a:lvl6pPr>
              <a:defRPr sz="1423"/>
            </a:lvl6pPr>
            <a:lvl7pPr>
              <a:defRPr sz="1423"/>
            </a:lvl7pPr>
            <a:lvl8pPr>
              <a:defRPr sz="1423"/>
            </a:lvl8pPr>
            <a:lvl9pPr>
              <a:defRPr sz="14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63516"/>
            <a:ext cx="3932237" cy="2711345"/>
          </a:xfrm>
        </p:spPr>
        <p:txBody>
          <a:bodyPr/>
          <a:lstStyle>
            <a:lvl1pPr marL="0" indent="0">
              <a:buNone/>
              <a:defRPr sz="1138"/>
            </a:lvl1pPr>
            <a:lvl2pPr marL="325206" indent="0">
              <a:buNone/>
              <a:defRPr sz="996"/>
            </a:lvl2pPr>
            <a:lvl3pPr marL="650413" indent="0">
              <a:buNone/>
              <a:defRPr sz="854"/>
            </a:lvl3pPr>
            <a:lvl4pPr marL="975619" indent="0">
              <a:buNone/>
              <a:defRPr sz="711"/>
            </a:lvl4pPr>
            <a:lvl5pPr marL="1300825" indent="0">
              <a:buNone/>
              <a:defRPr sz="711"/>
            </a:lvl5pPr>
            <a:lvl6pPr marL="1626032" indent="0">
              <a:buNone/>
              <a:defRPr sz="711"/>
            </a:lvl6pPr>
            <a:lvl7pPr marL="1951238" indent="0">
              <a:buNone/>
              <a:defRPr sz="711"/>
            </a:lvl7pPr>
            <a:lvl8pPr marL="2276445" indent="0">
              <a:buNone/>
              <a:defRPr sz="711"/>
            </a:lvl8pPr>
            <a:lvl9pPr marL="2601651" indent="0">
              <a:buNone/>
              <a:defRPr sz="7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4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5226"/>
            <a:ext cx="3932237" cy="1138291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02398"/>
            <a:ext cx="6172200" cy="3466817"/>
          </a:xfrm>
        </p:spPr>
        <p:txBody>
          <a:bodyPr anchor="t"/>
          <a:lstStyle>
            <a:lvl1pPr marL="0" indent="0">
              <a:buNone/>
              <a:defRPr sz="2276"/>
            </a:lvl1pPr>
            <a:lvl2pPr marL="325206" indent="0">
              <a:buNone/>
              <a:defRPr sz="1992"/>
            </a:lvl2pPr>
            <a:lvl3pPr marL="650413" indent="0">
              <a:buNone/>
              <a:defRPr sz="1707"/>
            </a:lvl3pPr>
            <a:lvl4pPr marL="975619" indent="0">
              <a:buNone/>
              <a:defRPr sz="1423"/>
            </a:lvl4pPr>
            <a:lvl5pPr marL="1300825" indent="0">
              <a:buNone/>
              <a:defRPr sz="1423"/>
            </a:lvl5pPr>
            <a:lvl6pPr marL="1626032" indent="0">
              <a:buNone/>
              <a:defRPr sz="1423"/>
            </a:lvl6pPr>
            <a:lvl7pPr marL="1951238" indent="0">
              <a:buNone/>
              <a:defRPr sz="1423"/>
            </a:lvl7pPr>
            <a:lvl8pPr marL="2276445" indent="0">
              <a:buNone/>
              <a:defRPr sz="1423"/>
            </a:lvl8pPr>
            <a:lvl9pPr marL="2601651" indent="0">
              <a:buNone/>
              <a:defRPr sz="14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63516"/>
            <a:ext cx="3932237" cy="2711345"/>
          </a:xfrm>
        </p:spPr>
        <p:txBody>
          <a:bodyPr/>
          <a:lstStyle>
            <a:lvl1pPr marL="0" indent="0">
              <a:buNone/>
              <a:defRPr sz="1138"/>
            </a:lvl1pPr>
            <a:lvl2pPr marL="325206" indent="0">
              <a:buNone/>
              <a:defRPr sz="996"/>
            </a:lvl2pPr>
            <a:lvl3pPr marL="650413" indent="0">
              <a:buNone/>
              <a:defRPr sz="854"/>
            </a:lvl3pPr>
            <a:lvl4pPr marL="975619" indent="0">
              <a:buNone/>
              <a:defRPr sz="711"/>
            </a:lvl4pPr>
            <a:lvl5pPr marL="1300825" indent="0">
              <a:buNone/>
              <a:defRPr sz="711"/>
            </a:lvl5pPr>
            <a:lvl6pPr marL="1626032" indent="0">
              <a:buNone/>
              <a:defRPr sz="711"/>
            </a:lvl6pPr>
            <a:lvl7pPr marL="1951238" indent="0">
              <a:buNone/>
              <a:defRPr sz="711"/>
            </a:lvl7pPr>
            <a:lvl8pPr marL="2276445" indent="0">
              <a:buNone/>
              <a:defRPr sz="711"/>
            </a:lvl8pPr>
            <a:lvl9pPr marL="2601651" indent="0">
              <a:buNone/>
              <a:defRPr sz="7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9729"/>
            <a:ext cx="10515600" cy="942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645"/>
            <a:ext cx="10515600" cy="3095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521543"/>
            <a:ext cx="274320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7893C-C8B0-1747-930E-8A8540B3A129}" type="datetimeFigureOut">
              <a:rPr lang="en-US" smtClean="0"/>
              <a:t>6/20/24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21543"/>
            <a:ext cx="411480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521543"/>
            <a:ext cx="2743200" cy="2597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F6C99-DBBA-CA44-A490-A2BF44F7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50413" rtl="0" eaLnBrk="1" latinLnBrk="0" hangingPunct="1">
        <a:lnSpc>
          <a:spcPct val="90000"/>
        </a:lnSpc>
        <a:spcBef>
          <a:spcPct val="0"/>
        </a:spcBef>
        <a:buNone/>
        <a:defRPr sz="31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603" indent="-162603" algn="l" defTabSz="650413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487810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13016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3" kern="1200">
          <a:solidFill>
            <a:schemeClr val="tx1"/>
          </a:solidFill>
          <a:latin typeface="+mn-lt"/>
          <a:ea typeface="+mn-ea"/>
          <a:cs typeface="+mn-cs"/>
        </a:defRPr>
      </a:lvl3pPr>
      <a:lvl4pPr marL="1138222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3429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635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841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9048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4254" indent="-162603" algn="l" defTabSz="650413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206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413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619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825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6032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1238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6445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1651" algn="l" defTabSz="650413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F63E43-A4C7-A284-1E5A-6C3F75A1F713}"/>
              </a:ext>
            </a:extLst>
          </p:cNvPr>
          <p:cNvGrpSpPr/>
          <p:nvPr/>
        </p:nvGrpSpPr>
        <p:grpSpPr>
          <a:xfrm>
            <a:off x="25176" y="25574"/>
            <a:ext cx="12087645" cy="4835058"/>
            <a:chOff x="25176" y="25574"/>
            <a:chExt cx="12087645" cy="4835058"/>
          </a:xfrm>
        </p:grpSpPr>
        <p:pic>
          <p:nvPicPr>
            <p:cNvPr id="3" name="Picture 2" descr="A diagram of a function&#10;&#10;Description automatically generated">
              <a:extLst>
                <a:ext uri="{FF2B5EF4-FFF2-40B4-BE49-F238E27FC236}">
                  <a16:creationId xmlns:a16="http://schemas.microsoft.com/office/drawing/2014/main" id="{6129E2D9-76B3-9EFD-BD0E-74AECB7E6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76" y="25574"/>
              <a:ext cx="12087645" cy="4835058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1558435-5ADA-AC95-E4C5-E1817827277E}"/>
                </a:ext>
              </a:extLst>
            </p:cNvPr>
            <p:cNvSpPr/>
            <p:nvPr/>
          </p:nvSpPr>
          <p:spPr>
            <a:xfrm>
              <a:off x="79178" y="3152290"/>
              <a:ext cx="2282239" cy="691978"/>
            </a:xfrm>
            <a:prstGeom prst="roundRect">
              <a:avLst>
                <a:gd name="adj" fmla="val 22564"/>
              </a:avLst>
            </a:prstGeom>
            <a:solidFill>
              <a:srgbClr val="00B050">
                <a:alpha val="6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8CEAF51-8023-3629-5251-54A855877B81}"/>
                </a:ext>
              </a:extLst>
            </p:cNvPr>
            <p:cNvSpPr/>
            <p:nvPr/>
          </p:nvSpPr>
          <p:spPr>
            <a:xfrm>
              <a:off x="2596128" y="3152290"/>
              <a:ext cx="1638913" cy="691978"/>
            </a:xfrm>
            <a:prstGeom prst="roundRect">
              <a:avLst>
                <a:gd name="adj" fmla="val 22564"/>
              </a:avLst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85F1DF7-D196-3241-6335-8DA83E66E527}"/>
                </a:ext>
              </a:extLst>
            </p:cNvPr>
            <p:cNvSpPr/>
            <p:nvPr/>
          </p:nvSpPr>
          <p:spPr>
            <a:xfrm>
              <a:off x="4469751" y="3152290"/>
              <a:ext cx="1626249" cy="691978"/>
            </a:xfrm>
            <a:prstGeom prst="roundRect">
              <a:avLst>
                <a:gd name="adj" fmla="val 22564"/>
              </a:avLst>
            </a:prstGeom>
            <a:solidFill>
              <a:srgbClr val="8081F6">
                <a:alpha val="6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4976D08-894E-24CF-71D4-333765B79B02}"/>
                </a:ext>
              </a:extLst>
            </p:cNvPr>
            <p:cNvSpPr/>
            <p:nvPr/>
          </p:nvSpPr>
          <p:spPr>
            <a:xfrm>
              <a:off x="6324891" y="3152290"/>
              <a:ext cx="1691645" cy="691978"/>
            </a:xfrm>
            <a:prstGeom prst="roundRect">
              <a:avLst>
                <a:gd name="adj" fmla="val 22564"/>
              </a:avLst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94B1004-5B7C-9DEF-BCB6-1BAF908FDA78}"/>
                </a:ext>
              </a:extLst>
            </p:cNvPr>
            <p:cNvSpPr/>
            <p:nvPr/>
          </p:nvSpPr>
          <p:spPr>
            <a:xfrm>
              <a:off x="8467065" y="3153102"/>
              <a:ext cx="1290348" cy="691978"/>
            </a:xfrm>
            <a:prstGeom prst="roundRect">
              <a:avLst>
                <a:gd name="adj" fmla="val 22564"/>
              </a:avLst>
            </a:prstGeom>
            <a:solidFill>
              <a:srgbClr val="D87B41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211E104-04F3-D4B4-CBD0-F8C418882B03}"/>
                </a:ext>
              </a:extLst>
            </p:cNvPr>
            <p:cNvSpPr/>
            <p:nvPr/>
          </p:nvSpPr>
          <p:spPr>
            <a:xfrm>
              <a:off x="6783177" y="1977369"/>
              <a:ext cx="1308780" cy="691978"/>
            </a:xfrm>
            <a:prstGeom prst="roundRect">
              <a:avLst>
                <a:gd name="adj" fmla="val 22564"/>
              </a:avLst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A2EECA2-5789-B428-EBCB-E788F78CB3E6}"/>
                </a:ext>
              </a:extLst>
            </p:cNvPr>
            <p:cNvSpPr/>
            <p:nvPr/>
          </p:nvSpPr>
          <p:spPr>
            <a:xfrm>
              <a:off x="9996731" y="3152290"/>
              <a:ext cx="2069251" cy="691978"/>
            </a:xfrm>
            <a:prstGeom prst="roundRect">
              <a:avLst>
                <a:gd name="adj" fmla="val 22564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8EEA104-0F7A-AA02-911D-43C0D91EAC70}"/>
                </a:ext>
              </a:extLst>
            </p:cNvPr>
            <p:cNvSpPr/>
            <p:nvPr/>
          </p:nvSpPr>
          <p:spPr>
            <a:xfrm>
              <a:off x="11157435" y="4339350"/>
              <a:ext cx="692820" cy="460888"/>
            </a:xfrm>
            <a:prstGeom prst="roundRect">
              <a:avLst>
                <a:gd name="adj" fmla="val 22564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35517DA-F5F1-C8DE-61B8-21EFB7D5C008}"/>
                </a:ext>
              </a:extLst>
            </p:cNvPr>
            <p:cNvSpPr/>
            <p:nvPr/>
          </p:nvSpPr>
          <p:spPr>
            <a:xfrm>
              <a:off x="10212925" y="4337582"/>
              <a:ext cx="692820" cy="460888"/>
            </a:xfrm>
            <a:prstGeom prst="roundRect">
              <a:avLst>
                <a:gd name="adj" fmla="val 22564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CA5FDA0-9BF8-E94E-3F60-D6FDC48B2494}"/>
                </a:ext>
              </a:extLst>
            </p:cNvPr>
            <p:cNvSpPr/>
            <p:nvPr/>
          </p:nvSpPr>
          <p:spPr>
            <a:xfrm>
              <a:off x="7405612" y="4337579"/>
              <a:ext cx="692820" cy="460888"/>
            </a:xfrm>
            <a:prstGeom prst="roundRect">
              <a:avLst>
                <a:gd name="adj" fmla="val 22564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FF16B02-0915-1CB7-7977-F93F35B830CB}"/>
                </a:ext>
              </a:extLst>
            </p:cNvPr>
            <p:cNvSpPr/>
            <p:nvPr/>
          </p:nvSpPr>
          <p:spPr>
            <a:xfrm>
              <a:off x="6452226" y="4337579"/>
              <a:ext cx="692820" cy="460888"/>
            </a:xfrm>
            <a:prstGeom prst="roundRect">
              <a:avLst>
                <a:gd name="adj" fmla="val 22564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1371F0A-C749-8723-97C8-11E0D33A20F6}"/>
                </a:ext>
              </a:extLst>
            </p:cNvPr>
            <p:cNvSpPr/>
            <p:nvPr/>
          </p:nvSpPr>
          <p:spPr>
            <a:xfrm>
              <a:off x="5412194" y="4337579"/>
              <a:ext cx="692820" cy="460888"/>
            </a:xfrm>
            <a:prstGeom prst="roundRect">
              <a:avLst>
                <a:gd name="adj" fmla="val 22564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BB76D81-9035-D00B-3745-E14871CF0A80}"/>
                </a:ext>
              </a:extLst>
            </p:cNvPr>
            <p:cNvSpPr/>
            <p:nvPr/>
          </p:nvSpPr>
          <p:spPr>
            <a:xfrm>
              <a:off x="4460326" y="4337579"/>
              <a:ext cx="692820" cy="460888"/>
            </a:xfrm>
            <a:prstGeom prst="roundRect">
              <a:avLst>
                <a:gd name="adj" fmla="val 22564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2D3D3CE-AACB-9842-DA77-3B8FD1A5EAEE}"/>
                </a:ext>
              </a:extLst>
            </p:cNvPr>
            <p:cNvSpPr/>
            <p:nvPr/>
          </p:nvSpPr>
          <p:spPr>
            <a:xfrm>
              <a:off x="3331522" y="4337579"/>
              <a:ext cx="692820" cy="460888"/>
            </a:xfrm>
            <a:prstGeom prst="roundRect">
              <a:avLst>
                <a:gd name="adj" fmla="val 22564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5DDF425-2F30-EAB6-6A4F-8149A5D01990}"/>
                </a:ext>
              </a:extLst>
            </p:cNvPr>
            <p:cNvSpPr/>
            <p:nvPr/>
          </p:nvSpPr>
          <p:spPr>
            <a:xfrm>
              <a:off x="2387012" y="4338088"/>
              <a:ext cx="692820" cy="460888"/>
            </a:xfrm>
            <a:prstGeom prst="roundRect">
              <a:avLst>
                <a:gd name="adj" fmla="val 22564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F32F5F6-7F7D-BE92-BEE5-4FDFFE6D1D34}"/>
                </a:ext>
              </a:extLst>
            </p:cNvPr>
            <p:cNvSpPr/>
            <p:nvPr/>
          </p:nvSpPr>
          <p:spPr>
            <a:xfrm>
              <a:off x="1344424" y="4337579"/>
              <a:ext cx="692820" cy="460888"/>
            </a:xfrm>
            <a:prstGeom prst="roundRect">
              <a:avLst>
                <a:gd name="adj" fmla="val 22564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8D5AB52-2EF5-4EF6-4150-3F35B67F6661}"/>
                </a:ext>
              </a:extLst>
            </p:cNvPr>
            <p:cNvSpPr/>
            <p:nvPr/>
          </p:nvSpPr>
          <p:spPr>
            <a:xfrm>
              <a:off x="393793" y="4337579"/>
              <a:ext cx="692820" cy="460888"/>
            </a:xfrm>
            <a:prstGeom prst="roundRect">
              <a:avLst>
                <a:gd name="adj" fmla="val 22564"/>
              </a:avLst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39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la Fuente, Luis A - (ldelafue)</dc:creator>
  <cp:lastModifiedBy>De la Fuente, Luis A - (ldelafue)</cp:lastModifiedBy>
  <cp:revision>5</cp:revision>
  <dcterms:created xsi:type="dcterms:W3CDTF">2024-03-26T22:30:00Z</dcterms:created>
  <dcterms:modified xsi:type="dcterms:W3CDTF">2024-06-20T22:29:35Z</dcterms:modified>
</cp:coreProperties>
</file>