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6"/>
  </p:notesMasterIdLst>
  <p:handoutMasterIdLst>
    <p:handoutMasterId r:id="rId17"/>
  </p:handoutMasterIdLst>
  <p:sldIdLst>
    <p:sldId id="313" r:id="rId6"/>
    <p:sldId id="679" r:id="rId7"/>
    <p:sldId id="677" r:id="rId8"/>
    <p:sldId id="681" r:id="rId9"/>
    <p:sldId id="680" r:id="rId10"/>
    <p:sldId id="646" r:id="rId11"/>
    <p:sldId id="678" r:id="rId12"/>
    <p:sldId id="682" r:id="rId13"/>
    <p:sldId id="684" r:id="rId14"/>
    <p:sldId id="6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495531-3445-4A5B-BB19-C50F4DAF4542}">
          <p14:sldIdLst>
            <p14:sldId id="313"/>
            <p14:sldId id="679"/>
            <p14:sldId id="677"/>
            <p14:sldId id="681"/>
            <p14:sldId id="680"/>
            <p14:sldId id="646"/>
            <p14:sldId id="678"/>
            <p14:sldId id="682"/>
            <p14:sldId id="684"/>
            <p14:sldId id="683"/>
          </p14:sldIdLst>
        </p14:section>
        <p14:section name="Supplementary slides" id="{19EB704A-0C96-48FD-9258-DE04C7E24CF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8080"/>
    <a:srgbClr val="F40CD3"/>
    <a:srgbClr val="099963"/>
    <a:srgbClr val="CCD5E6"/>
    <a:srgbClr val="F0F0F0"/>
    <a:srgbClr val="FFFFFF"/>
    <a:srgbClr val="4F81BD"/>
    <a:srgbClr val="001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71694-C411-4754-8938-760CC7F6A820}" v="42" dt="2025-04-16T10:24:56.272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 Arevalo, LR de la (rt)" userId="6abcee98-d6dc-4458-acd8-2ac6a573742b" providerId="ADAL" clId="{CC371694-C411-4754-8938-760CC7F6A820}"/>
    <pc:docChg chg="undo custSel addSld delSld modSld sldOrd modSection">
      <pc:chgData name="O Arevalo, LR de la (rt)" userId="6abcee98-d6dc-4458-acd8-2ac6a573742b" providerId="ADAL" clId="{CC371694-C411-4754-8938-760CC7F6A820}" dt="2025-04-16T10:34:19.669" v="844" actId="47"/>
      <pc:docMkLst>
        <pc:docMk/>
      </pc:docMkLst>
      <pc:sldChg chg="modSp mod">
        <pc:chgData name="O Arevalo, LR de la (rt)" userId="6abcee98-d6dc-4458-acd8-2ac6a573742b" providerId="ADAL" clId="{CC371694-C411-4754-8938-760CC7F6A820}" dt="2025-04-16T09:15:17.663" v="27" actId="20577"/>
        <pc:sldMkLst>
          <pc:docMk/>
          <pc:sldMk cId="3802832120" sldId="313"/>
        </pc:sldMkLst>
        <pc:spChg chg="mod">
          <ac:chgData name="O Arevalo, LR de la (rt)" userId="6abcee98-d6dc-4458-acd8-2ac6a573742b" providerId="ADAL" clId="{CC371694-C411-4754-8938-760CC7F6A820}" dt="2025-04-16T09:15:05.835" v="20" actId="20577"/>
          <ac:spMkLst>
            <pc:docMk/>
            <pc:sldMk cId="3802832120" sldId="313"/>
            <ac:spMk id="2" creationId="{8AE4D64D-FA07-EE14-C6B2-4DD087025478}"/>
          </ac:spMkLst>
        </pc:spChg>
        <pc:spChg chg="mod">
          <ac:chgData name="O Arevalo, LR de la (rt)" userId="6abcee98-d6dc-4458-acd8-2ac6a573742b" providerId="ADAL" clId="{CC371694-C411-4754-8938-760CC7F6A820}" dt="2025-04-16T09:15:17.663" v="27" actId="20577"/>
          <ac:spMkLst>
            <pc:docMk/>
            <pc:sldMk cId="3802832120" sldId="313"/>
            <ac:spMk id="3" creationId="{99DA370B-319F-0D20-4130-E027C7A6039F}"/>
          </ac:spMkLst>
        </pc:spChg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381945201" sldId="315"/>
        </pc:sldMkLst>
      </pc:sldChg>
      <pc:sldChg chg="addSp delSp modSp add del mod">
        <pc:chgData name="O Arevalo, LR de la (rt)" userId="6abcee98-d6dc-4458-acd8-2ac6a573742b" providerId="ADAL" clId="{CC371694-C411-4754-8938-760CC7F6A820}" dt="2025-04-16T09:47:46.642" v="278"/>
        <pc:sldMkLst>
          <pc:docMk/>
          <pc:sldMk cId="1951835729" sldId="646"/>
        </pc:sldMkLst>
        <pc:spChg chg="mod">
          <ac:chgData name="O Arevalo, LR de la (rt)" userId="6abcee98-d6dc-4458-acd8-2ac6a573742b" providerId="ADAL" clId="{CC371694-C411-4754-8938-760CC7F6A820}" dt="2025-04-16T09:47:46.642" v="278"/>
          <ac:spMkLst>
            <pc:docMk/>
            <pc:sldMk cId="1951835729" sldId="646"/>
            <ac:spMk id="2" creationId="{11E252C7-9C10-DCD8-9891-266D5ED6CB00}"/>
          </ac:spMkLst>
        </pc:spChg>
        <pc:spChg chg="add">
          <ac:chgData name="O Arevalo, LR de la (rt)" userId="6abcee98-d6dc-4458-acd8-2ac6a573742b" providerId="ADAL" clId="{CC371694-C411-4754-8938-760CC7F6A820}" dt="2025-04-16T09:19:27.162" v="77"/>
          <ac:spMkLst>
            <pc:docMk/>
            <pc:sldMk cId="1951835729" sldId="646"/>
            <ac:spMk id="6" creationId="{346A02DA-0B29-E239-921E-66D1A6245B1F}"/>
          </ac:spMkLst>
        </pc:spChg>
        <pc:spChg chg="add del mod">
          <ac:chgData name="O Arevalo, LR de la (rt)" userId="6abcee98-d6dc-4458-acd8-2ac6a573742b" providerId="ADAL" clId="{CC371694-C411-4754-8938-760CC7F6A820}" dt="2025-04-16T09:29:33.588" v="170" actId="113"/>
          <ac:spMkLst>
            <pc:docMk/>
            <pc:sldMk cId="1951835729" sldId="646"/>
            <ac:spMk id="7" creationId="{685FA53A-4D42-8E24-A6D6-F305E041F262}"/>
          </ac:spMkLst>
        </pc:spChg>
        <pc:spChg chg="add del">
          <ac:chgData name="O Arevalo, LR de la (rt)" userId="6abcee98-d6dc-4458-acd8-2ac6a573742b" providerId="ADAL" clId="{CC371694-C411-4754-8938-760CC7F6A820}" dt="2025-04-16T09:27:05.684" v="122" actId="478"/>
          <ac:spMkLst>
            <pc:docMk/>
            <pc:sldMk cId="1951835729" sldId="646"/>
            <ac:spMk id="8" creationId="{AD043119-B5E8-73A8-F2B2-CFD384579769}"/>
          </ac:spMkLst>
        </pc:spChg>
        <pc:spChg chg="add del">
          <ac:chgData name="O Arevalo, LR de la (rt)" userId="6abcee98-d6dc-4458-acd8-2ac6a573742b" providerId="ADAL" clId="{CC371694-C411-4754-8938-760CC7F6A820}" dt="2025-04-16T09:20:06.697" v="84" actId="478"/>
          <ac:spMkLst>
            <pc:docMk/>
            <pc:sldMk cId="1951835729" sldId="646"/>
            <ac:spMk id="12" creationId="{73E318DD-2833-A3D3-6D49-D5ED2BAE8B6B}"/>
          </ac:spMkLst>
        </pc:spChg>
        <pc:spChg chg="add del mod">
          <ac:chgData name="O Arevalo, LR de la (rt)" userId="6abcee98-d6dc-4458-acd8-2ac6a573742b" providerId="ADAL" clId="{CC371694-C411-4754-8938-760CC7F6A820}" dt="2025-04-16T09:29:24.260" v="167" actId="478"/>
          <ac:spMkLst>
            <pc:docMk/>
            <pc:sldMk cId="1951835729" sldId="646"/>
            <ac:spMk id="13" creationId="{ACF5315F-8A5A-FF48-535D-021DD73B57E9}"/>
          </ac:spMkLst>
        </pc:spChg>
        <pc:graphicFrameChg chg="add mod modGraphic">
          <ac:chgData name="O Arevalo, LR de la (rt)" userId="6abcee98-d6dc-4458-acd8-2ac6a573742b" providerId="ADAL" clId="{CC371694-C411-4754-8938-760CC7F6A820}" dt="2025-04-16T09:30:20.467" v="195" actId="20577"/>
          <ac:graphicFrameMkLst>
            <pc:docMk/>
            <pc:sldMk cId="1951835729" sldId="646"/>
            <ac:graphicFrameMk id="15" creationId="{E51828EE-B555-EAAB-8CF7-8FFACE93E5BF}"/>
          </ac:graphicFrameMkLst>
        </pc:graphicFrameChg>
        <pc:picChg chg="del">
          <ac:chgData name="O Arevalo, LR de la (rt)" userId="6abcee98-d6dc-4458-acd8-2ac6a573742b" providerId="ADAL" clId="{CC371694-C411-4754-8938-760CC7F6A820}" dt="2025-04-16T09:15:33.154" v="36" actId="478"/>
          <ac:picMkLst>
            <pc:docMk/>
            <pc:sldMk cId="1951835729" sldId="646"/>
            <ac:picMk id="4" creationId="{A5B13E63-880D-E0F1-ED46-6AE8F9BBFC92}"/>
          </ac:picMkLst>
        </pc:picChg>
        <pc:picChg chg="add del mod">
          <ac:chgData name="O Arevalo, LR de la (rt)" userId="6abcee98-d6dc-4458-acd8-2ac6a573742b" providerId="ADAL" clId="{CC371694-C411-4754-8938-760CC7F6A820}" dt="2025-04-16T09:19:21.032" v="76" actId="478"/>
          <ac:picMkLst>
            <pc:docMk/>
            <pc:sldMk cId="1951835729" sldId="646"/>
            <ac:picMk id="5" creationId="{9A231722-3868-11EA-D7DE-91049D6C04F0}"/>
          </ac:picMkLst>
        </pc:picChg>
        <pc:cxnChg chg="add mod">
          <ac:chgData name="O Arevalo, LR de la (rt)" userId="6abcee98-d6dc-4458-acd8-2ac6a573742b" providerId="ADAL" clId="{CC371694-C411-4754-8938-760CC7F6A820}" dt="2025-04-16T09:29:40.319" v="172" actId="14100"/>
          <ac:cxnSpMkLst>
            <pc:docMk/>
            <pc:sldMk cId="1951835729" sldId="646"/>
            <ac:cxnSpMk id="10" creationId="{9C135B06-DAEC-A920-421F-70253DC936C3}"/>
          </ac:cxnSpMkLst>
        </pc:cxnChg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1920065458" sldId="647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1158997406" sldId="651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2799659721" sldId="652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870498543" sldId="653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2945391039" sldId="654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470367206" sldId="655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229095123" sldId="656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1984738665" sldId="657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577058422" sldId="660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4286306340" sldId="661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537215436" sldId="662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2139828012" sldId="663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1449632052" sldId="664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94781817" sldId="665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633373579" sldId="666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4125488614" sldId="667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943673373" sldId="668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61397504" sldId="669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1141992483" sldId="670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3843760021" sldId="672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2125410505" sldId="673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4177130260" sldId="675"/>
        </pc:sldMkLst>
      </pc:sldChg>
      <pc:sldChg chg="del">
        <pc:chgData name="O Arevalo, LR de la (rt)" userId="6abcee98-d6dc-4458-acd8-2ac6a573742b" providerId="ADAL" clId="{CC371694-C411-4754-8938-760CC7F6A820}" dt="2025-04-16T10:34:19.669" v="844" actId="47"/>
        <pc:sldMkLst>
          <pc:docMk/>
          <pc:sldMk cId="2977128096" sldId="676"/>
        </pc:sldMkLst>
      </pc:sldChg>
      <pc:sldChg chg="delSp modSp add mod ord">
        <pc:chgData name="O Arevalo, LR de la (rt)" userId="6abcee98-d6dc-4458-acd8-2ac6a573742b" providerId="ADAL" clId="{CC371694-C411-4754-8938-760CC7F6A820}" dt="2025-04-16T09:47:25.138" v="254" actId="1076"/>
        <pc:sldMkLst>
          <pc:docMk/>
          <pc:sldMk cId="1189876422" sldId="677"/>
        </pc:sldMkLst>
        <pc:spChg chg="del">
          <ac:chgData name="O Arevalo, LR de la (rt)" userId="6abcee98-d6dc-4458-acd8-2ac6a573742b" providerId="ADAL" clId="{CC371694-C411-4754-8938-760CC7F6A820}" dt="2025-04-16T09:19:16.650" v="73" actId="478"/>
          <ac:spMkLst>
            <pc:docMk/>
            <pc:sldMk cId="1189876422" sldId="677"/>
            <ac:spMk id="12" creationId="{6A3C7F79-8CA9-22A0-6BA3-656886716C95}"/>
          </ac:spMkLst>
        </pc:spChg>
        <pc:picChg chg="mod">
          <ac:chgData name="O Arevalo, LR de la (rt)" userId="6abcee98-d6dc-4458-acd8-2ac6a573742b" providerId="ADAL" clId="{CC371694-C411-4754-8938-760CC7F6A820}" dt="2025-04-16T09:47:25.138" v="254" actId="1076"/>
          <ac:picMkLst>
            <pc:docMk/>
            <pc:sldMk cId="1189876422" sldId="677"/>
            <ac:picMk id="5" creationId="{BDC8D91D-ADAF-199A-A979-8BE6505BCDB2}"/>
          </ac:picMkLst>
        </pc:picChg>
      </pc:sldChg>
      <pc:sldChg chg="addSp delSp modSp add del mod">
        <pc:chgData name="O Arevalo, LR de la (rt)" userId="6abcee98-d6dc-4458-acd8-2ac6a573742b" providerId="ADAL" clId="{CC371694-C411-4754-8938-760CC7F6A820}" dt="2025-04-16T09:19:09.100" v="67"/>
        <pc:sldMkLst>
          <pc:docMk/>
          <pc:sldMk cId="2218050427" sldId="677"/>
        </pc:sldMkLst>
        <pc:spChg chg="mod">
          <ac:chgData name="O Arevalo, LR de la (rt)" userId="6abcee98-d6dc-4458-acd8-2ac6a573742b" providerId="ADAL" clId="{CC371694-C411-4754-8938-760CC7F6A820}" dt="2025-04-16T09:19:08.531" v="66" actId="20577"/>
          <ac:spMkLst>
            <pc:docMk/>
            <pc:sldMk cId="2218050427" sldId="677"/>
            <ac:spMk id="2" creationId="{4F6A264A-CA0B-335A-C9C5-D579C9DE8A9A}"/>
          </ac:spMkLst>
        </pc:spChg>
        <pc:spChg chg="add">
          <ac:chgData name="O Arevalo, LR de la (rt)" userId="6abcee98-d6dc-4458-acd8-2ac6a573742b" providerId="ADAL" clId="{CC371694-C411-4754-8938-760CC7F6A820}" dt="2025-04-16T09:18:37.371" v="59"/>
          <ac:spMkLst>
            <pc:docMk/>
            <pc:sldMk cId="2218050427" sldId="677"/>
            <ac:spMk id="3" creationId="{D053F0AF-B7E2-6E89-6DCE-0CD2CD06120B}"/>
          </ac:spMkLst>
        </pc:spChg>
        <pc:spChg chg="add mod">
          <ac:chgData name="O Arevalo, LR de la (rt)" userId="6abcee98-d6dc-4458-acd8-2ac6a573742b" providerId="ADAL" clId="{CC371694-C411-4754-8938-760CC7F6A820}" dt="2025-04-16T09:19:06.625" v="64" actId="1076"/>
          <ac:spMkLst>
            <pc:docMk/>
            <pc:sldMk cId="2218050427" sldId="677"/>
            <ac:spMk id="4" creationId="{0AC51105-F35F-5F1D-562D-D9B02D3E8865}"/>
          </ac:spMkLst>
        </pc:spChg>
        <pc:picChg chg="add del">
          <ac:chgData name="O Arevalo, LR de la (rt)" userId="6abcee98-d6dc-4458-acd8-2ac6a573742b" providerId="ADAL" clId="{CC371694-C411-4754-8938-760CC7F6A820}" dt="2025-04-16T09:19:07.917" v="65" actId="478"/>
          <ac:picMkLst>
            <pc:docMk/>
            <pc:sldMk cId="2218050427" sldId="677"/>
            <ac:picMk id="5" creationId="{5BB4E67D-74F3-D41D-F0CA-61CD1DBD4A7C}"/>
          </ac:picMkLst>
        </pc:picChg>
      </pc:sldChg>
      <pc:sldChg chg="addSp modSp add mod">
        <pc:chgData name="O Arevalo, LR de la (rt)" userId="6abcee98-d6dc-4458-acd8-2ac6a573742b" providerId="ADAL" clId="{CC371694-C411-4754-8938-760CC7F6A820}" dt="2025-04-16T09:47:49.330" v="279"/>
        <pc:sldMkLst>
          <pc:docMk/>
          <pc:sldMk cId="2977651469" sldId="678"/>
        </pc:sldMkLst>
        <pc:spChg chg="mod">
          <ac:chgData name="O Arevalo, LR de la (rt)" userId="6abcee98-d6dc-4458-acd8-2ac6a573742b" providerId="ADAL" clId="{CC371694-C411-4754-8938-760CC7F6A820}" dt="2025-04-16T09:47:49.330" v="279"/>
          <ac:spMkLst>
            <pc:docMk/>
            <pc:sldMk cId="2977651469" sldId="678"/>
            <ac:spMk id="2" creationId="{C68D15E3-B681-7678-5F42-9146806B4014}"/>
          </ac:spMkLst>
        </pc:spChg>
        <pc:spChg chg="add mod">
          <ac:chgData name="O Arevalo, LR de la (rt)" userId="6abcee98-d6dc-4458-acd8-2ac6a573742b" providerId="ADAL" clId="{CC371694-C411-4754-8938-760CC7F6A820}" dt="2025-04-16T09:47:10.071" v="253" actId="1076"/>
          <ac:spMkLst>
            <pc:docMk/>
            <pc:sldMk cId="2977651469" sldId="678"/>
            <ac:spMk id="5" creationId="{04434788-BF32-5FE6-F1BA-EA01B2E22E65}"/>
          </ac:spMkLst>
        </pc:spChg>
        <pc:spChg chg="mod">
          <ac:chgData name="O Arevalo, LR de la (rt)" userId="6abcee98-d6dc-4458-acd8-2ac6a573742b" providerId="ADAL" clId="{CC371694-C411-4754-8938-760CC7F6A820}" dt="2025-04-16T09:46:03.514" v="206" actId="1076"/>
          <ac:spMkLst>
            <pc:docMk/>
            <pc:sldMk cId="2977651469" sldId="678"/>
            <ac:spMk id="13" creationId="{8B46B6BB-FBE5-340D-EFA9-E294ADAD61F2}"/>
          </ac:spMkLst>
        </pc:spChg>
        <pc:picChg chg="add mod">
          <ac:chgData name="O Arevalo, LR de la (rt)" userId="6abcee98-d6dc-4458-acd8-2ac6a573742b" providerId="ADAL" clId="{CC371694-C411-4754-8938-760CC7F6A820}" dt="2025-04-16T09:46:33.260" v="208" actId="1076"/>
          <ac:picMkLst>
            <pc:docMk/>
            <pc:sldMk cId="2977651469" sldId="678"/>
            <ac:picMk id="4" creationId="{077C5EE2-1BBC-9B47-6727-F131FDE602FD}"/>
          </ac:picMkLst>
        </pc:picChg>
      </pc:sldChg>
      <pc:sldChg chg="delSp modSp add mod ord">
        <pc:chgData name="O Arevalo, LR de la (rt)" userId="6abcee98-d6dc-4458-acd8-2ac6a573742b" providerId="ADAL" clId="{CC371694-C411-4754-8938-760CC7F6A820}" dt="2025-04-16T09:55:48.916" v="631" actId="1076"/>
        <pc:sldMkLst>
          <pc:docMk/>
          <pc:sldMk cId="4190631226" sldId="679"/>
        </pc:sldMkLst>
        <pc:spChg chg="mod">
          <ac:chgData name="O Arevalo, LR de la (rt)" userId="6abcee98-d6dc-4458-acd8-2ac6a573742b" providerId="ADAL" clId="{CC371694-C411-4754-8938-760CC7F6A820}" dt="2025-04-16T09:55:12.518" v="560" actId="20577"/>
          <ac:spMkLst>
            <pc:docMk/>
            <pc:sldMk cId="4190631226" sldId="679"/>
            <ac:spMk id="2" creationId="{D18A5678-62F7-83FE-C71C-5E4C50A08B97}"/>
          </ac:spMkLst>
        </pc:spChg>
        <pc:spChg chg="mod">
          <ac:chgData name="O Arevalo, LR de la (rt)" userId="6abcee98-d6dc-4458-acd8-2ac6a573742b" providerId="ADAL" clId="{CC371694-C411-4754-8938-760CC7F6A820}" dt="2025-04-16T09:55:48.916" v="631" actId="1076"/>
          <ac:spMkLst>
            <pc:docMk/>
            <pc:sldMk cId="4190631226" sldId="679"/>
            <ac:spMk id="7" creationId="{F4C2174F-FACE-1F99-EC1B-4BC64630331A}"/>
          </ac:spMkLst>
        </pc:spChg>
        <pc:cxnChg chg="del">
          <ac:chgData name="O Arevalo, LR de la (rt)" userId="6abcee98-d6dc-4458-acd8-2ac6a573742b" providerId="ADAL" clId="{CC371694-C411-4754-8938-760CC7F6A820}" dt="2025-04-16T09:46:38.894" v="209" actId="478"/>
          <ac:cxnSpMkLst>
            <pc:docMk/>
            <pc:sldMk cId="4190631226" sldId="679"/>
            <ac:cxnSpMk id="10" creationId="{C200DF1A-C7CD-662F-B16C-B7942B65E240}"/>
          </ac:cxnSpMkLst>
        </pc:cxnChg>
      </pc:sldChg>
      <pc:sldChg chg="add">
        <pc:chgData name="O Arevalo, LR de la (rt)" userId="6abcee98-d6dc-4458-acd8-2ac6a573742b" providerId="ADAL" clId="{CC371694-C411-4754-8938-760CC7F6A820}" dt="2025-04-16T09:47:53.597" v="280"/>
        <pc:sldMkLst>
          <pc:docMk/>
          <pc:sldMk cId="1350145028" sldId="680"/>
        </pc:sldMkLst>
      </pc:sldChg>
      <pc:sldChg chg="add">
        <pc:chgData name="O Arevalo, LR de la (rt)" userId="6abcee98-d6dc-4458-acd8-2ac6a573742b" providerId="ADAL" clId="{CC371694-C411-4754-8938-760CC7F6A820}" dt="2025-04-16T09:55:08.096" v="552"/>
        <pc:sldMkLst>
          <pc:docMk/>
          <pc:sldMk cId="2809725084" sldId="681"/>
        </pc:sldMkLst>
      </pc:sldChg>
      <pc:sldChg chg="delSp modSp add mod ord">
        <pc:chgData name="O Arevalo, LR de la (rt)" userId="6abcee98-d6dc-4458-acd8-2ac6a573742b" providerId="ADAL" clId="{CC371694-C411-4754-8938-760CC7F6A820}" dt="2025-04-16T09:58:05.961" v="758"/>
        <pc:sldMkLst>
          <pc:docMk/>
          <pc:sldMk cId="2291964101" sldId="682"/>
        </pc:sldMkLst>
        <pc:spChg chg="mod">
          <ac:chgData name="O Arevalo, LR de la (rt)" userId="6abcee98-d6dc-4458-acd8-2ac6a573742b" providerId="ADAL" clId="{CC371694-C411-4754-8938-760CC7F6A820}" dt="2025-04-16T09:56:05.500" v="642" actId="20577"/>
          <ac:spMkLst>
            <pc:docMk/>
            <pc:sldMk cId="2291964101" sldId="682"/>
            <ac:spMk id="2" creationId="{079BFDB3-3D6E-E2D7-1B5A-2A81CC6B0221}"/>
          </ac:spMkLst>
        </pc:spChg>
        <pc:spChg chg="mod">
          <ac:chgData name="O Arevalo, LR de la (rt)" userId="6abcee98-d6dc-4458-acd8-2ac6a573742b" providerId="ADAL" clId="{CC371694-C411-4754-8938-760CC7F6A820}" dt="2025-04-16T09:57:53.066" v="756" actId="1076"/>
          <ac:spMkLst>
            <pc:docMk/>
            <pc:sldMk cId="2291964101" sldId="682"/>
            <ac:spMk id="7" creationId="{A590E1B4-5ACC-5720-997C-21CE6DD2598F}"/>
          </ac:spMkLst>
        </pc:spChg>
        <pc:graphicFrameChg chg="del">
          <ac:chgData name="O Arevalo, LR de la (rt)" userId="6abcee98-d6dc-4458-acd8-2ac6a573742b" providerId="ADAL" clId="{CC371694-C411-4754-8938-760CC7F6A820}" dt="2025-04-16T09:56:08.630" v="643" actId="478"/>
          <ac:graphicFrameMkLst>
            <pc:docMk/>
            <pc:sldMk cId="2291964101" sldId="682"/>
            <ac:graphicFrameMk id="15" creationId="{D0C00B29-A4B7-4F81-A207-EB3782012334}"/>
          </ac:graphicFrameMkLst>
        </pc:graphicFrameChg>
        <pc:cxnChg chg="del">
          <ac:chgData name="O Arevalo, LR de la (rt)" userId="6abcee98-d6dc-4458-acd8-2ac6a573742b" providerId="ADAL" clId="{CC371694-C411-4754-8938-760CC7F6A820}" dt="2025-04-16T09:56:11.923" v="644" actId="478"/>
          <ac:cxnSpMkLst>
            <pc:docMk/>
            <pc:sldMk cId="2291964101" sldId="682"/>
            <ac:cxnSpMk id="10" creationId="{53C4335E-D1F0-32F3-3CF3-306DEA4CDF88}"/>
          </ac:cxnSpMkLst>
        </pc:cxnChg>
      </pc:sldChg>
      <pc:sldChg chg="modSp add mod">
        <pc:chgData name="O Arevalo, LR de la (rt)" userId="6abcee98-d6dc-4458-acd8-2ac6a573742b" providerId="ADAL" clId="{CC371694-C411-4754-8938-760CC7F6A820}" dt="2025-04-16T10:21:46.051" v="811" actId="1076"/>
        <pc:sldMkLst>
          <pc:docMk/>
          <pc:sldMk cId="2502567014" sldId="683"/>
        </pc:sldMkLst>
        <pc:spChg chg="mod">
          <ac:chgData name="O Arevalo, LR de la (rt)" userId="6abcee98-d6dc-4458-acd8-2ac6a573742b" providerId="ADAL" clId="{CC371694-C411-4754-8938-760CC7F6A820}" dt="2025-04-16T09:58:26.376" v="787" actId="20577"/>
          <ac:spMkLst>
            <pc:docMk/>
            <pc:sldMk cId="2502567014" sldId="683"/>
            <ac:spMk id="2" creationId="{41EB4F70-950C-76EA-9C24-A6907BD0F2DE}"/>
          </ac:spMkLst>
        </pc:spChg>
        <pc:spChg chg="mod">
          <ac:chgData name="O Arevalo, LR de la (rt)" userId="6abcee98-d6dc-4458-acd8-2ac6a573742b" providerId="ADAL" clId="{CC371694-C411-4754-8938-760CC7F6A820}" dt="2025-04-16T10:21:46.051" v="811" actId="1076"/>
          <ac:spMkLst>
            <pc:docMk/>
            <pc:sldMk cId="2502567014" sldId="683"/>
            <ac:spMk id="7" creationId="{6CC9488F-7969-A6CA-CC24-2CD8619DE1E3}"/>
          </ac:spMkLst>
        </pc:spChg>
      </pc:sldChg>
      <pc:sldChg chg="addSp delSp modSp add mod ord">
        <pc:chgData name="O Arevalo, LR de la (rt)" userId="6abcee98-d6dc-4458-acd8-2ac6a573742b" providerId="ADAL" clId="{CC371694-C411-4754-8938-760CC7F6A820}" dt="2025-04-16T10:25:02.035" v="843"/>
        <pc:sldMkLst>
          <pc:docMk/>
          <pc:sldMk cId="3607200176" sldId="684"/>
        </pc:sldMkLst>
        <pc:spChg chg="mod">
          <ac:chgData name="O Arevalo, LR de la (rt)" userId="6abcee98-d6dc-4458-acd8-2ac6a573742b" providerId="ADAL" clId="{CC371694-C411-4754-8938-760CC7F6A820}" dt="2025-04-16T10:24:38.050" v="837" actId="20577"/>
          <ac:spMkLst>
            <pc:docMk/>
            <pc:sldMk cId="3607200176" sldId="684"/>
            <ac:spMk id="2" creationId="{45D625F0-A7F3-2B88-25AD-585EF436E8ED}"/>
          </ac:spMkLst>
        </pc:spChg>
        <pc:spChg chg="del">
          <ac:chgData name="O Arevalo, LR de la (rt)" userId="6abcee98-d6dc-4458-acd8-2ac6a573742b" providerId="ADAL" clId="{CC371694-C411-4754-8938-760CC7F6A820}" dt="2025-04-16T10:24:50.449" v="839" actId="478"/>
          <ac:spMkLst>
            <pc:docMk/>
            <pc:sldMk cId="3607200176" sldId="684"/>
            <ac:spMk id="7" creationId="{2FFF99DC-4810-2AAC-DE78-B0D85E7555F6}"/>
          </ac:spMkLst>
        </pc:spChg>
        <pc:picChg chg="add mod">
          <ac:chgData name="O Arevalo, LR de la (rt)" userId="6abcee98-d6dc-4458-acd8-2ac6a573742b" providerId="ADAL" clId="{CC371694-C411-4754-8938-760CC7F6A820}" dt="2025-04-16T10:24:56.272" v="841" actId="1076"/>
          <ac:picMkLst>
            <pc:docMk/>
            <pc:sldMk cId="3607200176" sldId="684"/>
            <ac:picMk id="3074" creationId="{9EF35155-792E-E1BA-6758-E6CB276DE0B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BFCBFC-D971-2D08-494E-CFB1BB8512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59FA-E1A3-DBD7-C3B3-B2E62F87A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5EEEC-E979-4D96-B400-CD1697A3DE62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203B7-D37A-88A0-2CFE-79CB75556A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B32F8-C033-FC9E-2E24-F9F3B40212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1FC4A-CF1F-42D3-BAC2-3851CDADD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85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4080C-B2F7-42E3-B11A-40A4267B1A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CE41D-3A40-4076-B806-599301400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92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CE41D-3A40-4076-B806-599301400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0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bg>
      <p:bgPr>
        <a:solidFill>
          <a:srgbClr val="CCD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">
            <a:extLst>
              <a:ext uri="{FF2B5EF4-FFF2-40B4-BE49-F238E27FC236}">
                <a16:creationId xmlns:a16="http://schemas.microsoft.com/office/drawing/2014/main" id="{2684EE33-DA4C-49D7-B059-2FD0E6F523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7527" y="838413"/>
            <a:ext cx="7987102" cy="2003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rgbClr val="003183"/>
                </a:solidFill>
                <a:effectLst/>
              </a:defRPr>
            </a:lvl1pPr>
          </a:lstStyle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  <p:sp>
        <p:nvSpPr>
          <p:cNvPr id="10" name="Datum">
            <a:extLst>
              <a:ext uri="{FF2B5EF4-FFF2-40B4-BE49-F238E27FC236}">
                <a16:creationId xmlns:a16="http://schemas.microsoft.com/office/drawing/2014/main" id="{2C5E0B3C-8B83-4B80-9A7E-AF70DABEF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7527" y="2988968"/>
            <a:ext cx="13976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18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873A5AE-0752-4A89-4FBF-19EE1F0DD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527" y="6015276"/>
            <a:ext cx="1601448" cy="4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711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31529-2D8A-41C6-B873-86F6385B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25108CA-0FF5-4237-A584-E8883401D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26030C-27B4-4DB4-BC27-08119269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the model's text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180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6F423-8BBC-4E9F-B3B0-5530EA133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E51297D-4F81-4035-B7AB-865563A600E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3pPr>
              <a:defRPr/>
            </a:lvl3pPr>
          </a:lstStyle>
          <a:p>
            <a:pPr lvl="0"/>
            <a:r>
              <a:rPr lang="en-GB"/>
              <a:t>Click to edit the model's text style
</a:t>
            </a:r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
</a:t>
            </a:r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84907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DC59CA-1A96-48F9-B6F6-A1F7DB6D4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r>
              <a:rPr lang="nl-NL"/>
              <a:t>
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F956ADC-61DD-4E2E-8C51-C9B232132290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  <a:p>
            <a:pPr lvl="1"/>
            <a:r>
              <a:rPr lang="nl-NL"/>
              <a:t>Second </a:t>
            </a:r>
            <a:r>
              <a:rPr lang="nl-NL" err="1"/>
              <a:t>levwl</a:t>
            </a:r>
            <a:endParaRPr lang="nl-NL"/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89037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768000" y="5950801"/>
            <a:ext cx="5952000" cy="360387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1pPr>
            <a:lvl2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2pPr>
            <a:lvl3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3pPr>
            <a:lvl4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4pPr>
            <a:lvl5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dianumm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BD67DDD4-0D50-4BD7-AE2D-BB0AB2005B69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jdelijke aanduiding voor voettekst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68000" y="381002"/>
            <a:ext cx="9392000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4267" b="1">
                <a:solidFill>
                  <a:srgbClr val="00318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/>
              <a:t>Titelstijl van model bewerken</a:t>
            </a:r>
            <a:endParaRPr lang="x-none"/>
          </a:p>
        </p:txBody>
      </p:sp>
      <p:sp>
        <p:nvSpPr>
          <p:cNvPr id="2" name="Rechthoek 1"/>
          <p:cNvSpPr/>
          <p:nvPr/>
        </p:nvSpPr>
        <p:spPr>
          <a:xfrm>
            <a:off x="0" y="5359400"/>
            <a:ext cx="12192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2400"/>
          </a:p>
        </p:txBody>
      </p:sp>
      <p:pic>
        <p:nvPicPr>
          <p:cNvPr id="11" name="Afbeelding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0" y="381002"/>
            <a:ext cx="1524000" cy="805180"/>
          </a:xfrm>
          <a:prstGeom prst="rect">
            <a:avLst/>
          </a:prstGeom>
        </p:spPr>
      </p:pic>
      <p:sp>
        <p:nvSpPr>
          <p:cNvPr id="13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5486400" y="6108449"/>
            <a:ext cx="5952000" cy="360387"/>
          </a:xfrm>
          <a:prstGeom prst="rect">
            <a:avLst/>
          </a:prstGeom>
        </p:spPr>
        <p:txBody>
          <a:bodyPr vert="horz"/>
          <a:lstStyle>
            <a:lvl1pPr marL="0" indent="0" algn="r">
              <a:spcBef>
                <a:spcPts val="512"/>
              </a:spcBef>
              <a:buFontTx/>
              <a:buNone/>
              <a:defRPr sz="1600" i="1">
                <a:solidFill>
                  <a:srgbClr val="0031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2pPr>
            <a:lvl3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3pPr>
            <a:lvl4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4pPr>
            <a:lvl5pPr marL="0" indent="0">
              <a:spcBef>
                <a:spcPts val="512"/>
              </a:spcBef>
              <a:buFontTx/>
              <a:buNone/>
              <a:defRPr sz="2133">
                <a:solidFill>
                  <a:srgbClr val="00318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jdelijke aanduiding voor inhoud 4"/>
          <p:cNvSpPr>
            <a:spLocks noGrp="1"/>
          </p:cNvSpPr>
          <p:nvPr>
            <p:ph sz="quarter" idx="13"/>
          </p:nvPr>
        </p:nvSpPr>
        <p:spPr>
          <a:xfrm>
            <a:off x="768000" y="1524000"/>
            <a:ext cx="10656000" cy="4343400"/>
          </a:xfrm>
          <a:prstGeom prst="rect">
            <a:avLst/>
          </a:prstGeom>
        </p:spPr>
        <p:txBody>
          <a:bodyPr vert="horz"/>
          <a:lstStyle>
            <a:lvl1pPr>
              <a:buClr>
                <a:srgbClr val="FF7D00"/>
              </a:buClr>
              <a:defRPr sz="2933">
                <a:solidFill>
                  <a:schemeClr val="tx1"/>
                </a:solidFill>
                <a:latin typeface="+mj-lt"/>
                <a:cs typeface="Verdana"/>
              </a:defRPr>
            </a:lvl1pPr>
            <a:lvl2pPr>
              <a:buClr>
                <a:srgbClr val="FF7D00"/>
              </a:buClr>
              <a:buSzPct val="60000"/>
              <a:buFont typeface="Lucida Grande"/>
              <a:buChar char="─"/>
              <a:defRPr sz="2533">
                <a:solidFill>
                  <a:schemeClr val="tx1"/>
                </a:solidFill>
                <a:latin typeface="+mj-lt"/>
                <a:cs typeface="Verdana"/>
              </a:defRPr>
            </a:lvl2pPr>
            <a:lvl3pPr>
              <a:buClr>
                <a:srgbClr val="FF7D00"/>
              </a:buClr>
              <a:buSzPct val="90000"/>
              <a:defRPr sz="2133">
                <a:solidFill>
                  <a:schemeClr val="tx1"/>
                </a:solidFill>
                <a:latin typeface="+mj-lt"/>
                <a:cs typeface="Verdana"/>
              </a:defRPr>
            </a:lvl3pPr>
            <a:lvl4pPr>
              <a:buClr>
                <a:srgbClr val="FF7D00"/>
              </a:buClr>
              <a:buSzPct val="70000"/>
              <a:buFont typeface="Lucida Grande"/>
              <a:buChar char="─"/>
              <a:defRPr sz="1867">
                <a:solidFill>
                  <a:schemeClr val="tx1"/>
                </a:solidFill>
                <a:latin typeface="+mj-lt"/>
                <a:cs typeface="Verdana"/>
              </a:defRPr>
            </a:lvl4pPr>
            <a:lvl5pPr>
              <a:buClr>
                <a:schemeClr val="accent1"/>
              </a:buClr>
              <a:buFont typeface="Arial"/>
              <a:buChar char="•"/>
              <a:defRPr sz="1333"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2743687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A517E-60A7-46B6-AC06-1454196F7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r>
              <a:rPr lang="nl-NL"/>
              <a:t>
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E4DC8E-25B2-40DB-ABB5-D803860F0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the model's subtitle style
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77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9E6DC-E36A-4DEB-94D4-FA2FD06C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161925"/>
            <a:ext cx="8572500" cy="1325563"/>
          </a:xfrm>
        </p:spPr>
        <p:txBody>
          <a:bodyPr/>
          <a:lstStyle/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57F415-C3C1-4C36-B779-B95AFF2EA4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81300" y="1622425"/>
            <a:ext cx="8572500" cy="4351338"/>
          </a:xfrm>
        </p:spPr>
        <p:txBody>
          <a:bodyPr/>
          <a:lstStyle/>
          <a:p>
            <a:pPr lvl="0"/>
            <a:r>
              <a:rPr lang="en-GB"/>
              <a:t>Click to edit the model's text style</a:t>
            </a:r>
            <a:endParaRPr lang="nl-NL"/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40407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33954-65DB-4822-BBC3-E1061222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r>
              <a:rPr lang="nl-NL"/>
              <a:t>
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B3FFBC-CBF9-4A4E-B0DB-FE92657B2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the model's text style
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68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C6B54-1A89-4F66-9778-DCB5791C75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46D788-FC19-46BB-93D7-04ABB65AFEE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en-GB"/>
              <a:t>Click to edit the model's text style</a:t>
            </a:r>
            <a:endParaRPr lang="nl-NL"/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7E95D9-6DF3-4D3A-9EDC-7F97F4AA41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en-GB"/>
              <a:t>Click to edit the model's text style</a:t>
            </a:r>
            <a:endParaRPr lang="nl-NL"/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28947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0B712-0640-46FA-9296-D4AC47CF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0FC570-1E63-4E89-9214-A535E87A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the model's text style</a:t>
            </a:r>
            <a:endParaRPr lang="nl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B48863C-86D3-4180-846D-8C999A186FB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291C09-5404-49D6-9BFD-0AA4D793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the model's text style</a:t>
            </a:r>
            <a:endParaRPr lang="nl-NL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CE15C5A-1365-4AD0-AA37-8F86C3CBF6B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86394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EE4F2-A2DB-4854-8493-AEA9F7E2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03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71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8340A-4042-4BE9-8718-8654E45D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6F0D619-AEE6-428E-B45A-89210BB978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3952187-D845-4A00-BBA9-2CC17C1E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the model's text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9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irkelvlak">
            <a:extLst>
              <a:ext uri="{FF2B5EF4-FFF2-40B4-BE49-F238E27FC236}">
                <a16:creationId xmlns:a16="http://schemas.microsoft.com/office/drawing/2014/main" id="{7F705834-29D8-697A-7E0F-38BAAC2BC3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788"/>
          <a:stretch/>
        </p:blipFill>
        <p:spPr>
          <a:xfrm>
            <a:off x="4355119" y="0"/>
            <a:ext cx="7836881" cy="6858000"/>
          </a:xfrm>
          <a:prstGeom prst="rect">
            <a:avLst/>
          </a:prstGeom>
        </p:spPr>
      </p:pic>
      <p:pic>
        <p:nvPicPr>
          <p:cNvPr id="11" name="UMCG-logo">
            <a:extLst>
              <a:ext uri="{FF2B5EF4-FFF2-40B4-BE49-F238E27FC236}">
                <a16:creationId xmlns:a16="http://schemas.microsoft.com/office/drawing/2014/main" id="{708AAADE-8F91-42AC-B018-0E6C67D234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7213"/>
          <a:stretch/>
        </p:blipFill>
        <p:spPr>
          <a:xfrm>
            <a:off x="10566400" y="5704677"/>
            <a:ext cx="1187754" cy="1062046"/>
          </a:xfrm>
          <a:prstGeom prst="rect">
            <a:avLst/>
          </a:prstGeom>
        </p:spPr>
      </p:pic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79A26040-2792-4D15-8977-5C0453496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5579" y="5870575"/>
            <a:ext cx="1070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318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8502369-01AC-48E0-A186-DBED47115D1C}" type="datetime1">
              <a:rPr lang="nl-NL" smtClean="0"/>
              <a:t>16-4-2025</a:t>
            </a:fld>
            <a:endParaRPr lang="nl-NL"/>
          </a:p>
        </p:txBody>
      </p:sp>
      <p:sp>
        <p:nvSpPr>
          <p:cNvPr id="13" name="Tijdelijke aanduiding voor voettekst 4">
            <a:extLst>
              <a:ext uri="{FF2B5EF4-FFF2-40B4-BE49-F238E27FC236}">
                <a16:creationId xmlns:a16="http://schemas.microsoft.com/office/drawing/2014/main" id="{5B1436B5-1B9B-4C5C-AD7E-2491251FB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70479" y="58705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nl-NL" sz="1200" b="1" kern="1200">
                <a:solidFill>
                  <a:srgbClr val="003183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</a:lstStyle>
          <a:p>
            <a:endParaRPr lang="nl-NL"/>
          </a:p>
        </p:txBody>
      </p:sp>
      <p:sp>
        <p:nvSpPr>
          <p:cNvPr id="9" name="Tijdelijke aanduiding voor titel 1">
            <a:extLst>
              <a:ext uri="{FF2B5EF4-FFF2-40B4-BE49-F238E27FC236}">
                <a16:creationId xmlns:a16="http://schemas.microsoft.com/office/drawing/2014/main" id="{68073E58-A999-450C-996A-6D048FAC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913" y="1624994"/>
            <a:ext cx="4155187" cy="2835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r>
              <a:rPr lang="nl-NL"/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6210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3183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3377AC0-65C7-48B9-ACCA-420426FE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r>
              <a:rPr lang="nl-NL"/>
              <a:t> </a:t>
            </a:r>
            <a:r>
              <a:rPr lang="nl-NL" err="1"/>
              <a:t>style</a:t>
            </a:r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69E3CD0-1962-4346-9EE7-165EE101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the model's text style</a:t>
            </a:r>
            <a:endParaRPr lang="nl-NL"/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 err="1"/>
              <a:t>Third</a:t>
            </a:r>
            <a:r>
              <a:rPr lang="nl-NL"/>
              <a:t> level</a:t>
            </a:r>
          </a:p>
          <a:p>
            <a:pPr lvl="3"/>
            <a:r>
              <a:rPr lang="nl-NL" err="1"/>
              <a:t>Fourth</a:t>
            </a:r>
            <a:r>
              <a:rPr lang="nl-NL"/>
              <a:t> level</a:t>
            </a:r>
          </a:p>
          <a:p>
            <a:pPr lvl="4"/>
            <a:r>
              <a:rPr lang="nl-NL" err="1"/>
              <a:t>Fifth</a:t>
            </a:r>
            <a:r>
              <a:rPr lang="nl-NL"/>
              <a:t> level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792E6D1-2FE7-EBE1-5176-E57F6E7C1AB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716" y="0"/>
            <a:ext cx="7326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3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3183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7D00"/>
        </a:buClr>
        <a:buSzPct val="75000"/>
        <a:buFont typeface="Verdana" panose="020B0604030504040204" pitchFamily="34" charset="0"/>
        <a:buChar char="•"/>
        <a:defRPr sz="2800" kern="1200">
          <a:solidFill>
            <a:srgbClr val="003183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D00"/>
        </a:buClr>
        <a:buSzPct val="75000"/>
        <a:buFont typeface="Verdana" panose="020B0604030504040204" pitchFamily="34" charset="0"/>
        <a:buChar char="•"/>
        <a:defRPr sz="2400" kern="1200">
          <a:solidFill>
            <a:srgbClr val="003183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D00"/>
        </a:buClr>
        <a:buSzPct val="75000"/>
        <a:buFont typeface="Verdana" panose="020B0604030504040204" pitchFamily="34" charset="0"/>
        <a:buChar char="•"/>
        <a:defRPr sz="2000" kern="1200">
          <a:solidFill>
            <a:srgbClr val="003183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D00"/>
        </a:buClr>
        <a:buSzPct val="75000"/>
        <a:buFont typeface="Verdana" panose="020B0604030504040204" pitchFamily="34" charset="0"/>
        <a:buChar char="•"/>
        <a:defRPr sz="1800" kern="1200">
          <a:solidFill>
            <a:srgbClr val="003183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7D00"/>
        </a:buClr>
        <a:buSzPct val="75000"/>
        <a:buFont typeface="Verdana" panose="020B0604030504040204" pitchFamily="34" charset="0"/>
        <a:buChar char="•"/>
        <a:defRPr sz="1800" kern="1200">
          <a:solidFill>
            <a:srgbClr val="003183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outu.be/bcy6A57jAwI?si=R6OO8gj0p4oMSVgp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4D64D-FA07-EE14-C6B2-4DD08702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Optuna</a:t>
            </a:r>
            <a:r>
              <a:rPr lang="en-US" dirty="0"/>
              <a:t> quick tutorial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9DA370B-319F-0D20-4130-E027C7A60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87527" y="3429000"/>
            <a:ext cx="3417823" cy="112395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003183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17.04.2025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3183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srgbClr val="003183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i="0" u="none" strike="noStrike" kern="1200" cap="none" spc="0" normalizeH="0" baseline="0" noProof="0" dirty="0">
                <a:ln>
                  <a:noFill/>
                </a:ln>
                <a:solidFill>
                  <a:srgbClr val="003183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V1: Luis de la O</a:t>
            </a:r>
          </a:p>
        </p:txBody>
      </p:sp>
    </p:spTree>
    <p:extLst>
      <p:ext uri="{BB962C8B-B14F-4D97-AF65-F5344CB8AC3E}">
        <p14:creationId xmlns:p14="http://schemas.microsoft.com/office/powerpoint/2010/main" val="3802832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36691-B832-5944-87CE-4C1F3CC0F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B4F70-950C-76EA-9C24-A6907BD0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 err="1">
                <a:latin typeface="Verdana"/>
                <a:ea typeface="Verdana"/>
                <a:cs typeface="Arial"/>
              </a:rPr>
              <a:t>Jupyter</a:t>
            </a:r>
            <a:r>
              <a:rPr lang="nl-NL" dirty="0">
                <a:latin typeface="Verdana"/>
                <a:ea typeface="Verdana"/>
                <a:cs typeface="Arial"/>
              </a:rPr>
              <a:t> notebooks </a:t>
            </a:r>
            <a:r>
              <a:rPr lang="nl-NL" dirty="0" err="1">
                <a:latin typeface="Verdana"/>
                <a:ea typeface="Verdana"/>
                <a:cs typeface="Arial"/>
              </a:rPr>
              <a:t>to</a:t>
            </a:r>
            <a:r>
              <a:rPr lang="nl-NL" dirty="0">
                <a:latin typeface="Verdana"/>
                <a:ea typeface="Verdana"/>
                <a:cs typeface="Arial"/>
              </a:rPr>
              <a:t> </a:t>
            </a:r>
            <a:r>
              <a:rPr lang="nl-NL" dirty="0" err="1">
                <a:latin typeface="Verdana"/>
                <a:ea typeface="Verdana"/>
                <a:cs typeface="Arial"/>
              </a:rPr>
              <a:t>try</a:t>
            </a:r>
            <a:endParaRPr lang="nl-N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CC9488F-7969-A6CA-CC24-2CD8619DE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702" y="3331191"/>
            <a:ext cx="8428697" cy="6302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3200" dirty="0"/>
              <a:t>https://github.com/ldelaoa/OptunaWorkshop</a:t>
            </a:r>
            <a:endParaRPr lang="en-NL" altLang="en-NL" sz="3200" dirty="0"/>
          </a:p>
        </p:txBody>
      </p:sp>
    </p:spTree>
    <p:extLst>
      <p:ext uri="{BB962C8B-B14F-4D97-AF65-F5344CB8AC3E}">
        <p14:creationId xmlns:p14="http://schemas.microsoft.com/office/powerpoint/2010/main" val="250256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FA9E-BD7B-AEEB-8D0A-1641C9BF7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A5678-62F7-83FE-C71C-5E4C50A0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>
                <a:latin typeface="Verdana"/>
                <a:ea typeface="Verdana"/>
                <a:cs typeface="Arial"/>
              </a:rPr>
              <a:t>Agenda</a:t>
            </a:r>
            <a:endParaRPr lang="nl-N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C2174F-FACE-1F99-EC1B-4BC64630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39" y="1731783"/>
            <a:ext cx="7428650" cy="7533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NL" sz="2000" dirty="0"/>
              <a:t>Some slides</a:t>
            </a:r>
          </a:p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NL" sz="2000" dirty="0" err="1"/>
              <a:t>Jupyter</a:t>
            </a:r>
            <a:r>
              <a:rPr lang="en-US" altLang="en-NL" sz="2000" dirty="0"/>
              <a:t> notebooks to try</a:t>
            </a:r>
          </a:p>
        </p:txBody>
      </p:sp>
    </p:spTree>
    <p:extLst>
      <p:ext uri="{BB962C8B-B14F-4D97-AF65-F5344CB8AC3E}">
        <p14:creationId xmlns:p14="http://schemas.microsoft.com/office/powerpoint/2010/main" val="41906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7D052-E53F-BCD1-C44C-07545D37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AD3F0-41AB-DB11-B361-795021F0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 err="1">
                <a:latin typeface="Verdana"/>
                <a:ea typeface="Verdana"/>
                <a:cs typeface="Arial"/>
              </a:rPr>
              <a:t>Overview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C8D91D-ADAF-199A-A979-8BE6505B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76" y="1741886"/>
            <a:ext cx="9120939" cy="405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B395E-D8DD-ACD8-68FD-2E812A136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561F5-63E6-4CAE-30A3-C2503086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>
                <a:latin typeface="Verdana"/>
                <a:ea typeface="Verdana"/>
                <a:cs typeface="Arial"/>
              </a:rPr>
              <a:t>Steps </a:t>
            </a:r>
            <a:r>
              <a:rPr lang="nl-NL" dirty="0" err="1">
                <a:latin typeface="Verdana"/>
                <a:ea typeface="Verdana"/>
                <a:cs typeface="Arial"/>
              </a:rPr>
              <a:t>for</a:t>
            </a:r>
            <a:r>
              <a:rPr lang="nl-NL" dirty="0">
                <a:latin typeface="Verdana"/>
                <a:ea typeface="Verdana"/>
                <a:cs typeface="Arial"/>
              </a:rPr>
              <a:t> </a:t>
            </a:r>
            <a:r>
              <a:rPr lang="nl-NL" dirty="0" err="1">
                <a:latin typeface="Verdana"/>
                <a:ea typeface="Verdana"/>
                <a:cs typeface="Arial"/>
              </a:rPr>
              <a:t>optuna</a:t>
            </a:r>
            <a:endParaRPr lang="nl-N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5D1BFA-FC01-5050-B379-FBBFA5D5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12" y="2439545"/>
            <a:ext cx="7428650" cy="2600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NL" sz="2000" dirty="0"/>
              <a:t>Define the study: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NL" sz="2000" dirty="0"/>
              <a:t>Direction (“max accuracy” or “min loss”)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NL" sz="2000" dirty="0"/>
              <a:t>Number of trials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NL" sz="2000" dirty="0"/>
          </a:p>
          <a:p>
            <a:pPr marL="228600" marR="0" lvl="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NL" sz="2000" dirty="0"/>
              <a:t>Define the hyperparameters to optimize</a:t>
            </a:r>
          </a:p>
          <a:p>
            <a:pPr marL="685800" lvl="1" indent="-2286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NL" sz="2000" dirty="0"/>
              <a:t>Categorical, int, float</a:t>
            </a:r>
          </a:p>
          <a:p>
            <a:pPr marL="228600" marR="0" lvl="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NL" sz="2000" dirty="0"/>
          </a:p>
          <a:p>
            <a:pPr marL="228600" marR="0" lvl="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NL" sz="2000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28097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36A78-A407-A051-4A7A-2851D1CF0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34C2D-6119-7577-549F-417C5503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 err="1">
                <a:latin typeface="Verdana"/>
                <a:ea typeface="Verdana"/>
                <a:cs typeface="Arial"/>
              </a:rPr>
              <a:t>Optimization</a:t>
            </a:r>
            <a:r>
              <a:rPr lang="nl-NL" dirty="0">
                <a:latin typeface="Verdana"/>
                <a:ea typeface="Verdana"/>
                <a:cs typeface="Arial"/>
              </a:rPr>
              <a:t> </a:t>
            </a:r>
            <a:r>
              <a:rPr lang="nl-NL" dirty="0" err="1">
                <a:latin typeface="Verdana"/>
                <a:ea typeface="Verdana"/>
                <a:cs typeface="Arial"/>
              </a:rPr>
              <a:t>Algorithms</a:t>
            </a:r>
            <a:endParaRPr lang="nl-N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D71660B-E8B6-8135-5278-B343A2F5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9" y="1802732"/>
            <a:ext cx="4853573" cy="2918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dirty="0" err="1"/>
              <a:t>Optuna</a:t>
            </a:r>
            <a:r>
              <a:rPr lang="en-US" altLang="en-NL" dirty="0"/>
              <a:t> provides the following sampling algorithms:</a:t>
            </a:r>
            <a:endParaRPr lang="en-NL" altLang="en-NL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Grid Search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Random Search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Tree-structured </a:t>
            </a:r>
            <a:r>
              <a:rPr lang="en-NL" altLang="en-NL" sz="1200" dirty="0" err="1"/>
              <a:t>Parzen</a:t>
            </a:r>
            <a:r>
              <a:rPr lang="en-NL" altLang="en-NL" sz="1200" dirty="0"/>
              <a:t> Estimator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CMA-ES based algorithm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Gaussian process-based algorithm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Algorithm to enable partial fixed parameters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Nondominated Sorting Genetic Algorithm II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A Quasi Monte Carlo sampling algorithm</a:t>
            </a:r>
          </a:p>
        </p:txBody>
      </p:sp>
    </p:spTree>
    <p:extLst>
      <p:ext uri="{BB962C8B-B14F-4D97-AF65-F5344CB8AC3E}">
        <p14:creationId xmlns:p14="http://schemas.microsoft.com/office/powerpoint/2010/main" val="135014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5676D-6C0E-0EBF-2B18-C3E6B31EF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252C7-9C10-DCD8-9891-266D5ED6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 err="1">
                <a:latin typeface="Verdana"/>
                <a:ea typeface="Verdana"/>
                <a:cs typeface="Arial"/>
              </a:rPr>
              <a:t>Optimization</a:t>
            </a:r>
            <a:r>
              <a:rPr lang="nl-NL" dirty="0">
                <a:latin typeface="Verdana"/>
                <a:ea typeface="Verdana"/>
                <a:cs typeface="Arial"/>
              </a:rPr>
              <a:t> </a:t>
            </a:r>
            <a:r>
              <a:rPr lang="nl-NL" dirty="0" err="1">
                <a:latin typeface="Verdana"/>
                <a:ea typeface="Verdana"/>
                <a:cs typeface="Arial"/>
              </a:rPr>
              <a:t>Algorithms</a:t>
            </a:r>
            <a:endParaRPr lang="nl-N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5FA53A-4D42-8E24-A6D6-F305E041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9" y="1802732"/>
            <a:ext cx="4853573" cy="2918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dirty="0" err="1"/>
              <a:t>Optuna</a:t>
            </a:r>
            <a:r>
              <a:rPr lang="en-US" altLang="en-NL" dirty="0"/>
              <a:t> provides the following sampling algorithms:</a:t>
            </a:r>
            <a:endParaRPr lang="en-NL" altLang="en-NL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b="1" dirty="0"/>
              <a:t>Grid Search </a:t>
            </a:r>
            <a:endParaRPr lang="en-US" altLang="en-NL" sz="1200" b="1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Random Search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Tree-structured </a:t>
            </a:r>
            <a:r>
              <a:rPr lang="en-NL" altLang="en-NL" sz="1200" dirty="0" err="1"/>
              <a:t>Parzen</a:t>
            </a:r>
            <a:r>
              <a:rPr lang="en-NL" altLang="en-NL" sz="1200" dirty="0"/>
              <a:t> Estimator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CMA-ES based algorithm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Gaussian process-based algorithm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Algorithm to enable partial fixed parameters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Nondominated Sorting Genetic Algorithm II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A Quasi Monte Carlo sampling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135B06-DAEC-A920-421F-70253DC936C3}"/>
              </a:ext>
            </a:extLst>
          </p:cNvPr>
          <p:cNvCxnSpPr>
            <a:cxnSpLocks/>
          </p:cNvCxnSpPr>
          <p:nvPr/>
        </p:nvCxnSpPr>
        <p:spPr>
          <a:xfrm>
            <a:off x="1819066" y="2306595"/>
            <a:ext cx="44416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1828EE-B555-EAAB-8CF7-8FFACE93E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41672"/>
              </p:ext>
            </p:extLst>
          </p:nvPr>
        </p:nvGraphicFramePr>
        <p:xfrm>
          <a:off x="6895070" y="1107610"/>
          <a:ext cx="2712993" cy="187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331">
                  <a:extLst>
                    <a:ext uri="{9D8B030D-6E8A-4147-A177-3AD203B41FA5}">
                      <a16:colId xmlns:a16="http://schemas.microsoft.com/office/drawing/2014/main" val="542175396"/>
                    </a:ext>
                  </a:extLst>
                </a:gridCol>
                <a:gridCol w="904331">
                  <a:extLst>
                    <a:ext uri="{9D8B030D-6E8A-4147-A177-3AD203B41FA5}">
                      <a16:colId xmlns:a16="http://schemas.microsoft.com/office/drawing/2014/main" val="939020973"/>
                    </a:ext>
                  </a:extLst>
                </a:gridCol>
                <a:gridCol w="904331">
                  <a:extLst>
                    <a:ext uri="{9D8B030D-6E8A-4147-A177-3AD203B41FA5}">
                      <a16:colId xmlns:a16="http://schemas.microsoft.com/office/drawing/2014/main" val="4180463268"/>
                    </a:ext>
                  </a:extLst>
                </a:gridCol>
              </a:tblGrid>
              <a:tr h="3750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008631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09482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644826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59948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21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8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9A41-30CF-9A61-9C2A-A79EF3BA7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D15E3-B681-7678-5F42-9146806B4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 err="1">
                <a:latin typeface="Verdana"/>
                <a:ea typeface="Verdana"/>
                <a:cs typeface="Arial"/>
              </a:rPr>
              <a:t>Optimization</a:t>
            </a:r>
            <a:r>
              <a:rPr lang="nl-NL" dirty="0">
                <a:latin typeface="Verdana"/>
                <a:ea typeface="Verdana"/>
                <a:cs typeface="Arial"/>
              </a:rPr>
              <a:t> </a:t>
            </a:r>
            <a:r>
              <a:rPr lang="nl-NL" dirty="0" err="1">
                <a:latin typeface="Verdana"/>
                <a:ea typeface="Verdana"/>
                <a:cs typeface="Arial"/>
              </a:rPr>
              <a:t>Algorithms</a:t>
            </a:r>
            <a:endParaRPr lang="nl-N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1B999D-480F-6496-61E3-BFDCD9B8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999" y="1802732"/>
            <a:ext cx="4853573" cy="29180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dirty="0" err="1"/>
              <a:t>Optuna</a:t>
            </a:r>
            <a:r>
              <a:rPr lang="en-US" altLang="en-NL" dirty="0"/>
              <a:t> provides the following sampling algorithms:</a:t>
            </a:r>
            <a:endParaRPr lang="en-NL" altLang="en-NL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Grid Search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Random Search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b="1" dirty="0"/>
              <a:t>Tree-structured </a:t>
            </a:r>
            <a:r>
              <a:rPr lang="en-NL" altLang="en-NL" sz="1200" b="1" dirty="0" err="1"/>
              <a:t>Parzen</a:t>
            </a:r>
            <a:r>
              <a:rPr lang="en-NL" altLang="en-NL" sz="1200" b="1" dirty="0"/>
              <a:t> Estimator </a:t>
            </a:r>
            <a:endParaRPr lang="en-US" altLang="en-NL" sz="1200" b="1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CMA-ES based algorithm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Gaussian process-based algorithm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Algorithm to enable partial fixed parameters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Nondominated Sorting Genetic Algorithm II </a:t>
            </a:r>
            <a:endParaRPr lang="en-US" altLang="en-NL" sz="12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NL" altLang="en-NL" sz="1200" dirty="0"/>
              <a:t>A Quasi Monte Carlo sampling algorithm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611586-89C3-954A-8E9F-D9DEB1A0DF73}"/>
              </a:ext>
            </a:extLst>
          </p:cNvPr>
          <p:cNvCxnSpPr/>
          <p:nvPr/>
        </p:nvCxnSpPr>
        <p:spPr>
          <a:xfrm>
            <a:off x="3194785" y="2924432"/>
            <a:ext cx="2707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46B6BB-FBE5-340D-EFA9-E294ADAD61F2}"/>
              </a:ext>
            </a:extLst>
          </p:cNvPr>
          <p:cNvSpPr txBox="1"/>
          <p:nvPr/>
        </p:nvSpPr>
        <p:spPr>
          <a:xfrm>
            <a:off x="6232679" y="632495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hlinkClick r:id="rId2"/>
              </a:rPr>
              <a:t>https://youtu.be/bcy6A57jAwI?si=R6OO8gj0p4oMSVgp</a:t>
            </a:r>
            <a:r>
              <a:rPr lang="en-US" sz="12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C5EE2-1BBC-9B47-6727-F131FDE6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024" y="2169674"/>
            <a:ext cx="5983310" cy="3975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434788-BF32-5FE6-F1BA-EA01B2E22E65}"/>
              </a:ext>
            </a:extLst>
          </p:cNvPr>
          <p:cNvSpPr txBox="1"/>
          <p:nvPr/>
        </p:nvSpPr>
        <p:spPr>
          <a:xfrm>
            <a:off x="6289024" y="1710576"/>
            <a:ext cx="220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Explore then improve</a:t>
            </a:r>
          </a:p>
        </p:txBody>
      </p:sp>
    </p:spTree>
    <p:extLst>
      <p:ext uri="{BB962C8B-B14F-4D97-AF65-F5344CB8AC3E}">
        <p14:creationId xmlns:p14="http://schemas.microsoft.com/office/powerpoint/2010/main" val="297765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2ED9C-8D08-63F2-109E-106A448F9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BFDB3-3D6E-E2D7-1B5A-2A81CC6B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 err="1">
                <a:latin typeface="Verdana"/>
                <a:ea typeface="Verdana"/>
                <a:cs typeface="Arial"/>
              </a:rPr>
              <a:t>Variations</a:t>
            </a:r>
            <a:endParaRPr lang="nl-NL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90E1B4-5ACC-5720-997C-21CE6DD25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384" y="1487488"/>
            <a:ext cx="6453883" cy="42517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648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NL" sz="2400" dirty="0" err="1"/>
              <a:t>Optuna</a:t>
            </a:r>
            <a:r>
              <a:rPr lang="en-US" altLang="en-NL" sz="2400" dirty="0"/>
              <a:t> provides the following sampling algorithms:</a:t>
            </a:r>
            <a:endParaRPr lang="en-NL" altLang="en-NL" sz="24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US" altLang="en-NL" sz="1600" dirty="0" err="1"/>
              <a:t>Pytorch</a:t>
            </a:r>
            <a:endParaRPr lang="en-US" altLang="en-NL" sz="16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US" altLang="en-NL" sz="1600" dirty="0" err="1"/>
              <a:t>Tensorflow</a:t>
            </a:r>
            <a:endParaRPr lang="en-US" altLang="en-NL" sz="16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US" altLang="en-NL" sz="1600" dirty="0" err="1"/>
              <a:t>Keras</a:t>
            </a:r>
            <a:endParaRPr lang="en-US" altLang="en-NL" sz="16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US" altLang="en-NL" sz="1600" dirty="0"/>
              <a:t>Scikit-Learn</a:t>
            </a:r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US" altLang="en-NL" sz="1600" dirty="0" err="1"/>
              <a:t>Dmlc-XGBoost</a:t>
            </a:r>
            <a:endParaRPr lang="en-US" altLang="en-NL" sz="1600" dirty="0"/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US" altLang="en-NL" sz="1600" dirty="0"/>
              <a:t>Light GBM</a:t>
            </a:r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US" altLang="en-NL" sz="1600" dirty="0"/>
              <a:t>Others</a:t>
            </a:r>
          </a:p>
          <a:p>
            <a:pPr marR="0" lvl="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tabLst/>
            </a:pPr>
            <a:endParaRPr lang="en-US" altLang="en-NL" sz="1600" dirty="0"/>
          </a:p>
          <a:p>
            <a:pPr marR="0" lvl="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tabLst/>
            </a:pPr>
            <a:r>
              <a:rPr lang="en-US" altLang="en-NL" sz="1600" dirty="0"/>
              <a:t>Install </a:t>
            </a:r>
          </a:p>
          <a:p>
            <a:pPr marL="171450" marR="0" lvl="0" indent="-171450" fontAlgn="base">
              <a:spcBef>
                <a:spcPts val="1000"/>
              </a:spcBef>
              <a:spcAft>
                <a:spcPct val="0"/>
              </a:spcAft>
              <a:buClr>
                <a:srgbClr val="FF7D00"/>
              </a:buClr>
              <a:buSzPct val="75000"/>
              <a:buFont typeface="Arial" panose="020B0604020202020204" pitchFamily="34" charset="0"/>
              <a:buChar char="•"/>
              <a:tabLst/>
            </a:pPr>
            <a:r>
              <a:rPr lang="en-US" altLang="en-NL" sz="1600" dirty="0"/>
              <a:t>Pip install </a:t>
            </a:r>
            <a:r>
              <a:rPr lang="en-US" altLang="en-NL" sz="1600" dirty="0" err="1"/>
              <a:t>optuna</a:t>
            </a:r>
            <a:endParaRPr lang="en-NL" altLang="en-NL" sz="1600" dirty="0"/>
          </a:p>
        </p:txBody>
      </p:sp>
    </p:spTree>
    <p:extLst>
      <p:ext uri="{BB962C8B-B14F-4D97-AF65-F5344CB8AC3E}">
        <p14:creationId xmlns:p14="http://schemas.microsoft.com/office/powerpoint/2010/main" val="229196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7BC97-0B5F-6FF3-049A-1EDE6437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625F0-A7F3-2B88-25AD-585EF436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2" y="161925"/>
            <a:ext cx="10902108" cy="1325563"/>
          </a:xfrm>
        </p:spPr>
        <p:txBody>
          <a:bodyPr/>
          <a:lstStyle/>
          <a:p>
            <a:r>
              <a:rPr lang="nl-NL" dirty="0">
                <a:latin typeface="Verdana"/>
                <a:ea typeface="Verdana"/>
                <a:cs typeface="Arial"/>
              </a:rPr>
              <a:t>Dashboard</a:t>
            </a:r>
            <a:endParaRPr lang="nl-NL" dirty="0"/>
          </a:p>
        </p:txBody>
      </p:sp>
      <p:pic>
        <p:nvPicPr>
          <p:cNvPr id="3074" name="Picture 2" descr="Optuna Dashboard">
            <a:extLst>
              <a:ext uri="{FF2B5EF4-FFF2-40B4-BE49-F238E27FC236}">
                <a16:creationId xmlns:a16="http://schemas.microsoft.com/office/drawing/2014/main" id="{9EF35155-792E-E1BA-6758-E6CB276D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94" y="1181100"/>
            <a:ext cx="8058411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00176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">
  <a:themeElements>
    <a:clrScheme name="UMCG colour palet">
      <a:dk1>
        <a:srgbClr val="003183"/>
      </a:dk1>
      <a:lt1>
        <a:srgbClr val="FFFFFF"/>
      </a:lt1>
      <a:dk2>
        <a:srgbClr val="003183"/>
      </a:dk2>
      <a:lt2>
        <a:srgbClr val="D0D0D2"/>
      </a:lt2>
      <a:accent1>
        <a:srgbClr val="FF7D00"/>
      </a:accent1>
      <a:accent2>
        <a:srgbClr val="003183"/>
      </a:accent2>
      <a:accent3>
        <a:srgbClr val="009EE0"/>
      </a:accent3>
      <a:accent4>
        <a:srgbClr val="F1E400"/>
      </a:accent4>
      <a:accent5>
        <a:srgbClr val="E95E27"/>
      </a:accent5>
      <a:accent6>
        <a:srgbClr val="00989A"/>
      </a:accent6>
      <a:hlink>
        <a:srgbClr val="0090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9" id="{A28098A6-28C6-2142-ADD0-F5ABE880ED9B}" vid="{86AA36E6-1613-EA44-AE6E-09909B1F232A}"/>
    </a:ext>
  </a:extLst>
</a:theme>
</file>

<file path=ppt/theme/theme2.xml><?xml version="1.0" encoding="utf-8"?>
<a:theme xmlns:a="http://schemas.openxmlformats.org/drawingml/2006/main" name="Information slides blue">
  <a:themeElements>
    <a:clrScheme name="UMCG-blauw">
      <a:dk1>
        <a:srgbClr val="003183"/>
      </a:dk1>
      <a:lt1>
        <a:srgbClr val="FFFFFF"/>
      </a:lt1>
      <a:dk2>
        <a:srgbClr val="003183"/>
      </a:dk2>
      <a:lt2>
        <a:srgbClr val="D0D0D2"/>
      </a:lt2>
      <a:accent1>
        <a:srgbClr val="FF7D00"/>
      </a:accent1>
      <a:accent2>
        <a:srgbClr val="003183"/>
      </a:accent2>
      <a:accent3>
        <a:srgbClr val="009EE0"/>
      </a:accent3>
      <a:accent4>
        <a:srgbClr val="F1E400"/>
      </a:accent4>
      <a:accent5>
        <a:srgbClr val="E95E27"/>
      </a:accent5>
      <a:accent6>
        <a:srgbClr val="00989A"/>
      </a:accent6>
      <a:hlink>
        <a:srgbClr val="0090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9" id="{A28098A6-28C6-2142-ADD0-F5ABE880ED9B}" vid="{5D5739D2-11D7-C441-9359-BEF5031D69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3b394e-94ac-4ea6-adc1-4f4bb09b8cd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CEE3C602E3341906A092AFD73239B" ma:contentTypeVersion="16" ma:contentTypeDescription="Create a new document." ma:contentTypeScope="" ma:versionID="bacd9f8749b72c07d526b2a1b307bcfb">
  <xsd:schema xmlns:xsd="http://www.w3.org/2001/XMLSchema" xmlns:xs="http://www.w3.org/2001/XMLSchema" xmlns:p="http://schemas.microsoft.com/office/2006/metadata/properties" xmlns:ns3="c93b394e-94ac-4ea6-adc1-4f4bb09b8cda" xmlns:ns4="353306c9-d37e-410c-98fe-46faa0e4fe71" targetNamespace="http://schemas.microsoft.com/office/2006/metadata/properties" ma:root="true" ma:fieldsID="ad589b7e864a22983d084c3f3971ce6e" ns3:_="" ns4:_="">
    <xsd:import namespace="c93b394e-94ac-4ea6-adc1-4f4bb09b8cda"/>
    <xsd:import namespace="353306c9-d37e-410c-98fe-46faa0e4fe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3b394e-94ac-4ea6-adc1-4f4bb09b8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306c9-d37e-410c-98fe-46faa0e4fe7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0E96C9-7994-40E0-9B9D-2A3220B30E19}">
  <ds:schemaRefs>
    <ds:schemaRef ds:uri="http://www.w3.org/XML/1998/namespace"/>
    <ds:schemaRef ds:uri="353306c9-d37e-410c-98fe-46faa0e4fe71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93b394e-94ac-4ea6-adc1-4f4bb09b8cda"/>
  </ds:schemaRefs>
</ds:datastoreItem>
</file>

<file path=customXml/itemProps2.xml><?xml version="1.0" encoding="utf-8"?>
<ds:datastoreItem xmlns:ds="http://schemas.openxmlformats.org/officeDocument/2006/customXml" ds:itemID="{AF842DB3-563A-4182-9407-A686B178FB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0B24CE-BF54-4749-9131-DA5A7AAC3211}">
  <ds:schemaRefs>
    <ds:schemaRef ds:uri="353306c9-d37e-410c-98fe-46faa0e4fe71"/>
    <ds:schemaRef ds:uri="c93b394e-94ac-4ea6-adc1-4f4bb09b8c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225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Lucida Grande</vt:lpstr>
      <vt:lpstr>Verdana</vt:lpstr>
      <vt:lpstr>Chapter</vt:lpstr>
      <vt:lpstr>Information slides blue</vt:lpstr>
      <vt:lpstr>Optuna quick tutorial</vt:lpstr>
      <vt:lpstr>Agenda</vt:lpstr>
      <vt:lpstr>Overview</vt:lpstr>
      <vt:lpstr>Steps for optuna</vt:lpstr>
      <vt:lpstr>Optimization Algorithms</vt:lpstr>
      <vt:lpstr>Optimization Algorithms</vt:lpstr>
      <vt:lpstr>Optimization Algorithms</vt:lpstr>
      <vt:lpstr>Variations</vt:lpstr>
      <vt:lpstr>Dashboard</vt:lpstr>
      <vt:lpstr>Jupyter notebooks to 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 Arevalo Luis de la</dc:creator>
  <cp:lastModifiedBy>O Arevalo, LR de la (rt)</cp:lastModifiedBy>
  <cp:revision>5</cp:revision>
  <dcterms:created xsi:type="dcterms:W3CDTF">2025-03-04T08:45:24Z</dcterms:created>
  <dcterms:modified xsi:type="dcterms:W3CDTF">2025-04-16T10:34:19Z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0x01010082FCEE3C602E3341906A092AFD73239B</vt:lpwstr>
  </property>
</Properties>
</file>