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56" r:id="rId3"/>
    <p:sldId id="267" r:id="rId4"/>
    <p:sldId id="257" r:id="rId5"/>
    <p:sldId id="268" r:id="rId6"/>
    <p:sldId id="261" r:id="rId7"/>
    <p:sldId id="260" r:id="rId8"/>
    <p:sldId id="262" r:id="rId9"/>
    <p:sldId id="263" r:id="rId10"/>
    <p:sldId id="264" r:id="rId11"/>
    <p:sldId id="265" r:id="rId12"/>
    <p:sldId id="269" r:id="rId13"/>
    <p:sldId id="273" r:id="rId14"/>
    <p:sldId id="274" r:id="rId15"/>
    <p:sldId id="270" r:id="rId16"/>
    <p:sldId id="271" r:id="rId17"/>
    <p:sldId id="272" r:id="rId18"/>
    <p:sldId id="275" r:id="rId19"/>
    <p:sldId id="276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FB202A-8611-4DDC-831D-D12EB67B6CF7}" type="doc">
      <dgm:prSet loTypeId="urn:microsoft.com/office/officeart/2005/8/layout/process4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1888A7B-1E89-45E6-84F4-EF92B26189CD}">
      <dgm:prSet phldrT="[Text]"/>
      <dgm:spPr/>
      <dgm:t>
        <a:bodyPr/>
        <a:lstStyle/>
        <a:p>
          <a:pPr algn="ctr" defTabSz="914400">
            <a:buNone/>
          </a:pPr>
          <a:r>
            <a:rPr lang="es-ES" noProof="1"/>
            <a:t>Condiciones iniciales</a:t>
          </a:r>
        </a:p>
      </dgm:t>
    </dgm:pt>
    <dgm:pt modelId="{6043087E-917B-44BC-97F8-41385FD50DC3}" type="parTrans" cxnId="{5376348D-4465-4E2E-9DB8-EA1F5276717B}">
      <dgm:prSet/>
      <dgm:spPr/>
      <dgm:t>
        <a:bodyPr/>
        <a:lstStyle/>
        <a:p>
          <a:endParaRPr lang="en-US"/>
        </a:p>
      </dgm:t>
    </dgm:pt>
    <dgm:pt modelId="{438F37F5-E676-4BB5-A241-95D895E1B43F}" type="sibTrans" cxnId="{5376348D-4465-4E2E-9DB8-EA1F5276717B}">
      <dgm:prSet/>
      <dgm:spPr/>
      <dgm:t>
        <a:bodyPr/>
        <a:lstStyle/>
        <a:p>
          <a:endParaRPr lang="en-US"/>
        </a:p>
      </dgm:t>
    </dgm:pt>
    <dgm:pt modelId="{712EDDD5-F1C9-457B-A81D-F94868058B44}">
      <dgm:prSet phldrT="[Text]"/>
      <dgm:spPr/>
      <dgm:t>
        <a:bodyPr/>
        <a:lstStyle/>
        <a:p>
          <a:pPr algn="ctr" defTabSz="914400">
            <a:buNone/>
          </a:pPr>
          <a:r>
            <a:rPr lang="es-ES" noProof="1"/>
            <a:t>Funciones y constantes</a:t>
          </a:r>
        </a:p>
      </dgm:t>
    </dgm:pt>
    <dgm:pt modelId="{5E2CC1CB-7E12-4298-9BE5-B8F6683E4161}" type="parTrans" cxnId="{392AE56A-6939-469F-BFEC-2DEEC6ABC100}">
      <dgm:prSet/>
      <dgm:spPr/>
      <dgm:t>
        <a:bodyPr/>
        <a:lstStyle/>
        <a:p>
          <a:endParaRPr lang="en-US"/>
        </a:p>
      </dgm:t>
    </dgm:pt>
    <dgm:pt modelId="{630DB5C2-135D-425B-B7D5-1F5FFE12BF3B}" type="sibTrans" cxnId="{392AE56A-6939-469F-BFEC-2DEEC6ABC100}">
      <dgm:prSet/>
      <dgm:spPr/>
      <dgm:t>
        <a:bodyPr/>
        <a:lstStyle/>
        <a:p>
          <a:endParaRPr lang="en-US"/>
        </a:p>
      </dgm:t>
    </dgm:pt>
    <dgm:pt modelId="{356F6FEF-38C8-437A-8562-86A5ED3F5885}">
      <dgm:prSet phldrT="[Text]"/>
      <dgm:spPr/>
      <dgm:t>
        <a:bodyPr/>
        <a:lstStyle/>
        <a:p>
          <a:pPr algn="ctr" defTabSz="914400">
            <a:buNone/>
          </a:pPr>
          <a:r>
            <a:rPr lang="es-ES" noProof="1"/>
            <a:t>Método RK4</a:t>
          </a:r>
        </a:p>
      </dgm:t>
    </dgm:pt>
    <dgm:pt modelId="{BD9B34C9-939F-47F5-A040-1B30C9EEA310}" type="parTrans" cxnId="{8247D1A2-555D-4B39-B44D-5F2B5AE64242}">
      <dgm:prSet/>
      <dgm:spPr/>
      <dgm:t>
        <a:bodyPr/>
        <a:lstStyle/>
        <a:p>
          <a:endParaRPr lang="en-US"/>
        </a:p>
      </dgm:t>
    </dgm:pt>
    <dgm:pt modelId="{665399A3-A410-4656-8F7E-3FAB641DE891}" type="sibTrans" cxnId="{8247D1A2-555D-4B39-B44D-5F2B5AE64242}">
      <dgm:prSet/>
      <dgm:spPr/>
      <dgm:t>
        <a:bodyPr/>
        <a:lstStyle/>
        <a:p>
          <a:endParaRPr lang="en-US"/>
        </a:p>
      </dgm:t>
    </dgm:pt>
    <dgm:pt modelId="{640CA9BD-09C1-4472-8DAC-0F150EC5E678}">
      <dgm:prSet phldrT="[Text]"/>
      <dgm:spPr/>
      <dgm:t>
        <a:bodyPr/>
        <a:lstStyle/>
        <a:p>
          <a:pPr algn="ctr" defTabSz="914400">
            <a:buNone/>
          </a:pPr>
          <a:r>
            <a:rPr lang="es-ES" noProof="1"/>
            <a:t>Puntos en el espacio</a:t>
          </a:r>
        </a:p>
      </dgm:t>
    </dgm:pt>
    <dgm:pt modelId="{90609DF7-843B-4BEF-A3B5-89270E6B0951}" type="parTrans" cxnId="{957C551D-31A8-4286-A3AE-C5928DB663CE}">
      <dgm:prSet/>
      <dgm:spPr/>
      <dgm:t>
        <a:bodyPr/>
        <a:lstStyle/>
        <a:p>
          <a:endParaRPr lang="en-US"/>
        </a:p>
      </dgm:t>
    </dgm:pt>
    <dgm:pt modelId="{67B503AA-82FD-4AA4-8357-3D8B59D6160B}" type="sibTrans" cxnId="{957C551D-31A8-4286-A3AE-C5928DB663CE}">
      <dgm:prSet/>
      <dgm:spPr/>
      <dgm:t>
        <a:bodyPr/>
        <a:lstStyle/>
        <a:p>
          <a:endParaRPr lang="en-US"/>
        </a:p>
      </dgm:t>
    </dgm:pt>
    <dgm:pt modelId="{812F39FC-2D1E-4DD1-A1A6-C7F9287A4AAB}" type="pres">
      <dgm:prSet presAssocID="{2EFB202A-8611-4DDC-831D-D12EB67B6CF7}" presName="Name0" presStyleCnt="0">
        <dgm:presLayoutVars>
          <dgm:dir/>
          <dgm:animLvl val="lvl"/>
          <dgm:resizeHandles val="exact"/>
        </dgm:presLayoutVars>
      </dgm:prSet>
      <dgm:spPr/>
    </dgm:pt>
    <dgm:pt modelId="{C1682CE3-81F4-4BEA-B13D-10C7017D8387}" type="pres">
      <dgm:prSet presAssocID="{640CA9BD-09C1-4472-8DAC-0F150EC5E678}" presName="boxAndChildren" presStyleCnt="0"/>
      <dgm:spPr/>
    </dgm:pt>
    <dgm:pt modelId="{325B9957-E809-4285-A870-20AA1AEAA8D7}" type="pres">
      <dgm:prSet presAssocID="{640CA9BD-09C1-4472-8DAC-0F150EC5E678}" presName="parentTextBox" presStyleLbl="node1" presStyleIdx="0" presStyleCnt="4"/>
      <dgm:spPr/>
    </dgm:pt>
    <dgm:pt modelId="{2AB5853F-AA77-4431-82DF-105CEB2E1424}" type="pres">
      <dgm:prSet presAssocID="{665399A3-A410-4656-8F7E-3FAB641DE891}" presName="sp" presStyleCnt="0"/>
      <dgm:spPr/>
    </dgm:pt>
    <dgm:pt modelId="{EC667030-4855-4843-9717-7DF08446AEB5}" type="pres">
      <dgm:prSet presAssocID="{356F6FEF-38C8-437A-8562-86A5ED3F5885}" presName="arrowAndChildren" presStyleCnt="0"/>
      <dgm:spPr/>
    </dgm:pt>
    <dgm:pt modelId="{C830B7C4-5210-41AC-A88B-BECF7607C1E5}" type="pres">
      <dgm:prSet presAssocID="{356F6FEF-38C8-437A-8562-86A5ED3F5885}" presName="parentTextArrow" presStyleLbl="node1" presStyleIdx="1" presStyleCnt="4" custLinFactNeighborX="242" custLinFactNeighborY="5140"/>
      <dgm:spPr/>
    </dgm:pt>
    <dgm:pt modelId="{7FB80134-CA62-4591-A6BE-C119FEAC14B6}" type="pres">
      <dgm:prSet presAssocID="{630DB5C2-135D-425B-B7D5-1F5FFE12BF3B}" presName="sp" presStyleCnt="0"/>
      <dgm:spPr/>
    </dgm:pt>
    <dgm:pt modelId="{C4866045-B43B-429F-851C-E58098BA6DB8}" type="pres">
      <dgm:prSet presAssocID="{712EDDD5-F1C9-457B-A81D-F94868058B44}" presName="arrowAndChildren" presStyleCnt="0"/>
      <dgm:spPr/>
    </dgm:pt>
    <dgm:pt modelId="{D5473CBC-EEC3-408A-B4A6-07882F253A8B}" type="pres">
      <dgm:prSet presAssocID="{712EDDD5-F1C9-457B-A81D-F94868058B44}" presName="parentTextArrow" presStyleLbl="node1" presStyleIdx="2" presStyleCnt="4"/>
      <dgm:spPr/>
    </dgm:pt>
    <dgm:pt modelId="{FE4F3FD3-FEDA-44E5-9944-1FF6BBD0F9E2}" type="pres">
      <dgm:prSet presAssocID="{438F37F5-E676-4BB5-A241-95D895E1B43F}" presName="sp" presStyleCnt="0"/>
      <dgm:spPr/>
    </dgm:pt>
    <dgm:pt modelId="{1C274FFF-1754-4900-887F-DFF5156E0B8D}" type="pres">
      <dgm:prSet presAssocID="{11888A7B-1E89-45E6-84F4-EF92B26189CD}" presName="arrowAndChildren" presStyleCnt="0"/>
      <dgm:spPr/>
    </dgm:pt>
    <dgm:pt modelId="{32FA43B7-34B4-4881-9A79-E3EDEC9D4CBF}" type="pres">
      <dgm:prSet presAssocID="{11888A7B-1E89-45E6-84F4-EF92B26189CD}" presName="parentTextArrow" presStyleLbl="node1" presStyleIdx="3" presStyleCnt="4" custLinFactNeighborX="7159" custLinFactNeighborY="-123"/>
      <dgm:spPr/>
    </dgm:pt>
  </dgm:ptLst>
  <dgm:cxnLst>
    <dgm:cxn modelId="{957C551D-31A8-4286-A3AE-C5928DB663CE}" srcId="{2EFB202A-8611-4DDC-831D-D12EB67B6CF7}" destId="{640CA9BD-09C1-4472-8DAC-0F150EC5E678}" srcOrd="3" destOrd="0" parTransId="{90609DF7-843B-4BEF-A3B5-89270E6B0951}" sibTransId="{67B503AA-82FD-4AA4-8357-3D8B59D6160B}"/>
    <dgm:cxn modelId="{4D111F6B-0B5C-40A7-BA86-973E36B2D8F2}" type="presOf" srcId="{712EDDD5-F1C9-457B-A81D-F94868058B44}" destId="{D5473CBC-EEC3-408A-B4A6-07882F253A8B}" srcOrd="0" destOrd="0" presId="urn:microsoft.com/office/officeart/2005/8/layout/process4"/>
    <dgm:cxn modelId="{AAE8F060-3E29-4C68-9A74-089916E04D67}" type="presOf" srcId="{356F6FEF-38C8-437A-8562-86A5ED3F5885}" destId="{C830B7C4-5210-41AC-A88B-BECF7607C1E5}" srcOrd="0" destOrd="0" presId="urn:microsoft.com/office/officeart/2005/8/layout/process4"/>
    <dgm:cxn modelId="{B2E3875C-D3F8-41A4-A6EA-DD49F61576A0}" type="presOf" srcId="{11888A7B-1E89-45E6-84F4-EF92B26189CD}" destId="{32FA43B7-34B4-4881-9A79-E3EDEC9D4CBF}" srcOrd="0" destOrd="0" presId="urn:microsoft.com/office/officeart/2005/8/layout/process4"/>
    <dgm:cxn modelId="{8247D1A2-555D-4B39-B44D-5F2B5AE64242}" srcId="{2EFB202A-8611-4DDC-831D-D12EB67B6CF7}" destId="{356F6FEF-38C8-437A-8562-86A5ED3F5885}" srcOrd="2" destOrd="0" parTransId="{BD9B34C9-939F-47F5-A040-1B30C9EEA310}" sibTransId="{665399A3-A410-4656-8F7E-3FAB641DE891}"/>
    <dgm:cxn modelId="{79EE9E02-BFF5-41D3-86F8-33470970BFCE}" type="presOf" srcId="{2EFB202A-8611-4DDC-831D-D12EB67B6CF7}" destId="{812F39FC-2D1E-4DD1-A1A6-C7F9287A4AAB}" srcOrd="0" destOrd="0" presId="urn:microsoft.com/office/officeart/2005/8/layout/process4"/>
    <dgm:cxn modelId="{392AE56A-6939-469F-BFEC-2DEEC6ABC100}" srcId="{2EFB202A-8611-4DDC-831D-D12EB67B6CF7}" destId="{712EDDD5-F1C9-457B-A81D-F94868058B44}" srcOrd="1" destOrd="0" parTransId="{5E2CC1CB-7E12-4298-9BE5-B8F6683E4161}" sibTransId="{630DB5C2-135D-425B-B7D5-1F5FFE12BF3B}"/>
    <dgm:cxn modelId="{5376348D-4465-4E2E-9DB8-EA1F5276717B}" srcId="{2EFB202A-8611-4DDC-831D-D12EB67B6CF7}" destId="{11888A7B-1E89-45E6-84F4-EF92B26189CD}" srcOrd="0" destOrd="0" parTransId="{6043087E-917B-44BC-97F8-41385FD50DC3}" sibTransId="{438F37F5-E676-4BB5-A241-95D895E1B43F}"/>
    <dgm:cxn modelId="{67067571-6170-41AF-87A3-FB3B609D9CEA}" type="presOf" srcId="{640CA9BD-09C1-4472-8DAC-0F150EC5E678}" destId="{325B9957-E809-4285-A870-20AA1AEAA8D7}" srcOrd="0" destOrd="0" presId="urn:microsoft.com/office/officeart/2005/8/layout/process4"/>
    <dgm:cxn modelId="{5678914C-8F14-4F79-9116-C33CBC8B70E7}" type="presParOf" srcId="{812F39FC-2D1E-4DD1-A1A6-C7F9287A4AAB}" destId="{C1682CE3-81F4-4BEA-B13D-10C7017D8387}" srcOrd="0" destOrd="0" presId="urn:microsoft.com/office/officeart/2005/8/layout/process4"/>
    <dgm:cxn modelId="{B75DEEE2-790E-400B-832F-7C2526EFEEFC}" type="presParOf" srcId="{C1682CE3-81F4-4BEA-B13D-10C7017D8387}" destId="{325B9957-E809-4285-A870-20AA1AEAA8D7}" srcOrd="0" destOrd="0" presId="urn:microsoft.com/office/officeart/2005/8/layout/process4"/>
    <dgm:cxn modelId="{6FA0FB88-FED5-4DA9-8FB7-49F6DEA20B1D}" type="presParOf" srcId="{812F39FC-2D1E-4DD1-A1A6-C7F9287A4AAB}" destId="{2AB5853F-AA77-4431-82DF-105CEB2E1424}" srcOrd="1" destOrd="0" presId="urn:microsoft.com/office/officeart/2005/8/layout/process4"/>
    <dgm:cxn modelId="{52F7A226-0BC5-4418-B1BB-E2FD5547F031}" type="presParOf" srcId="{812F39FC-2D1E-4DD1-A1A6-C7F9287A4AAB}" destId="{EC667030-4855-4843-9717-7DF08446AEB5}" srcOrd="2" destOrd="0" presId="urn:microsoft.com/office/officeart/2005/8/layout/process4"/>
    <dgm:cxn modelId="{B3DA9F18-ADDC-4C31-BFC3-7AFA3D398C18}" type="presParOf" srcId="{EC667030-4855-4843-9717-7DF08446AEB5}" destId="{C830B7C4-5210-41AC-A88B-BECF7607C1E5}" srcOrd="0" destOrd="0" presId="urn:microsoft.com/office/officeart/2005/8/layout/process4"/>
    <dgm:cxn modelId="{6D5A561E-9AED-4BD0-B61C-B210C294197C}" type="presParOf" srcId="{812F39FC-2D1E-4DD1-A1A6-C7F9287A4AAB}" destId="{7FB80134-CA62-4591-A6BE-C119FEAC14B6}" srcOrd="3" destOrd="0" presId="urn:microsoft.com/office/officeart/2005/8/layout/process4"/>
    <dgm:cxn modelId="{8AA3D574-35B2-4F26-9753-43647056D5BB}" type="presParOf" srcId="{812F39FC-2D1E-4DD1-A1A6-C7F9287A4AAB}" destId="{C4866045-B43B-429F-851C-E58098BA6DB8}" srcOrd="4" destOrd="0" presId="urn:microsoft.com/office/officeart/2005/8/layout/process4"/>
    <dgm:cxn modelId="{8142E2F1-4232-4A86-BD16-A2EE21EFADF1}" type="presParOf" srcId="{C4866045-B43B-429F-851C-E58098BA6DB8}" destId="{D5473CBC-EEC3-408A-B4A6-07882F253A8B}" srcOrd="0" destOrd="0" presId="urn:microsoft.com/office/officeart/2005/8/layout/process4"/>
    <dgm:cxn modelId="{F78D174D-E461-4213-AEEB-72932703ABFC}" type="presParOf" srcId="{812F39FC-2D1E-4DD1-A1A6-C7F9287A4AAB}" destId="{FE4F3FD3-FEDA-44E5-9944-1FF6BBD0F9E2}" srcOrd="5" destOrd="0" presId="urn:microsoft.com/office/officeart/2005/8/layout/process4"/>
    <dgm:cxn modelId="{D11F7181-D05C-4ACC-A34B-6E9511FBE167}" type="presParOf" srcId="{812F39FC-2D1E-4DD1-A1A6-C7F9287A4AAB}" destId="{1C274FFF-1754-4900-887F-DFF5156E0B8D}" srcOrd="6" destOrd="0" presId="urn:microsoft.com/office/officeart/2005/8/layout/process4"/>
    <dgm:cxn modelId="{36469A82-1901-415F-8126-6D77E61422EC}" type="presParOf" srcId="{1C274FFF-1754-4900-887F-DFF5156E0B8D}" destId="{32FA43B7-34B4-4881-9A79-E3EDEC9D4CB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316F12-8052-4E3C-9457-E43535EA85A0}" type="doc">
      <dgm:prSet loTypeId="urn:microsoft.com/office/officeart/2005/8/layout/cycle5" loCatId="cycle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s-ES"/>
        </a:p>
      </dgm:t>
    </dgm:pt>
    <dgm:pt modelId="{430A48F7-8CF1-49C3-9AF8-DCBD3515F1C6}">
      <dgm:prSet phldrT="[Texto]"/>
      <dgm:spPr/>
      <dgm:t>
        <a:bodyPr/>
        <a:lstStyle/>
        <a:p>
          <a:r>
            <a:rPr lang="es-ES" dirty="0"/>
            <a:t>Valor de x0, y0, z0</a:t>
          </a:r>
        </a:p>
      </dgm:t>
    </dgm:pt>
    <dgm:pt modelId="{920FE112-B0A7-4586-8AD1-7657D247D3E6}" type="parTrans" cxnId="{A3567ED5-78AC-4852-B349-E6BD9F62C5E2}">
      <dgm:prSet/>
      <dgm:spPr/>
      <dgm:t>
        <a:bodyPr/>
        <a:lstStyle/>
        <a:p>
          <a:endParaRPr lang="es-ES"/>
        </a:p>
      </dgm:t>
    </dgm:pt>
    <dgm:pt modelId="{2F225A43-8B9E-49FE-A546-F1FC099206E7}" type="sibTrans" cxnId="{A3567ED5-78AC-4852-B349-E6BD9F62C5E2}">
      <dgm:prSet/>
      <dgm:spPr/>
      <dgm:t>
        <a:bodyPr/>
        <a:lstStyle/>
        <a:p>
          <a:endParaRPr lang="es-ES"/>
        </a:p>
      </dgm:t>
    </dgm:pt>
    <dgm:pt modelId="{A19F6189-700D-4212-9D28-4F681180B256}">
      <dgm:prSet phldrT="[Texto]"/>
      <dgm:spPr/>
      <dgm:t>
        <a:bodyPr/>
        <a:lstStyle/>
        <a:p>
          <a:r>
            <a:rPr lang="es-ES" dirty="0"/>
            <a:t>k0, m0, l0</a:t>
          </a:r>
        </a:p>
      </dgm:t>
    </dgm:pt>
    <dgm:pt modelId="{6205523A-BE96-4481-9B7C-C64919F11662}" type="parTrans" cxnId="{8707CE3E-99DC-4473-B151-322258D965E5}">
      <dgm:prSet/>
      <dgm:spPr/>
      <dgm:t>
        <a:bodyPr/>
        <a:lstStyle/>
        <a:p>
          <a:endParaRPr lang="es-ES"/>
        </a:p>
      </dgm:t>
    </dgm:pt>
    <dgm:pt modelId="{936ED0B2-1789-4FB5-8E83-E33ED942E312}" type="sibTrans" cxnId="{8707CE3E-99DC-4473-B151-322258D965E5}">
      <dgm:prSet/>
      <dgm:spPr/>
      <dgm:t>
        <a:bodyPr/>
        <a:lstStyle/>
        <a:p>
          <a:endParaRPr lang="es-ES"/>
        </a:p>
      </dgm:t>
    </dgm:pt>
    <dgm:pt modelId="{925A89DD-1421-4D9C-9750-AD0DBFF6A4EF}">
      <dgm:prSet phldrT="[Texto]"/>
      <dgm:spPr/>
      <dgm:t>
        <a:bodyPr/>
        <a:lstStyle/>
        <a:p>
          <a:r>
            <a:rPr lang="es-ES" dirty="0"/>
            <a:t>k1, m1, l1</a:t>
          </a:r>
        </a:p>
      </dgm:t>
    </dgm:pt>
    <dgm:pt modelId="{B9B96199-8C0B-40A7-B167-D9AE2E5DFDC4}" type="parTrans" cxnId="{1DAC09D1-7A78-4555-B7AF-C470FC451B83}">
      <dgm:prSet/>
      <dgm:spPr/>
      <dgm:t>
        <a:bodyPr/>
        <a:lstStyle/>
        <a:p>
          <a:endParaRPr lang="es-ES"/>
        </a:p>
      </dgm:t>
    </dgm:pt>
    <dgm:pt modelId="{0A7E77A9-9665-4362-A994-7EB39783B692}" type="sibTrans" cxnId="{1DAC09D1-7A78-4555-B7AF-C470FC451B83}">
      <dgm:prSet/>
      <dgm:spPr/>
      <dgm:t>
        <a:bodyPr/>
        <a:lstStyle/>
        <a:p>
          <a:endParaRPr lang="es-ES"/>
        </a:p>
      </dgm:t>
    </dgm:pt>
    <dgm:pt modelId="{91C75508-9AD5-4A06-ABEF-826220654C40}">
      <dgm:prSet phldrT="[Texto]"/>
      <dgm:spPr/>
      <dgm:t>
        <a:bodyPr/>
        <a:lstStyle/>
        <a:p>
          <a:r>
            <a:rPr lang="es-ES" dirty="0"/>
            <a:t>k2, m2, l2</a:t>
          </a:r>
        </a:p>
      </dgm:t>
    </dgm:pt>
    <dgm:pt modelId="{77BD6EFC-A619-452B-B8B5-A2DDB1ECD969}" type="parTrans" cxnId="{BF115DAB-C483-469F-A5DD-9EF5A0C6F64B}">
      <dgm:prSet/>
      <dgm:spPr/>
      <dgm:t>
        <a:bodyPr/>
        <a:lstStyle/>
        <a:p>
          <a:endParaRPr lang="es-ES"/>
        </a:p>
      </dgm:t>
    </dgm:pt>
    <dgm:pt modelId="{8B007F67-DD9E-4E0D-85D7-F84D8BFCEAD1}" type="sibTrans" cxnId="{BF115DAB-C483-469F-A5DD-9EF5A0C6F64B}">
      <dgm:prSet/>
      <dgm:spPr/>
      <dgm:t>
        <a:bodyPr/>
        <a:lstStyle/>
        <a:p>
          <a:endParaRPr lang="es-ES"/>
        </a:p>
      </dgm:t>
    </dgm:pt>
    <dgm:pt modelId="{C2AEDE00-C8EE-474F-919C-25F77EB07C7B}">
      <dgm:prSet phldrT="[Texto]"/>
      <dgm:spPr/>
      <dgm:t>
        <a:bodyPr/>
        <a:lstStyle/>
        <a:p>
          <a:r>
            <a:rPr lang="es-ES" dirty="0"/>
            <a:t>k4, m4, l4</a:t>
          </a:r>
        </a:p>
      </dgm:t>
    </dgm:pt>
    <dgm:pt modelId="{EDB77906-572C-4F4D-ADE7-16FEB4EB60DC}" type="parTrans" cxnId="{361D2C78-5D4D-45C2-AB3E-0D30827A34B8}">
      <dgm:prSet/>
      <dgm:spPr/>
      <dgm:t>
        <a:bodyPr/>
        <a:lstStyle/>
        <a:p>
          <a:endParaRPr lang="es-ES"/>
        </a:p>
      </dgm:t>
    </dgm:pt>
    <dgm:pt modelId="{7FF33C1D-4A0B-424D-80D8-14A413BE1E90}" type="sibTrans" cxnId="{361D2C78-5D4D-45C2-AB3E-0D30827A34B8}">
      <dgm:prSet/>
      <dgm:spPr/>
      <dgm:t>
        <a:bodyPr/>
        <a:lstStyle/>
        <a:p>
          <a:endParaRPr lang="es-ES"/>
        </a:p>
      </dgm:t>
    </dgm:pt>
    <dgm:pt modelId="{E1751618-4145-401A-A7C1-0CF1220574D4}">
      <dgm:prSet phldrT="[Texto]"/>
      <dgm:spPr/>
      <dgm:t>
        <a:bodyPr/>
        <a:lstStyle/>
        <a:p>
          <a:r>
            <a:rPr lang="es-ES" dirty="0"/>
            <a:t>Reasignar valores de x0, y0. z0</a:t>
          </a:r>
        </a:p>
      </dgm:t>
    </dgm:pt>
    <dgm:pt modelId="{2D318721-5CC6-46EA-AD12-E8718F574C07}" type="parTrans" cxnId="{FDC7459E-8AF4-4DDC-9679-C44ACFFA966A}">
      <dgm:prSet/>
      <dgm:spPr/>
      <dgm:t>
        <a:bodyPr/>
        <a:lstStyle/>
        <a:p>
          <a:endParaRPr lang="es-ES"/>
        </a:p>
      </dgm:t>
    </dgm:pt>
    <dgm:pt modelId="{8B48D035-14E7-4CDE-A112-8FB7B3CA41BB}" type="sibTrans" cxnId="{FDC7459E-8AF4-4DDC-9679-C44ACFFA966A}">
      <dgm:prSet/>
      <dgm:spPr/>
      <dgm:t>
        <a:bodyPr/>
        <a:lstStyle/>
        <a:p>
          <a:endParaRPr lang="es-ES"/>
        </a:p>
      </dgm:t>
    </dgm:pt>
    <dgm:pt modelId="{CB6F01D6-6429-4B87-8AB1-34828A7416B4}" type="pres">
      <dgm:prSet presAssocID="{71316F12-8052-4E3C-9457-E43535EA85A0}" presName="cycle" presStyleCnt="0">
        <dgm:presLayoutVars>
          <dgm:dir/>
          <dgm:resizeHandles val="exact"/>
        </dgm:presLayoutVars>
      </dgm:prSet>
      <dgm:spPr/>
    </dgm:pt>
    <dgm:pt modelId="{C8B1E9EB-A3B8-43E0-BFBE-EE7E526C0541}" type="pres">
      <dgm:prSet presAssocID="{430A48F7-8CF1-49C3-9AF8-DCBD3515F1C6}" presName="node" presStyleLbl="node1" presStyleIdx="0" presStyleCnt="6">
        <dgm:presLayoutVars>
          <dgm:bulletEnabled val="1"/>
        </dgm:presLayoutVars>
      </dgm:prSet>
      <dgm:spPr/>
    </dgm:pt>
    <dgm:pt modelId="{5E5A9D0A-1B18-4BC2-AB6E-93997BE87F84}" type="pres">
      <dgm:prSet presAssocID="{430A48F7-8CF1-49C3-9AF8-DCBD3515F1C6}" presName="spNode" presStyleCnt="0"/>
      <dgm:spPr/>
    </dgm:pt>
    <dgm:pt modelId="{9FF8D8E7-BA04-44D0-A73A-49A6D6F28B1D}" type="pres">
      <dgm:prSet presAssocID="{2F225A43-8B9E-49FE-A546-F1FC099206E7}" presName="sibTrans" presStyleLbl="sibTrans1D1" presStyleIdx="0" presStyleCnt="6"/>
      <dgm:spPr/>
    </dgm:pt>
    <dgm:pt modelId="{D7131BF5-FF4E-4363-BAF7-DEC3F3D5E78E}" type="pres">
      <dgm:prSet presAssocID="{A19F6189-700D-4212-9D28-4F681180B256}" presName="node" presStyleLbl="node1" presStyleIdx="1" presStyleCnt="6">
        <dgm:presLayoutVars>
          <dgm:bulletEnabled val="1"/>
        </dgm:presLayoutVars>
      </dgm:prSet>
      <dgm:spPr/>
    </dgm:pt>
    <dgm:pt modelId="{533D1023-1956-4D6C-B751-85ED9CB5AD83}" type="pres">
      <dgm:prSet presAssocID="{A19F6189-700D-4212-9D28-4F681180B256}" presName="spNode" presStyleCnt="0"/>
      <dgm:spPr/>
    </dgm:pt>
    <dgm:pt modelId="{29831F83-AA46-485C-81CD-B4B309713490}" type="pres">
      <dgm:prSet presAssocID="{936ED0B2-1789-4FB5-8E83-E33ED942E312}" presName="sibTrans" presStyleLbl="sibTrans1D1" presStyleIdx="1" presStyleCnt="6"/>
      <dgm:spPr/>
    </dgm:pt>
    <dgm:pt modelId="{F4A0E5E9-EC24-404D-8048-25BA885C0090}" type="pres">
      <dgm:prSet presAssocID="{925A89DD-1421-4D9C-9750-AD0DBFF6A4EF}" presName="node" presStyleLbl="node1" presStyleIdx="2" presStyleCnt="6">
        <dgm:presLayoutVars>
          <dgm:bulletEnabled val="1"/>
        </dgm:presLayoutVars>
      </dgm:prSet>
      <dgm:spPr/>
    </dgm:pt>
    <dgm:pt modelId="{8FF99F0B-6186-4A7D-A03F-A22D645F9F3D}" type="pres">
      <dgm:prSet presAssocID="{925A89DD-1421-4D9C-9750-AD0DBFF6A4EF}" presName="spNode" presStyleCnt="0"/>
      <dgm:spPr/>
    </dgm:pt>
    <dgm:pt modelId="{FAD1CC7E-7575-4F16-9267-67C60F94C0E0}" type="pres">
      <dgm:prSet presAssocID="{0A7E77A9-9665-4362-A994-7EB39783B692}" presName="sibTrans" presStyleLbl="sibTrans1D1" presStyleIdx="2" presStyleCnt="6"/>
      <dgm:spPr/>
    </dgm:pt>
    <dgm:pt modelId="{F1D0283A-7E3D-4EEB-BC7E-18C6F5798C46}" type="pres">
      <dgm:prSet presAssocID="{91C75508-9AD5-4A06-ABEF-826220654C40}" presName="node" presStyleLbl="node1" presStyleIdx="3" presStyleCnt="6">
        <dgm:presLayoutVars>
          <dgm:bulletEnabled val="1"/>
        </dgm:presLayoutVars>
      </dgm:prSet>
      <dgm:spPr/>
    </dgm:pt>
    <dgm:pt modelId="{145E9C17-4244-4FEF-B29F-4C43789148CD}" type="pres">
      <dgm:prSet presAssocID="{91C75508-9AD5-4A06-ABEF-826220654C40}" presName="spNode" presStyleCnt="0"/>
      <dgm:spPr/>
    </dgm:pt>
    <dgm:pt modelId="{9A520D35-D07F-496D-B8CD-39CC8F15D03B}" type="pres">
      <dgm:prSet presAssocID="{8B007F67-DD9E-4E0D-85D7-F84D8BFCEAD1}" presName="sibTrans" presStyleLbl="sibTrans1D1" presStyleIdx="3" presStyleCnt="6"/>
      <dgm:spPr/>
    </dgm:pt>
    <dgm:pt modelId="{6C6F212A-D641-4F00-AB64-C14020B0AC09}" type="pres">
      <dgm:prSet presAssocID="{C2AEDE00-C8EE-474F-919C-25F77EB07C7B}" presName="node" presStyleLbl="node1" presStyleIdx="4" presStyleCnt="6">
        <dgm:presLayoutVars>
          <dgm:bulletEnabled val="1"/>
        </dgm:presLayoutVars>
      </dgm:prSet>
      <dgm:spPr/>
    </dgm:pt>
    <dgm:pt modelId="{75A7CB24-826C-4313-9CAE-1B0F53370E7A}" type="pres">
      <dgm:prSet presAssocID="{C2AEDE00-C8EE-474F-919C-25F77EB07C7B}" presName="spNode" presStyleCnt="0"/>
      <dgm:spPr/>
    </dgm:pt>
    <dgm:pt modelId="{86FD1771-AF75-4094-8489-7692AAC869F2}" type="pres">
      <dgm:prSet presAssocID="{7FF33C1D-4A0B-424D-80D8-14A413BE1E90}" presName="sibTrans" presStyleLbl="sibTrans1D1" presStyleIdx="4" presStyleCnt="6"/>
      <dgm:spPr/>
    </dgm:pt>
    <dgm:pt modelId="{95DC6D2B-5C6E-4617-BB91-34CED190BC58}" type="pres">
      <dgm:prSet presAssocID="{E1751618-4145-401A-A7C1-0CF1220574D4}" presName="node" presStyleLbl="node1" presStyleIdx="5" presStyleCnt="6">
        <dgm:presLayoutVars>
          <dgm:bulletEnabled val="1"/>
        </dgm:presLayoutVars>
      </dgm:prSet>
      <dgm:spPr/>
    </dgm:pt>
    <dgm:pt modelId="{1AA57F3A-A00B-4F55-A2F3-F09D6FCA81AA}" type="pres">
      <dgm:prSet presAssocID="{E1751618-4145-401A-A7C1-0CF1220574D4}" presName="spNode" presStyleCnt="0"/>
      <dgm:spPr/>
    </dgm:pt>
    <dgm:pt modelId="{B36C19D4-DEB6-4C0B-A5ED-EFC0E460F8A2}" type="pres">
      <dgm:prSet presAssocID="{8B48D035-14E7-4CDE-A112-8FB7B3CA41BB}" presName="sibTrans" presStyleLbl="sibTrans1D1" presStyleIdx="5" presStyleCnt="6"/>
      <dgm:spPr/>
    </dgm:pt>
  </dgm:ptLst>
  <dgm:cxnLst>
    <dgm:cxn modelId="{8707CE3E-99DC-4473-B151-322258D965E5}" srcId="{71316F12-8052-4E3C-9457-E43535EA85A0}" destId="{A19F6189-700D-4212-9D28-4F681180B256}" srcOrd="1" destOrd="0" parTransId="{6205523A-BE96-4481-9B7C-C64919F11662}" sibTransId="{936ED0B2-1789-4FB5-8E83-E33ED942E312}"/>
    <dgm:cxn modelId="{932AB800-0412-4FD9-85DF-C146229537FD}" type="presOf" srcId="{8B48D035-14E7-4CDE-A112-8FB7B3CA41BB}" destId="{B36C19D4-DEB6-4C0B-A5ED-EFC0E460F8A2}" srcOrd="0" destOrd="0" presId="urn:microsoft.com/office/officeart/2005/8/layout/cycle5"/>
    <dgm:cxn modelId="{83993B6D-40B6-42FA-B9AB-CCE6957154EB}" type="presOf" srcId="{71316F12-8052-4E3C-9457-E43535EA85A0}" destId="{CB6F01D6-6429-4B87-8AB1-34828A7416B4}" srcOrd="0" destOrd="0" presId="urn:microsoft.com/office/officeart/2005/8/layout/cycle5"/>
    <dgm:cxn modelId="{A3567ED5-78AC-4852-B349-E6BD9F62C5E2}" srcId="{71316F12-8052-4E3C-9457-E43535EA85A0}" destId="{430A48F7-8CF1-49C3-9AF8-DCBD3515F1C6}" srcOrd="0" destOrd="0" parTransId="{920FE112-B0A7-4586-8AD1-7657D247D3E6}" sibTransId="{2F225A43-8B9E-49FE-A546-F1FC099206E7}"/>
    <dgm:cxn modelId="{9408A733-8616-4299-A628-6F957F5B805F}" type="presOf" srcId="{91C75508-9AD5-4A06-ABEF-826220654C40}" destId="{F1D0283A-7E3D-4EEB-BC7E-18C6F5798C46}" srcOrd="0" destOrd="0" presId="urn:microsoft.com/office/officeart/2005/8/layout/cycle5"/>
    <dgm:cxn modelId="{BF115DAB-C483-469F-A5DD-9EF5A0C6F64B}" srcId="{71316F12-8052-4E3C-9457-E43535EA85A0}" destId="{91C75508-9AD5-4A06-ABEF-826220654C40}" srcOrd="3" destOrd="0" parTransId="{77BD6EFC-A619-452B-B8B5-A2DDB1ECD969}" sibTransId="{8B007F67-DD9E-4E0D-85D7-F84D8BFCEAD1}"/>
    <dgm:cxn modelId="{4C592B66-6314-44C6-B43C-8C8252710863}" type="presOf" srcId="{2F225A43-8B9E-49FE-A546-F1FC099206E7}" destId="{9FF8D8E7-BA04-44D0-A73A-49A6D6F28B1D}" srcOrd="0" destOrd="0" presId="urn:microsoft.com/office/officeart/2005/8/layout/cycle5"/>
    <dgm:cxn modelId="{E11450DB-5B96-4B98-BB86-55E36BD474EF}" type="presOf" srcId="{A19F6189-700D-4212-9D28-4F681180B256}" destId="{D7131BF5-FF4E-4363-BAF7-DEC3F3D5E78E}" srcOrd="0" destOrd="0" presId="urn:microsoft.com/office/officeart/2005/8/layout/cycle5"/>
    <dgm:cxn modelId="{361D2C78-5D4D-45C2-AB3E-0D30827A34B8}" srcId="{71316F12-8052-4E3C-9457-E43535EA85A0}" destId="{C2AEDE00-C8EE-474F-919C-25F77EB07C7B}" srcOrd="4" destOrd="0" parTransId="{EDB77906-572C-4F4D-ADE7-16FEB4EB60DC}" sibTransId="{7FF33C1D-4A0B-424D-80D8-14A413BE1E90}"/>
    <dgm:cxn modelId="{1829D850-D3BE-4366-ACC4-0A16313D82E7}" type="presOf" srcId="{0A7E77A9-9665-4362-A994-7EB39783B692}" destId="{FAD1CC7E-7575-4F16-9267-67C60F94C0E0}" srcOrd="0" destOrd="0" presId="urn:microsoft.com/office/officeart/2005/8/layout/cycle5"/>
    <dgm:cxn modelId="{1DAC09D1-7A78-4555-B7AF-C470FC451B83}" srcId="{71316F12-8052-4E3C-9457-E43535EA85A0}" destId="{925A89DD-1421-4D9C-9750-AD0DBFF6A4EF}" srcOrd="2" destOrd="0" parTransId="{B9B96199-8C0B-40A7-B167-D9AE2E5DFDC4}" sibTransId="{0A7E77A9-9665-4362-A994-7EB39783B692}"/>
    <dgm:cxn modelId="{FDC7459E-8AF4-4DDC-9679-C44ACFFA966A}" srcId="{71316F12-8052-4E3C-9457-E43535EA85A0}" destId="{E1751618-4145-401A-A7C1-0CF1220574D4}" srcOrd="5" destOrd="0" parTransId="{2D318721-5CC6-46EA-AD12-E8718F574C07}" sibTransId="{8B48D035-14E7-4CDE-A112-8FB7B3CA41BB}"/>
    <dgm:cxn modelId="{79F20C9E-AB61-4F08-8F1F-F626F996C8CE}" type="presOf" srcId="{8B007F67-DD9E-4E0D-85D7-F84D8BFCEAD1}" destId="{9A520D35-D07F-496D-B8CD-39CC8F15D03B}" srcOrd="0" destOrd="0" presId="urn:microsoft.com/office/officeart/2005/8/layout/cycle5"/>
    <dgm:cxn modelId="{0E2AE241-86DA-4255-B7C5-67E59B545B23}" type="presOf" srcId="{C2AEDE00-C8EE-474F-919C-25F77EB07C7B}" destId="{6C6F212A-D641-4F00-AB64-C14020B0AC09}" srcOrd="0" destOrd="0" presId="urn:microsoft.com/office/officeart/2005/8/layout/cycle5"/>
    <dgm:cxn modelId="{F06D8B8C-B18B-459F-AC55-5C5EF43639B9}" type="presOf" srcId="{E1751618-4145-401A-A7C1-0CF1220574D4}" destId="{95DC6D2B-5C6E-4617-BB91-34CED190BC58}" srcOrd="0" destOrd="0" presId="urn:microsoft.com/office/officeart/2005/8/layout/cycle5"/>
    <dgm:cxn modelId="{73E56FE4-2E67-4D97-B985-6FE84BF7F618}" type="presOf" srcId="{936ED0B2-1789-4FB5-8E83-E33ED942E312}" destId="{29831F83-AA46-485C-81CD-B4B309713490}" srcOrd="0" destOrd="0" presId="urn:microsoft.com/office/officeart/2005/8/layout/cycle5"/>
    <dgm:cxn modelId="{41D404B6-E0C3-4356-AD02-10E55438D19B}" type="presOf" srcId="{7FF33C1D-4A0B-424D-80D8-14A413BE1E90}" destId="{86FD1771-AF75-4094-8489-7692AAC869F2}" srcOrd="0" destOrd="0" presId="urn:microsoft.com/office/officeart/2005/8/layout/cycle5"/>
    <dgm:cxn modelId="{A3117EA7-C488-492D-8EAE-841D2B5B4732}" type="presOf" srcId="{430A48F7-8CF1-49C3-9AF8-DCBD3515F1C6}" destId="{C8B1E9EB-A3B8-43E0-BFBE-EE7E526C0541}" srcOrd="0" destOrd="0" presId="urn:microsoft.com/office/officeart/2005/8/layout/cycle5"/>
    <dgm:cxn modelId="{2C4B7AA1-A119-4FEB-A3AE-F86E4E415934}" type="presOf" srcId="{925A89DD-1421-4D9C-9750-AD0DBFF6A4EF}" destId="{F4A0E5E9-EC24-404D-8048-25BA885C0090}" srcOrd="0" destOrd="0" presId="urn:microsoft.com/office/officeart/2005/8/layout/cycle5"/>
    <dgm:cxn modelId="{A570AD31-D09C-47D2-9E6C-9CEB53738696}" type="presParOf" srcId="{CB6F01D6-6429-4B87-8AB1-34828A7416B4}" destId="{C8B1E9EB-A3B8-43E0-BFBE-EE7E526C0541}" srcOrd="0" destOrd="0" presId="urn:microsoft.com/office/officeart/2005/8/layout/cycle5"/>
    <dgm:cxn modelId="{B0CDA908-4286-4386-887B-FD28F6CF4A38}" type="presParOf" srcId="{CB6F01D6-6429-4B87-8AB1-34828A7416B4}" destId="{5E5A9D0A-1B18-4BC2-AB6E-93997BE87F84}" srcOrd="1" destOrd="0" presId="urn:microsoft.com/office/officeart/2005/8/layout/cycle5"/>
    <dgm:cxn modelId="{23C383E4-3520-4CB1-B28E-29AE19A07997}" type="presParOf" srcId="{CB6F01D6-6429-4B87-8AB1-34828A7416B4}" destId="{9FF8D8E7-BA04-44D0-A73A-49A6D6F28B1D}" srcOrd="2" destOrd="0" presId="urn:microsoft.com/office/officeart/2005/8/layout/cycle5"/>
    <dgm:cxn modelId="{D112A6FE-E5C2-40C2-9357-9E1DC2A65FBA}" type="presParOf" srcId="{CB6F01D6-6429-4B87-8AB1-34828A7416B4}" destId="{D7131BF5-FF4E-4363-BAF7-DEC3F3D5E78E}" srcOrd="3" destOrd="0" presId="urn:microsoft.com/office/officeart/2005/8/layout/cycle5"/>
    <dgm:cxn modelId="{20119630-CFEB-4090-8B99-DA24067538F4}" type="presParOf" srcId="{CB6F01D6-6429-4B87-8AB1-34828A7416B4}" destId="{533D1023-1956-4D6C-B751-85ED9CB5AD83}" srcOrd="4" destOrd="0" presId="urn:microsoft.com/office/officeart/2005/8/layout/cycle5"/>
    <dgm:cxn modelId="{D1A820AF-42E9-48B5-8343-C9E24DD08E68}" type="presParOf" srcId="{CB6F01D6-6429-4B87-8AB1-34828A7416B4}" destId="{29831F83-AA46-485C-81CD-B4B309713490}" srcOrd="5" destOrd="0" presId="urn:microsoft.com/office/officeart/2005/8/layout/cycle5"/>
    <dgm:cxn modelId="{94B7E183-79CB-474B-892E-527846624FBA}" type="presParOf" srcId="{CB6F01D6-6429-4B87-8AB1-34828A7416B4}" destId="{F4A0E5E9-EC24-404D-8048-25BA885C0090}" srcOrd="6" destOrd="0" presId="urn:microsoft.com/office/officeart/2005/8/layout/cycle5"/>
    <dgm:cxn modelId="{8A0F4B14-0649-49CC-AC9B-10A027CB91DB}" type="presParOf" srcId="{CB6F01D6-6429-4B87-8AB1-34828A7416B4}" destId="{8FF99F0B-6186-4A7D-A03F-A22D645F9F3D}" srcOrd="7" destOrd="0" presId="urn:microsoft.com/office/officeart/2005/8/layout/cycle5"/>
    <dgm:cxn modelId="{C8CBD90E-4507-4081-9577-F6EFD9D8517C}" type="presParOf" srcId="{CB6F01D6-6429-4B87-8AB1-34828A7416B4}" destId="{FAD1CC7E-7575-4F16-9267-67C60F94C0E0}" srcOrd="8" destOrd="0" presId="urn:microsoft.com/office/officeart/2005/8/layout/cycle5"/>
    <dgm:cxn modelId="{08D7F58E-1F01-407B-96BE-2B5AE55BBC21}" type="presParOf" srcId="{CB6F01D6-6429-4B87-8AB1-34828A7416B4}" destId="{F1D0283A-7E3D-4EEB-BC7E-18C6F5798C46}" srcOrd="9" destOrd="0" presId="urn:microsoft.com/office/officeart/2005/8/layout/cycle5"/>
    <dgm:cxn modelId="{272CC315-7E90-4539-B4F8-FA803FFE6D40}" type="presParOf" srcId="{CB6F01D6-6429-4B87-8AB1-34828A7416B4}" destId="{145E9C17-4244-4FEF-B29F-4C43789148CD}" srcOrd="10" destOrd="0" presId="urn:microsoft.com/office/officeart/2005/8/layout/cycle5"/>
    <dgm:cxn modelId="{B9EBFC29-FF03-4C88-8411-230CC87390C9}" type="presParOf" srcId="{CB6F01D6-6429-4B87-8AB1-34828A7416B4}" destId="{9A520D35-D07F-496D-B8CD-39CC8F15D03B}" srcOrd="11" destOrd="0" presId="urn:microsoft.com/office/officeart/2005/8/layout/cycle5"/>
    <dgm:cxn modelId="{BCE18E12-B88B-4149-9C3A-49AECCBF5818}" type="presParOf" srcId="{CB6F01D6-6429-4B87-8AB1-34828A7416B4}" destId="{6C6F212A-D641-4F00-AB64-C14020B0AC09}" srcOrd="12" destOrd="0" presId="urn:microsoft.com/office/officeart/2005/8/layout/cycle5"/>
    <dgm:cxn modelId="{8941D109-195C-4EF8-B84E-6502F159441A}" type="presParOf" srcId="{CB6F01D6-6429-4B87-8AB1-34828A7416B4}" destId="{75A7CB24-826C-4313-9CAE-1B0F53370E7A}" srcOrd="13" destOrd="0" presId="urn:microsoft.com/office/officeart/2005/8/layout/cycle5"/>
    <dgm:cxn modelId="{4BFEA984-0AC1-4964-9084-0B93A4B7DA9B}" type="presParOf" srcId="{CB6F01D6-6429-4B87-8AB1-34828A7416B4}" destId="{86FD1771-AF75-4094-8489-7692AAC869F2}" srcOrd="14" destOrd="0" presId="urn:microsoft.com/office/officeart/2005/8/layout/cycle5"/>
    <dgm:cxn modelId="{542CEC7B-BFE1-4D7B-AB64-75CAFACC5DC0}" type="presParOf" srcId="{CB6F01D6-6429-4B87-8AB1-34828A7416B4}" destId="{95DC6D2B-5C6E-4617-BB91-34CED190BC58}" srcOrd="15" destOrd="0" presId="urn:microsoft.com/office/officeart/2005/8/layout/cycle5"/>
    <dgm:cxn modelId="{B6644176-8C96-41E5-B0D4-C41B7ADD51BC}" type="presParOf" srcId="{CB6F01D6-6429-4B87-8AB1-34828A7416B4}" destId="{1AA57F3A-A00B-4F55-A2F3-F09D6FCA81AA}" srcOrd="16" destOrd="0" presId="urn:microsoft.com/office/officeart/2005/8/layout/cycle5"/>
    <dgm:cxn modelId="{1448C196-F57A-4A1A-A466-80D2D5FFC3EF}" type="presParOf" srcId="{CB6F01D6-6429-4B87-8AB1-34828A7416B4}" destId="{B36C19D4-DEB6-4C0B-A5ED-EFC0E460F8A2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B9957-E809-4285-A870-20AA1AEAA8D7}">
      <dsp:nvSpPr>
        <dsp:cNvPr id="0" name=""/>
        <dsp:cNvSpPr/>
      </dsp:nvSpPr>
      <dsp:spPr>
        <a:xfrm>
          <a:off x="0" y="3569039"/>
          <a:ext cx="5029199" cy="7808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noProof="1"/>
            <a:t>Puntos en el espacio</a:t>
          </a:r>
        </a:p>
      </dsp:txBody>
      <dsp:txXfrm>
        <a:off x="0" y="3569039"/>
        <a:ext cx="5029199" cy="780818"/>
      </dsp:txXfrm>
    </dsp:sp>
    <dsp:sp modelId="{C830B7C4-5210-41AC-A88B-BECF7607C1E5}">
      <dsp:nvSpPr>
        <dsp:cNvPr id="0" name=""/>
        <dsp:cNvSpPr/>
      </dsp:nvSpPr>
      <dsp:spPr>
        <a:xfrm rot="10800000">
          <a:off x="0" y="2441579"/>
          <a:ext cx="5029199" cy="1200899"/>
        </a:xfrm>
        <a:prstGeom prst="upArrowCallo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noProof="1"/>
            <a:t>Método RK4</a:t>
          </a:r>
        </a:p>
      </dsp:txBody>
      <dsp:txXfrm rot="10800000">
        <a:off x="0" y="2441579"/>
        <a:ext cx="5029199" cy="780308"/>
      </dsp:txXfrm>
    </dsp:sp>
    <dsp:sp modelId="{D5473CBC-EEC3-408A-B4A6-07882F253A8B}">
      <dsp:nvSpPr>
        <dsp:cNvPr id="0" name=""/>
        <dsp:cNvSpPr/>
      </dsp:nvSpPr>
      <dsp:spPr>
        <a:xfrm rot="10800000">
          <a:off x="0" y="1190666"/>
          <a:ext cx="5029199" cy="1200899"/>
        </a:xfrm>
        <a:prstGeom prst="upArrowCallo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noProof="1"/>
            <a:t>Funciones y constantes</a:t>
          </a:r>
        </a:p>
      </dsp:txBody>
      <dsp:txXfrm rot="10800000">
        <a:off x="0" y="1190666"/>
        <a:ext cx="5029199" cy="780308"/>
      </dsp:txXfrm>
    </dsp:sp>
    <dsp:sp modelId="{32FA43B7-34B4-4881-9A79-E3EDEC9D4CBF}">
      <dsp:nvSpPr>
        <dsp:cNvPr id="0" name=""/>
        <dsp:cNvSpPr/>
      </dsp:nvSpPr>
      <dsp:spPr>
        <a:xfrm rot="10800000">
          <a:off x="0" y="2"/>
          <a:ext cx="5029199" cy="1200899"/>
        </a:xfrm>
        <a:prstGeom prst="upArrowCallo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noProof="1"/>
            <a:t>Condiciones iniciales</a:t>
          </a:r>
        </a:p>
      </dsp:txBody>
      <dsp:txXfrm rot="10800000">
        <a:off x="0" y="2"/>
        <a:ext cx="5029199" cy="780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1E9EB-A3B8-43E0-BFBE-EE7E526C0541}">
      <dsp:nvSpPr>
        <dsp:cNvPr id="0" name=""/>
        <dsp:cNvSpPr/>
      </dsp:nvSpPr>
      <dsp:spPr>
        <a:xfrm>
          <a:off x="3567445" y="2600"/>
          <a:ext cx="1465613" cy="952648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Valor de x0, y0, z0</a:t>
          </a:r>
        </a:p>
      </dsp:txBody>
      <dsp:txXfrm>
        <a:off x="3613949" y="49104"/>
        <a:ext cx="1372605" cy="859640"/>
      </dsp:txXfrm>
    </dsp:sp>
    <dsp:sp modelId="{9FF8D8E7-BA04-44D0-A73A-49A6D6F28B1D}">
      <dsp:nvSpPr>
        <dsp:cNvPr id="0" name=""/>
        <dsp:cNvSpPr/>
      </dsp:nvSpPr>
      <dsp:spPr>
        <a:xfrm>
          <a:off x="2056358" y="478924"/>
          <a:ext cx="4487787" cy="4487787"/>
        </a:xfrm>
        <a:custGeom>
          <a:avLst/>
          <a:gdLst/>
          <a:ahLst/>
          <a:cxnLst/>
          <a:rect l="0" t="0" r="0" b="0"/>
          <a:pathLst>
            <a:path>
              <a:moveTo>
                <a:pt x="3160959" y="195955"/>
              </a:moveTo>
              <a:arcTo wR="2243893" hR="2243893" stAng="17647369" swAng="923712"/>
            </a:path>
          </a:pathLst>
        </a:custGeom>
        <a:noFill/>
        <a:ln w="6350" cap="flat" cmpd="sng" algn="ctr">
          <a:solidFill>
            <a:schemeClr val="accent4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31BF5-FF4E-4363-BAF7-DEC3F3D5E78E}">
      <dsp:nvSpPr>
        <dsp:cNvPr id="0" name=""/>
        <dsp:cNvSpPr/>
      </dsp:nvSpPr>
      <dsp:spPr>
        <a:xfrm>
          <a:off x="5510714" y="1124547"/>
          <a:ext cx="1465613" cy="952648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-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k0, m0, l0</a:t>
          </a:r>
        </a:p>
      </dsp:txBody>
      <dsp:txXfrm>
        <a:off x="5557218" y="1171051"/>
        <a:ext cx="1372605" cy="859640"/>
      </dsp:txXfrm>
    </dsp:sp>
    <dsp:sp modelId="{29831F83-AA46-485C-81CD-B4B309713490}">
      <dsp:nvSpPr>
        <dsp:cNvPr id="0" name=""/>
        <dsp:cNvSpPr/>
      </dsp:nvSpPr>
      <dsp:spPr>
        <a:xfrm>
          <a:off x="2056358" y="478924"/>
          <a:ext cx="4487787" cy="4487787"/>
        </a:xfrm>
        <a:custGeom>
          <a:avLst/>
          <a:gdLst/>
          <a:ahLst/>
          <a:cxnLst/>
          <a:rect l="0" t="0" r="0" b="0"/>
          <a:pathLst>
            <a:path>
              <a:moveTo>
                <a:pt x="4452824" y="1849325"/>
              </a:moveTo>
              <a:arcTo wR="2243893" hR="2243893" stAng="20992344" swAng="1215313"/>
            </a:path>
          </a:pathLst>
        </a:custGeom>
        <a:noFill/>
        <a:ln w="6350" cap="flat" cmpd="sng" algn="ctr">
          <a:solidFill>
            <a:schemeClr val="accent4">
              <a:shade val="90000"/>
              <a:hueOff val="-64483"/>
              <a:satOff val="-1038"/>
              <a:lumOff val="592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A0E5E9-EC24-404D-8048-25BA885C0090}">
      <dsp:nvSpPr>
        <dsp:cNvPr id="0" name=""/>
        <dsp:cNvSpPr/>
      </dsp:nvSpPr>
      <dsp:spPr>
        <a:xfrm>
          <a:off x="5510714" y="3368441"/>
          <a:ext cx="1465613" cy="952648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-16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k1, m1, l1</a:t>
          </a:r>
        </a:p>
      </dsp:txBody>
      <dsp:txXfrm>
        <a:off x="5557218" y="3414945"/>
        <a:ext cx="1372605" cy="859640"/>
      </dsp:txXfrm>
    </dsp:sp>
    <dsp:sp modelId="{FAD1CC7E-7575-4F16-9267-67C60F94C0E0}">
      <dsp:nvSpPr>
        <dsp:cNvPr id="0" name=""/>
        <dsp:cNvSpPr/>
      </dsp:nvSpPr>
      <dsp:spPr>
        <a:xfrm>
          <a:off x="2056358" y="478924"/>
          <a:ext cx="4487787" cy="4487787"/>
        </a:xfrm>
        <a:custGeom>
          <a:avLst/>
          <a:gdLst/>
          <a:ahLst/>
          <a:cxnLst/>
          <a:rect l="0" t="0" r="0" b="0"/>
          <a:pathLst>
            <a:path>
              <a:moveTo>
                <a:pt x="3671730" y="3974888"/>
              </a:moveTo>
              <a:arcTo wR="2243893" hR="2243893" stAng="3028919" swAng="923712"/>
            </a:path>
          </a:pathLst>
        </a:custGeom>
        <a:noFill/>
        <a:ln w="6350" cap="flat" cmpd="sng" algn="ctr">
          <a:solidFill>
            <a:schemeClr val="accent4">
              <a:shade val="90000"/>
              <a:hueOff val="-128967"/>
              <a:satOff val="-2076"/>
              <a:lumOff val="1184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D0283A-7E3D-4EEB-BC7E-18C6F5798C46}">
      <dsp:nvSpPr>
        <dsp:cNvPr id="0" name=""/>
        <dsp:cNvSpPr/>
      </dsp:nvSpPr>
      <dsp:spPr>
        <a:xfrm>
          <a:off x="3567445" y="4490388"/>
          <a:ext cx="1465613" cy="952648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-24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k2, m2, l2</a:t>
          </a:r>
        </a:p>
      </dsp:txBody>
      <dsp:txXfrm>
        <a:off x="3613949" y="4536892"/>
        <a:ext cx="1372605" cy="859640"/>
      </dsp:txXfrm>
    </dsp:sp>
    <dsp:sp modelId="{9A520D35-D07F-496D-B8CD-39CC8F15D03B}">
      <dsp:nvSpPr>
        <dsp:cNvPr id="0" name=""/>
        <dsp:cNvSpPr/>
      </dsp:nvSpPr>
      <dsp:spPr>
        <a:xfrm>
          <a:off x="2056358" y="478924"/>
          <a:ext cx="4487787" cy="4487787"/>
        </a:xfrm>
        <a:custGeom>
          <a:avLst/>
          <a:gdLst/>
          <a:ahLst/>
          <a:cxnLst/>
          <a:rect l="0" t="0" r="0" b="0"/>
          <a:pathLst>
            <a:path>
              <a:moveTo>
                <a:pt x="1326828" y="4291832"/>
              </a:moveTo>
              <a:arcTo wR="2243893" hR="2243893" stAng="6847369" swAng="923712"/>
            </a:path>
          </a:pathLst>
        </a:custGeom>
        <a:noFill/>
        <a:ln w="6350" cap="flat" cmpd="sng" algn="ctr">
          <a:solidFill>
            <a:schemeClr val="accent4">
              <a:shade val="90000"/>
              <a:hueOff val="-193450"/>
              <a:satOff val="-3115"/>
              <a:lumOff val="1776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6F212A-D641-4F00-AB64-C14020B0AC09}">
      <dsp:nvSpPr>
        <dsp:cNvPr id="0" name=""/>
        <dsp:cNvSpPr/>
      </dsp:nvSpPr>
      <dsp:spPr>
        <a:xfrm>
          <a:off x="1624176" y="3368441"/>
          <a:ext cx="1465613" cy="952648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-3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k4, m4, l4</a:t>
          </a:r>
        </a:p>
      </dsp:txBody>
      <dsp:txXfrm>
        <a:off x="1670680" y="3414945"/>
        <a:ext cx="1372605" cy="859640"/>
      </dsp:txXfrm>
    </dsp:sp>
    <dsp:sp modelId="{86FD1771-AF75-4094-8489-7692AAC869F2}">
      <dsp:nvSpPr>
        <dsp:cNvPr id="0" name=""/>
        <dsp:cNvSpPr/>
      </dsp:nvSpPr>
      <dsp:spPr>
        <a:xfrm>
          <a:off x="2056358" y="478924"/>
          <a:ext cx="4487787" cy="4487787"/>
        </a:xfrm>
        <a:custGeom>
          <a:avLst/>
          <a:gdLst/>
          <a:ahLst/>
          <a:cxnLst/>
          <a:rect l="0" t="0" r="0" b="0"/>
          <a:pathLst>
            <a:path>
              <a:moveTo>
                <a:pt x="34963" y="2638462"/>
              </a:moveTo>
              <a:arcTo wR="2243893" hR="2243893" stAng="10192344" swAng="1215313"/>
            </a:path>
          </a:pathLst>
        </a:custGeom>
        <a:noFill/>
        <a:ln w="6350" cap="flat" cmpd="sng" algn="ctr">
          <a:solidFill>
            <a:schemeClr val="accent4">
              <a:shade val="90000"/>
              <a:hueOff val="-257934"/>
              <a:satOff val="-4153"/>
              <a:lumOff val="2368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DC6D2B-5C6E-4617-BB91-34CED190BC58}">
      <dsp:nvSpPr>
        <dsp:cNvPr id="0" name=""/>
        <dsp:cNvSpPr/>
      </dsp:nvSpPr>
      <dsp:spPr>
        <a:xfrm>
          <a:off x="1624176" y="1124547"/>
          <a:ext cx="1465613" cy="952648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Reasignar valores de x0, y0. z0</a:t>
          </a:r>
        </a:p>
      </dsp:txBody>
      <dsp:txXfrm>
        <a:off x="1670680" y="1171051"/>
        <a:ext cx="1372605" cy="859640"/>
      </dsp:txXfrm>
    </dsp:sp>
    <dsp:sp modelId="{B36C19D4-DEB6-4C0B-A5ED-EFC0E460F8A2}">
      <dsp:nvSpPr>
        <dsp:cNvPr id="0" name=""/>
        <dsp:cNvSpPr/>
      </dsp:nvSpPr>
      <dsp:spPr>
        <a:xfrm>
          <a:off x="2056358" y="478924"/>
          <a:ext cx="4487787" cy="4487787"/>
        </a:xfrm>
        <a:custGeom>
          <a:avLst/>
          <a:gdLst/>
          <a:ahLst/>
          <a:cxnLst/>
          <a:rect l="0" t="0" r="0" b="0"/>
          <a:pathLst>
            <a:path>
              <a:moveTo>
                <a:pt x="816057" y="512899"/>
              </a:moveTo>
              <a:arcTo wR="2243893" hR="2243893" stAng="13828919" swAng="923712"/>
            </a:path>
          </a:pathLst>
        </a:custGeom>
        <a:noFill/>
        <a:ln w="6350" cap="flat" cmpd="sng" algn="ctr">
          <a:solidFill>
            <a:schemeClr val="accent4">
              <a:shade val="90000"/>
              <a:hueOff val="-322417"/>
              <a:satOff val="-5191"/>
              <a:lumOff val="2960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79576" y="3566698"/>
            <a:ext cx="9302890" cy="1158446"/>
          </a:xfrm>
        </p:spPr>
        <p:txBody>
          <a:bodyPr>
            <a:normAutofit/>
          </a:bodyPr>
          <a:lstStyle/>
          <a:p>
            <a:r>
              <a:rPr lang="es-ES" noProof="1"/>
              <a:t>SISTEMA DE LORENZ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1" y="4725144"/>
            <a:ext cx="10515598" cy="1512168"/>
          </a:xfrm>
        </p:spPr>
        <p:txBody>
          <a:bodyPr>
            <a:normAutofit fontScale="62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ES" noProof="1"/>
              <a:t>Juan Felipe Reyes Botero – Lorenzo Del Castillo Detoeuf – Lina María Duque Valencia</a:t>
            </a:r>
          </a:p>
          <a:p>
            <a:pPr algn="ctr">
              <a:lnSpc>
                <a:spcPct val="120000"/>
              </a:lnSpc>
            </a:pPr>
            <a:r>
              <a:rPr lang="es-ES" noProof="1"/>
              <a:t>UNIVERSIDAD NACIONAL DE COLOMBIA	</a:t>
            </a:r>
          </a:p>
          <a:p>
            <a:pPr algn="ctr">
              <a:lnSpc>
                <a:spcPct val="120000"/>
              </a:lnSpc>
            </a:pPr>
            <a:r>
              <a:rPr lang="es-ES" noProof="1"/>
              <a:t>Facultad de Ciencias</a:t>
            </a:r>
          </a:p>
          <a:p>
            <a:pPr algn="ctr">
              <a:lnSpc>
                <a:spcPct val="120000"/>
              </a:lnSpc>
            </a:pPr>
            <a:r>
              <a:rPr lang="es-ES" noProof="1"/>
              <a:t>Programación e introducción a métodos numéricos</a:t>
            </a:r>
          </a:p>
          <a:p>
            <a:pPr algn="ctr">
              <a:lnSpc>
                <a:spcPct val="120000"/>
              </a:lnSpc>
            </a:pPr>
            <a:r>
              <a:rPr lang="es-ES" noProof="1"/>
              <a:t>2016</a:t>
            </a:r>
          </a:p>
          <a:p>
            <a:r>
              <a:rPr lang="es-ES" noProof="1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83632" y="476672"/>
            <a:ext cx="6552728" cy="1296144"/>
          </a:xfrm>
        </p:spPr>
        <p:txBody>
          <a:bodyPr>
            <a:normAutofit/>
          </a:bodyPr>
          <a:lstStyle/>
          <a:p>
            <a:r>
              <a:rPr lang="es-ES" sz="4900" noProof="1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Puntos en el espacio</a:t>
            </a:r>
            <a:br>
              <a:rPr lang="es-CO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</a:br>
            <a:endParaRPr lang="es-ES" noProof="1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7347" t="44094" r="42806" b="18500"/>
          <a:stretch/>
        </p:blipFill>
        <p:spPr>
          <a:xfrm>
            <a:off x="2444436" y="1484784"/>
            <a:ext cx="7231120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4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160764570"/>
              </p:ext>
            </p:extLst>
          </p:nvPr>
        </p:nvGraphicFramePr>
        <p:xfrm>
          <a:off x="1775520" y="692696"/>
          <a:ext cx="8600504" cy="544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4943872" y="3030793"/>
            <a:ext cx="3456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ln w="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MAIN</a:t>
            </a:r>
          </a:p>
        </p:txBody>
      </p:sp>
    </p:spTree>
    <p:extLst>
      <p:ext uri="{BB962C8B-B14F-4D97-AF65-F5344CB8AC3E}">
        <p14:creationId xmlns:p14="http://schemas.microsoft.com/office/powerpoint/2010/main" val="171336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290024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67408" y="836712"/>
            <a:ext cx="1224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1. </a:t>
            </a:r>
          </a:p>
        </p:txBody>
      </p:sp>
    </p:spTree>
    <p:extLst>
      <p:ext uri="{BB962C8B-B14F-4D97-AF65-F5344CB8AC3E}">
        <p14:creationId xmlns:p14="http://schemas.microsoft.com/office/powerpoint/2010/main" val="64208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980728"/>
            <a:ext cx="8040893" cy="482453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67408" y="836712"/>
            <a:ext cx="8640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9799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1052737"/>
            <a:ext cx="792088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2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980728"/>
            <a:ext cx="8040893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7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908720"/>
            <a:ext cx="8280920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9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7408" y="836712"/>
            <a:ext cx="11521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4964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2783632" y="1772816"/>
            <a:ext cx="6192688" cy="3456384"/>
          </a:xfrm>
        </p:spPr>
        <p:txBody>
          <a:bodyPr>
            <a:normAutofit/>
          </a:bodyPr>
          <a:lstStyle/>
          <a:p>
            <a:pPr algn="just"/>
            <a:r>
              <a:rPr lang="es-ES" sz="1800" u="sng" noProof="1"/>
              <a:t>Conveccion</a:t>
            </a:r>
          </a:p>
          <a:p>
            <a:pPr algn="just"/>
            <a:r>
              <a:rPr lang="es-ES" sz="1800" noProof="1"/>
              <a:t>Forma de transferencia de calor entre gases, líquidos o sólidos </a:t>
            </a:r>
          </a:p>
          <a:p>
            <a:pPr algn="just"/>
            <a:r>
              <a:rPr lang="es-ES" sz="1800" noProof="1"/>
              <a:t>Debido a su pobre conductividad térmica hace necesaria una transferencia de masa forzada</a:t>
            </a:r>
          </a:p>
          <a:p>
            <a:pPr algn="just"/>
            <a:r>
              <a:rPr lang="es-ES" sz="1800" u="sng" noProof="1"/>
              <a:t>Corriente de convección</a:t>
            </a:r>
          </a:p>
          <a:p>
            <a:pPr algn="just"/>
            <a:r>
              <a:rPr lang="es-ES" sz="1800" noProof="1"/>
              <a:t>Cuando una parte aboserbe calor, se desplaza hacia otra más fría cediéndole calor</a:t>
            </a:r>
          </a:p>
          <a:p>
            <a:pPr algn="just"/>
            <a:r>
              <a:rPr lang="es-ES" sz="1800" noProof="1"/>
              <a:t>Este movimiento al ganar o ceder calor, da origen a los viento y corrientes de aire, provocado por las diferencias de densidad debido a la temperatura</a:t>
            </a:r>
          </a:p>
          <a:p>
            <a:endParaRPr lang="es-ES" sz="1800" noProof="1"/>
          </a:p>
          <a:p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52198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s-CO" dirty="0"/>
                  <a:t>Implementar el sistema de Lorenz que resuelva el sistema de ecuaciones, dados</a:t>
                </a:r>
                <a:br>
                  <a:rPr lang="es-CO" dirty="0"/>
                </a:br>
                <a:r>
                  <a:rPr lang="es-CO" dirty="0"/>
                  <a:t>Parámetros </a:t>
                </a:r>
                <a14:m>
                  <m:oMath xmlns:m="http://schemas.openxmlformats.org/officeDocument/2006/math">
                    <m:r>
                      <a:rPr lang="es-C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s-CO" dirty="0"/>
                  <a:t>, </a:t>
                </a:r>
                <a14:m>
                  <m:oMath xmlns:m="http://schemas.openxmlformats.org/officeDocument/2006/math">
                    <m:r>
                      <a:rPr lang="es-C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=8/3</m:t>
                    </m:r>
                  </m:oMath>
                </a14:m>
                <a:r>
                  <a:rPr lang="es-CO" dirty="0"/>
                  <a:t> y </a:t>
                </a:r>
                <a14:m>
                  <m:oMath xmlns:m="http://schemas.openxmlformats.org/officeDocument/2006/math">
                    <m:r>
                      <a:rPr lang="es-C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=28</m:t>
                    </m:r>
                  </m:oMath>
                </a14:m>
                <a:r>
                  <a:rPr lang="es-CO" dirty="0"/>
                  <a:t> </a:t>
                </a:r>
                <a:br>
                  <a:rPr lang="es-CO" dirty="0"/>
                </a:br>
                <a:r>
                  <a:rPr lang="es-CO" dirty="0"/>
                  <a:t>Condiciones iniciales </a:t>
                </a:r>
                <a:br>
                  <a:rPr lang="es-CO" dirty="0"/>
                </a:br>
                <a:r>
                  <a:rPr lang="es-CO" dirty="0"/>
                  <a:t>	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CO" b="0" dirty="0"/>
                  <a:t> </a:t>
                </a:r>
                <a:br>
                  <a:rPr lang="es-CO" b="0" dirty="0"/>
                </a:br>
                <a:r>
                  <a:rPr lang="es-CO" b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s-CO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CO" b="0" dirty="0"/>
                  <a:t> </a:t>
                </a:r>
                <a:br>
                  <a:rPr lang="es-CO" b="0" dirty="0"/>
                </a:br>
                <a:r>
                  <a:rPr lang="es-CO" b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b="0" i="0" smtClean="0">
                        <a:latin typeface="Cambria Math" panose="02040503050406030204" pitchFamily="18" charset="0"/>
                      </a:rPr>
                      <m:t>Z</m:t>
                    </m:r>
                    <m:d>
                      <m:d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s-CO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CO" b="0" dirty="0"/>
                  <a:t> </a:t>
                </a:r>
                <a:br>
                  <a:rPr lang="es-CO" b="0" dirty="0"/>
                </a:br>
                <a:r>
                  <a:rPr lang="es-CO" b="0" dirty="0"/>
                  <a:t>Usando el método de </a:t>
                </a:r>
                <a:r>
                  <a:rPr lang="es-CO" b="0" dirty="0" err="1"/>
                  <a:t>Runge</a:t>
                </a:r>
                <a:r>
                  <a:rPr lang="es-CO" b="0" dirty="0"/>
                  <a:t> </a:t>
                </a:r>
                <a:r>
                  <a:rPr lang="es-CO" b="0" dirty="0" err="1"/>
                  <a:t>Kutta</a:t>
                </a:r>
                <a:r>
                  <a:rPr lang="es-CO" b="0" dirty="0"/>
                  <a:t> 4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s-CO" b="0" dirty="0"/>
                  <a:t>Graficar el espacio de fase tridimensional y los tres planos de corte en el espacio.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s-CO" dirty="0"/>
                  <a:t>Solucionar el sistema con condiciones iniciales ligeramente perturbadas</a:t>
                </a:r>
                <a:br>
                  <a:rPr lang="es-CO" dirty="0"/>
                </a:br>
                <a:r>
                  <a:rPr lang="es-CO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s-CO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s-CO" b="0" dirty="0"/>
                  <a:t>, donde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≪1</m:t>
                    </m:r>
                  </m:oMath>
                </a14:m>
                <a:endParaRPr lang="es-CO" b="0" dirty="0"/>
              </a:p>
              <a:p>
                <a:pPr marL="457200" indent="-457200">
                  <a:buFont typeface="+mj-lt"/>
                  <a:buAutoNum type="arabicPeriod"/>
                </a:pPr>
                <a:endParaRPr lang="es-CO" b="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78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3432" y="260648"/>
            <a:ext cx="10515600" cy="1145224"/>
          </a:xfrm>
        </p:spPr>
        <p:txBody>
          <a:bodyPr>
            <a:normAutofit/>
          </a:bodyPr>
          <a:lstStyle/>
          <a:p>
            <a:r>
              <a:rPr lang="es-ES" noProof="1"/>
              <a:t>¿Qué es el sistema de Lorenz?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23392" y="2348880"/>
            <a:ext cx="5976664" cy="33158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noProof="1"/>
              <a:t>Introducido por Edward Lorenz en 1963.</a:t>
            </a:r>
          </a:p>
          <a:p>
            <a:pPr marL="0" indent="0" algn="just">
              <a:buNone/>
            </a:pPr>
            <a:r>
              <a:rPr lang="es-ES" noProof="1"/>
              <a:t>Modelo de un sistema de la dinámica atmosférica terrestre (tridimensional), expresado como un sistema de ecuaciones diferenciales.</a:t>
            </a:r>
          </a:p>
          <a:p>
            <a:pPr marL="0" indent="0" algn="just">
              <a:buNone/>
            </a:pPr>
            <a:r>
              <a:rPr lang="es-ES" noProof="1"/>
              <a:t>El sistema muestra un sistema caótico “forma de mariposa”, y es fácilmente alterado por las condiciones inciales dadas.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04" y="1772816"/>
            <a:ext cx="4887060" cy="3548139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847342" y="5539298"/>
            <a:ext cx="52565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noProof="1"/>
              <a:t>Imagen tomada de: maxwell.ucsc.edu/~drip/talks/lorenz/slideshow.html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Sistema de Lorenz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631504" y="2234140"/>
                <a:ext cx="3097560" cy="2683495"/>
              </a:xfrm>
              <a:ln w="28575">
                <a:solidFill>
                  <a:srgbClr val="00B0F0"/>
                </a:solidFill>
                <a:prstDash val="sysDot"/>
              </a:ln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s-CO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s-CO" sz="24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s-CO" sz="24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𝑋𝑌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1504" y="2234140"/>
                <a:ext cx="3097560" cy="2683495"/>
              </a:xfr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00B0F0"/>
                </a:solidFill>
                <a:prstDash val="sysDot"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/>
          <p:cNvSpPr txBox="1"/>
          <p:nvPr/>
        </p:nvSpPr>
        <p:spPr>
          <a:xfrm>
            <a:off x="5375920" y="2132856"/>
            <a:ext cx="56166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sz="2000" noProof="1"/>
              <a:t> Parámetros </a:t>
            </a:r>
            <a:r>
              <a:rPr lang="el-GR" sz="2000" noProof="1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s-CO" sz="2000" noProof="1">
                <a:latin typeface="Calibri" panose="020F0502020204030204" pitchFamily="34" charset="0"/>
                <a:cs typeface="Calibri" panose="020F0502020204030204" pitchFamily="34" charset="0"/>
              </a:rPr>
              <a:t> (numero de Prandtl), </a:t>
            </a:r>
            <a:r>
              <a:rPr lang="el-GR" sz="2000" noProof="1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s-CO" sz="2000" noProof="1">
                <a:latin typeface="Calibri" panose="020F0502020204030204" pitchFamily="34" charset="0"/>
                <a:cs typeface="Calibri" panose="020F0502020204030204" pitchFamily="34" charset="0"/>
              </a:rPr>
              <a:t> (número de Rayleigh) y </a:t>
            </a:r>
            <a:r>
              <a:rPr lang="el-GR" sz="2000" noProof="1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s-CO" sz="2000" noProof="1">
                <a:latin typeface="Calibri" panose="020F0502020204030204" pitchFamily="34" charset="0"/>
                <a:cs typeface="Calibri" panose="020F0502020204030204" pitchFamily="34" charset="0"/>
              </a:rPr>
              <a:t> (beta), dados para el sistema.</a:t>
            </a:r>
          </a:p>
          <a:p>
            <a:pPr algn="just"/>
            <a:endParaRPr lang="es-CO" sz="20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s-CO" sz="2000" noProof="1">
                <a:latin typeface="Calibri" panose="020F0502020204030204" pitchFamily="34" charset="0"/>
                <a:cs typeface="Calibri" panose="020F0502020204030204" pitchFamily="34" charset="0"/>
              </a:rPr>
              <a:t> Condiciones iniciales : “X” velocidad de la corriente de convección, “Y” es proporcional a la diferencia de temperatura</a:t>
            </a:r>
            <a:r>
              <a:rPr lang="es-ES" sz="2000" noProof="1"/>
              <a:t> entre el crecimiento y decrecimiento de las corrientes de convección, y “Z” es la desviación de la temperatura de la dependencia de la altura.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2778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PROGRAMACIÓN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noProof="1"/>
              <a:t>Implementación del sistema de Lorenz por el método RK4</a:t>
            </a:r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posición de contenido 5" descr="Proceso segmentado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70594468"/>
              </p:ext>
            </p:extLst>
          </p:nvPr>
        </p:nvGraphicFramePr>
        <p:xfrm>
          <a:off x="3575720" y="1268760"/>
          <a:ext cx="5029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567608" y="908720"/>
            <a:ext cx="7549480" cy="685800"/>
          </a:xfrm>
        </p:spPr>
        <p:txBody>
          <a:bodyPr>
            <a:noAutofit/>
          </a:bodyPr>
          <a:lstStyle/>
          <a:p>
            <a:r>
              <a:rPr lang="es-ES" sz="5400" b="0" noProof="1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Condiciones iniciales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7186" t="25785" r="68496" b="58935"/>
          <a:stretch/>
        </p:blipFill>
        <p:spPr>
          <a:xfrm>
            <a:off x="4110100" y="2348880"/>
            <a:ext cx="3888432" cy="233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51584" y="476672"/>
            <a:ext cx="7632848" cy="1512168"/>
          </a:xfrm>
        </p:spPr>
        <p:txBody>
          <a:bodyPr>
            <a:normAutofit fontScale="90000"/>
          </a:bodyPr>
          <a:lstStyle/>
          <a:p>
            <a:r>
              <a:rPr lang="es-ES" sz="5400" noProof="1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Funciones y constantes</a:t>
            </a:r>
            <a:br>
              <a:rPr lang="es-ES" sz="3600" noProof="1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</a:br>
            <a:endParaRPr lang="es-ES" noProof="1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7162" t="40701" r="58320" b="14236"/>
          <a:stretch/>
        </p:blipFill>
        <p:spPr>
          <a:xfrm>
            <a:off x="2351584" y="1772816"/>
            <a:ext cx="4176464" cy="43156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7414930" y="4221088"/>
                <a:ext cx="2592288" cy="1200329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s-CO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s-CO" sz="2400" dirty="0"/>
              </a:p>
              <a:p>
                <a:pPr algn="ctr"/>
                <a:r>
                  <a:rPr lang="es-CO" sz="2400" dirty="0"/>
                  <a:t> </a:t>
                </a:r>
                <a14:m>
                  <m:oMath xmlns:m="http://schemas.openxmlformats.org/officeDocument/2006/math">
                    <m:r>
                      <a:rPr lang="es-CO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s-CO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=8/3</m:t>
                    </m:r>
                  </m:oMath>
                </a14:m>
                <a:endParaRPr lang="es-CO" sz="2400" dirty="0"/>
              </a:p>
              <a:p>
                <a:pPr algn="ctr"/>
                <a:r>
                  <a:rPr lang="es-CO" sz="2400" dirty="0"/>
                  <a:t> </a:t>
                </a:r>
                <a14:m>
                  <m:oMath xmlns:m="http://schemas.openxmlformats.org/officeDocument/2006/math">
                    <m:r>
                      <a:rPr lang="es-CO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s-CO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=28</m:t>
                    </m:r>
                  </m:oMath>
                </a14:m>
                <a:endParaRPr lang="es-CO" sz="24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930" y="4221088"/>
                <a:ext cx="2592288" cy="1200329"/>
              </a:xfrm>
              <a:prstGeom prst="rect">
                <a:avLst/>
              </a:prstGeom>
              <a:blipFill>
                <a:blip r:embed="rId3"/>
                <a:stretch>
                  <a:fillRect b="-6533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7032104" y="1988840"/>
                <a:ext cx="3312368" cy="2083263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es</m:t>
                      </m:r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ff</m:t>
                      </m:r>
                    </m:oMath>
                  </m:oMathPara>
                </a14:m>
                <a:endParaRPr lang="es-CO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𝑔𝑔</m:t>
                      </m:r>
                    </m:oMath>
                  </m:oMathPara>
                </a14:m>
                <a:endParaRPr lang="es-CO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hh</m:t>
                      </m:r>
                    </m:oMath>
                  </m:oMathPara>
                </a14:m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04" y="1988840"/>
                <a:ext cx="3312368" cy="2083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71764" y="311961"/>
            <a:ext cx="4248472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900" noProof="1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Método RK4</a:t>
            </a:r>
            <a:endParaRPr lang="es-CO" sz="4900" dirty="0">
              <a:solidFill>
                <a:schemeClr val="accent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7347" t="28546" r="50000" b="11611"/>
          <a:stretch/>
        </p:blipFill>
        <p:spPr>
          <a:xfrm>
            <a:off x="3575720" y="1124744"/>
            <a:ext cx="5040560" cy="519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9827B5-A90F-45DE-9A48-E01BF3AFCC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con un boceto urbano (pantalla ancha)</Template>
  <TotalTime>0</TotalTime>
  <Words>334</Words>
  <Application>Microsoft Office PowerPoint</Application>
  <PresentationFormat>Panorámica</PresentationFormat>
  <Paragraphs>56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Century Gothic</vt:lpstr>
      <vt:lpstr>Century Schoolbook</vt:lpstr>
      <vt:lpstr>Wingdings</vt:lpstr>
      <vt:lpstr>CITY SKETCH 16X9</vt:lpstr>
      <vt:lpstr>SISTEMA DE LORENZ</vt:lpstr>
      <vt:lpstr>Objetivos</vt:lpstr>
      <vt:lpstr>¿Qué es el sistema de Lorenz?</vt:lpstr>
      <vt:lpstr>Sistema de Lorenz</vt:lpstr>
      <vt:lpstr>PROGRAMACIÓN</vt:lpstr>
      <vt:lpstr>Presentación de PowerPoint</vt:lpstr>
      <vt:lpstr>Presentación de PowerPoint</vt:lpstr>
      <vt:lpstr>Funciones y constantes </vt:lpstr>
      <vt:lpstr>Presentación de PowerPoint</vt:lpstr>
      <vt:lpstr>Puntos en el espacio </vt:lpstr>
      <vt:lpstr>Presentación de PowerPoint</vt:lpstr>
      <vt:lpstr>RESULTADOS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2016-11-19T03:58:57Z</dcterms:created>
  <dcterms:modified xsi:type="dcterms:W3CDTF">2016-11-21T02:14:40Z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