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13"/>
  </p:notesMasterIdLst>
  <p:sldIdLst>
    <p:sldId id="256" r:id="rId2"/>
    <p:sldId id="297" r:id="rId3"/>
    <p:sldId id="298" r:id="rId4"/>
    <p:sldId id="299" r:id="rId5"/>
    <p:sldId id="300" r:id="rId6"/>
    <p:sldId id="301" r:id="rId7"/>
    <p:sldId id="302" r:id="rId8"/>
    <p:sldId id="303" r:id="rId9"/>
    <p:sldId id="304" r:id="rId10"/>
    <p:sldId id="305" r:id="rId11"/>
    <p:sldId id="296" r:id="rId1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9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0F1324-3B88-49FC-9DB3-A9B839B6D2FD}" v="10" dt="2024-11-25T19:02:55.034"/>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3"/>
    <p:restoredTop sz="86408"/>
  </p:normalViewPr>
  <p:slideViewPr>
    <p:cSldViewPr snapToGrid="0">
      <p:cViewPr>
        <p:scale>
          <a:sx n="48" d="100"/>
          <a:sy n="48" d="100"/>
        </p:scale>
        <p:origin x="184" y="100"/>
      </p:cViewPr>
      <p:guideLst/>
    </p:cSldViewPr>
  </p:slideViewPr>
  <p:outlineViewPr>
    <p:cViewPr>
      <p:scale>
        <a:sx n="20" d="100"/>
        <a:sy n="20" d="100"/>
      </p:scale>
      <p:origin x="0" y="0"/>
    </p:cViewPr>
  </p:outlineViewPr>
  <p:notesTextViewPr>
    <p:cViewPr>
      <p:scale>
        <a:sx n="1" d="1"/>
        <a:sy n="1" d="1"/>
      </p:scale>
      <p:origin x="0" y="0"/>
    </p:cViewPr>
  </p:notesTextViewPr>
  <p:notesViewPr>
    <p:cSldViewPr snapToGrid="0">
      <p:cViewPr varScale="1">
        <p:scale>
          <a:sx n="96" d="100"/>
          <a:sy n="96" d="100"/>
        </p:scale>
        <p:origin x="3688"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 Id="rId22"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a Semini" userId="aab6845a-d3e9-48f6-9d00-f0c56744cbbd" providerId="ADAL" clId="{FA513EC0-DDE6-4B24-8379-445E187F59ED}"/>
    <pc:docChg chg="modSld">
      <pc:chgData name="Laura Semini" userId="aab6845a-d3e9-48f6-9d00-f0c56744cbbd" providerId="ADAL" clId="{FA513EC0-DDE6-4B24-8379-445E187F59ED}" dt="2024-10-08T07:00:21.981" v="63" actId="113"/>
      <pc:docMkLst>
        <pc:docMk/>
      </pc:docMkLst>
      <pc:sldChg chg="modSp mod">
        <pc:chgData name="Laura Semini" userId="aab6845a-d3e9-48f6-9d00-f0c56744cbbd" providerId="ADAL" clId="{FA513EC0-DDE6-4B24-8379-445E187F59ED}" dt="2024-10-08T07:00:21.981" v="63" actId="113"/>
        <pc:sldMkLst>
          <pc:docMk/>
          <pc:sldMk cId="618195566" sldId="297"/>
        </pc:sldMkLst>
        <pc:spChg chg="mod">
          <ac:chgData name="Laura Semini" userId="aab6845a-d3e9-48f6-9d00-f0c56744cbbd" providerId="ADAL" clId="{FA513EC0-DDE6-4B24-8379-445E187F59ED}" dt="2024-10-08T07:00:21.981" v="63" actId="113"/>
          <ac:spMkLst>
            <pc:docMk/>
            <pc:sldMk cId="618195566" sldId="297"/>
            <ac:spMk id="4" creationId="{5F6803DE-5182-28C5-0A42-6DADCC4D7A75}"/>
          </ac:spMkLst>
        </pc:spChg>
      </pc:sldChg>
    </pc:docChg>
  </pc:docChgLst>
  <pc:docChgLst>
    <pc:chgData name="Jacopo Soldani" userId="958423a9-8e9c-442f-8839-9937b59b062d" providerId="ADAL" clId="{FE12F169-0C81-6D4E-95B8-8A4E5943951B}"/>
    <pc:docChg chg="modMainMaster">
      <pc:chgData name="Jacopo Soldani" userId="958423a9-8e9c-442f-8839-9937b59b062d" providerId="ADAL" clId="{FE12F169-0C81-6D4E-95B8-8A4E5943951B}" dt="2024-09-16T12:51:47.755" v="1" actId="404"/>
      <pc:docMkLst>
        <pc:docMk/>
      </pc:docMkLst>
      <pc:sldMasterChg chg="modSldLayout">
        <pc:chgData name="Jacopo Soldani" userId="958423a9-8e9c-442f-8839-9937b59b062d" providerId="ADAL" clId="{FE12F169-0C81-6D4E-95B8-8A4E5943951B}" dt="2024-09-16T12:51:47.755" v="1" actId="404"/>
        <pc:sldMasterMkLst>
          <pc:docMk/>
          <pc:sldMasterMk cId="3210013119" sldId="2147483654"/>
        </pc:sldMasterMkLst>
        <pc:sldLayoutChg chg="modSp mod">
          <pc:chgData name="Jacopo Soldani" userId="958423a9-8e9c-442f-8839-9937b59b062d" providerId="ADAL" clId="{FE12F169-0C81-6D4E-95B8-8A4E5943951B}" dt="2024-09-16T12:51:47.755" v="1" actId="404"/>
          <pc:sldLayoutMkLst>
            <pc:docMk/>
            <pc:sldMasterMk cId="3210013119" sldId="2147483654"/>
            <pc:sldLayoutMk cId="927800913" sldId="2147483666"/>
          </pc:sldLayoutMkLst>
          <pc:spChg chg="mod">
            <ac:chgData name="Jacopo Soldani" userId="958423a9-8e9c-442f-8839-9937b59b062d" providerId="ADAL" clId="{FE12F169-0C81-6D4E-95B8-8A4E5943951B}" dt="2024-09-16T12:51:47.755" v="1" actId="404"/>
            <ac:spMkLst>
              <pc:docMk/>
              <pc:sldMasterMk cId="3210013119" sldId="2147483654"/>
              <pc:sldLayoutMk cId="927800913" sldId="2147483666"/>
              <ac:spMk id="12" creationId="{00000000-0000-0000-0000-000000000000}"/>
            </ac:spMkLst>
          </pc:spChg>
        </pc:sldLayoutChg>
      </pc:sldMasterChg>
    </pc:docChg>
  </pc:docChgLst>
  <pc:docChgLst>
    <pc:chgData name="Laura Semini" userId="aab6845a-d3e9-48f6-9d00-f0c56744cbbd" providerId="ADAL" clId="{89EA3C1E-02D7-49BB-B32D-9DE1761A1E1D}"/>
    <pc:docChg chg="undo redo custSel addSld modSld">
      <pc:chgData name="Laura Semini" userId="aab6845a-d3e9-48f6-9d00-f0c56744cbbd" providerId="ADAL" clId="{89EA3C1E-02D7-49BB-B32D-9DE1761A1E1D}" dt="2024-11-21T11:44:20.885" v="853" actId="20577"/>
      <pc:docMkLst>
        <pc:docMk/>
      </pc:docMkLst>
      <pc:sldChg chg="modSp mod">
        <pc:chgData name="Laura Semini" userId="aab6845a-d3e9-48f6-9d00-f0c56744cbbd" providerId="ADAL" clId="{89EA3C1E-02D7-49BB-B32D-9DE1761A1E1D}" dt="2024-11-21T11:44:20.885" v="853" actId="20577"/>
        <pc:sldMkLst>
          <pc:docMk/>
          <pc:sldMk cId="93611269" sldId="256"/>
        </pc:sldMkLst>
        <pc:spChg chg="mod">
          <ac:chgData name="Laura Semini" userId="aab6845a-d3e9-48f6-9d00-f0c56744cbbd" providerId="ADAL" clId="{89EA3C1E-02D7-49BB-B32D-9DE1761A1E1D}" dt="2024-11-21T11:44:20.885" v="853" actId="20577"/>
          <ac:spMkLst>
            <pc:docMk/>
            <pc:sldMk cId="93611269" sldId="256"/>
            <ac:spMk id="2" creationId="{703CB87E-6487-356B-FFCD-5D4A609532C3}"/>
          </ac:spMkLst>
        </pc:spChg>
      </pc:sldChg>
      <pc:sldChg chg="modSp mod">
        <pc:chgData name="Laura Semini" userId="aab6845a-d3e9-48f6-9d00-f0c56744cbbd" providerId="ADAL" clId="{89EA3C1E-02D7-49BB-B32D-9DE1761A1E1D}" dt="2024-11-21T11:11:00.056" v="64" actId="20577"/>
        <pc:sldMkLst>
          <pc:docMk/>
          <pc:sldMk cId="618195566" sldId="297"/>
        </pc:sldMkLst>
        <pc:spChg chg="mod">
          <ac:chgData name="Laura Semini" userId="aab6845a-d3e9-48f6-9d00-f0c56744cbbd" providerId="ADAL" clId="{89EA3C1E-02D7-49BB-B32D-9DE1761A1E1D}" dt="2024-11-21T11:11:00.056" v="64" actId="20577"/>
          <ac:spMkLst>
            <pc:docMk/>
            <pc:sldMk cId="618195566" sldId="297"/>
            <ac:spMk id="4" creationId="{5F6803DE-5182-28C5-0A42-6DADCC4D7A75}"/>
          </ac:spMkLst>
        </pc:spChg>
      </pc:sldChg>
      <pc:sldChg chg="addSp modSp new mod">
        <pc:chgData name="Laura Semini" userId="aab6845a-d3e9-48f6-9d00-f0c56744cbbd" providerId="ADAL" clId="{89EA3C1E-02D7-49BB-B32D-9DE1761A1E1D}" dt="2024-11-21T11:43:18.221" v="851" actId="27636"/>
        <pc:sldMkLst>
          <pc:docMk/>
          <pc:sldMk cId="3073259282" sldId="298"/>
        </pc:sldMkLst>
        <pc:spChg chg="mod">
          <ac:chgData name="Laura Semini" userId="aab6845a-d3e9-48f6-9d00-f0c56744cbbd" providerId="ADAL" clId="{89EA3C1E-02D7-49BB-B32D-9DE1761A1E1D}" dt="2024-11-21T11:11:37.710" v="98" actId="20577"/>
          <ac:spMkLst>
            <pc:docMk/>
            <pc:sldMk cId="3073259282" sldId="298"/>
            <ac:spMk id="2" creationId="{399236B0-02A3-CD0E-0274-CA841EDEC2DE}"/>
          </ac:spMkLst>
        </pc:spChg>
        <pc:spChg chg="mod">
          <ac:chgData name="Laura Semini" userId="aab6845a-d3e9-48f6-9d00-f0c56744cbbd" providerId="ADAL" clId="{89EA3C1E-02D7-49BB-B32D-9DE1761A1E1D}" dt="2024-11-21T11:43:18.221" v="851" actId="27636"/>
          <ac:spMkLst>
            <pc:docMk/>
            <pc:sldMk cId="3073259282" sldId="298"/>
            <ac:spMk id="4" creationId="{FCCC8FDB-2850-63DA-EC12-68606D5D953C}"/>
          </ac:spMkLst>
        </pc:spChg>
        <pc:spChg chg="add">
          <ac:chgData name="Laura Semini" userId="aab6845a-d3e9-48f6-9d00-f0c56744cbbd" providerId="ADAL" clId="{89EA3C1E-02D7-49BB-B32D-9DE1761A1E1D}" dt="2024-11-21T11:23:40.675" v="621"/>
          <ac:spMkLst>
            <pc:docMk/>
            <pc:sldMk cId="3073259282" sldId="298"/>
            <ac:spMk id="5" creationId="{DA602BCF-20E8-3D8F-8C8A-7D7741516A2E}"/>
          </ac:spMkLst>
        </pc:spChg>
        <pc:spChg chg="add">
          <ac:chgData name="Laura Semini" userId="aab6845a-d3e9-48f6-9d00-f0c56744cbbd" providerId="ADAL" clId="{89EA3C1E-02D7-49BB-B32D-9DE1761A1E1D}" dt="2024-11-21T11:23:40.675" v="621"/>
          <ac:spMkLst>
            <pc:docMk/>
            <pc:sldMk cId="3073259282" sldId="298"/>
            <ac:spMk id="6" creationId="{C773E978-DA27-9E42-7689-AC56EE722A02}"/>
          </ac:spMkLst>
        </pc:spChg>
        <pc:spChg chg="add">
          <ac:chgData name="Laura Semini" userId="aab6845a-d3e9-48f6-9d00-f0c56744cbbd" providerId="ADAL" clId="{89EA3C1E-02D7-49BB-B32D-9DE1761A1E1D}" dt="2024-11-21T11:23:40.675" v="621"/>
          <ac:spMkLst>
            <pc:docMk/>
            <pc:sldMk cId="3073259282" sldId="298"/>
            <ac:spMk id="7" creationId="{9D5131D7-2C8C-D578-8962-1E65A08F233F}"/>
          </ac:spMkLst>
        </pc:spChg>
        <pc:spChg chg="add">
          <ac:chgData name="Laura Semini" userId="aab6845a-d3e9-48f6-9d00-f0c56744cbbd" providerId="ADAL" clId="{89EA3C1E-02D7-49BB-B32D-9DE1761A1E1D}" dt="2024-11-21T11:23:44.861" v="622"/>
          <ac:spMkLst>
            <pc:docMk/>
            <pc:sldMk cId="3073259282" sldId="298"/>
            <ac:spMk id="8" creationId="{8BE0B5CA-9FD2-8F4A-2F60-BB8D18729B3D}"/>
          </ac:spMkLst>
        </pc:spChg>
        <pc:spChg chg="add">
          <ac:chgData name="Laura Semini" userId="aab6845a-d3e9-48f6-9d00-f0c56744cbbd" providerId="ADAL" clId="{89EA3C1E-02D7-49BB-B32D-9DE1761A1E1D}" dt="2024-11-21T11:23:44.861" v="622"/>
          <ac:spMkLst>
            <pc:docMk/>
            <pc:sldMk cId="3073259282" sldId="298"/>
            <ac:spMk id="9" creationId="{D2BF13A7-5275-B210-C61B-8113E1ED9197}"/>
          </ac:spMkLst>
        </pc:spChg>
        <pc:spChg chg="add">
          <ac:chgData name="Laura Semini" userId="aab6845a-d3e9-48f6-9d00-f0c56744cbbd" providerId="ADAL" clId="{89EA3C1E-02D7-49BB-B32D-9DE1761A1E1D}" dt="2024-11-21T11:23:44.861" v="622"/>
          <ac:spMkLst>
            <pc:docMk/>
            <pc:sldMk cId="3073259282" sldId="298"/>
            <ac:spMk id="10" creationId="{882A665E-CF28-8E2E-8CD6-7737F8464C6F}"/>
          </ac:spMkLst>
        </pc:spChg>
        <pc:spChg chg="add">
          <ac:chgData name="Laura Semini" userId="aab6845a-d3e9-48f6-9d00-f0c56744cbbd" providerId="ADAL" clId="{89EA3C1E-02D7-49BB-B32D-9DE1761A1E1D}" dt="2024-11-21T11:42:41.101" v="846"/>
          <ac:spMkLst>
            <pc:docMk/>
            <pc:sldMk cId="3073259282" sldId="298"/>
            <ac:spMk id="11" creationId="{A5D39422-34E0-22DD-ED54-39A12405B128}"/>
          </ac:spMkLst>
        </pc:spChg>
        <pc:spChg chg="add">
          <ac:chgData name="Laura Semini" userId="aab6845a-d3e9-48f6-9d00-f0c56744cbbd" providerId="ADAL" clId="{89EA3C1E-02D7-49BB-B32D-9DE1761A1E1D}" dt="2024-11-21T11:42:41.101" v="846"/>
          <ac:spMkLst>
            <pc:docMk/>
            <pc:sldMk cId="3073259282" sldId="298"/>
            <ac:spMk id="12" creationId="{1C6F8A0E-8CA0-B0EA-FC17-C87637C370DD}"/>
          </ac:spMkLst>
        </pc:spChg>
        <pc:spChg chg="add">
          <ac:chgData name="Laura Semini" userId="aab6845a-d3e9-48f6-9d00-f0c56744cbbd" providerId="ADAL" clId="{89EA3C1E-02D7-49BB-B32D-9DE1761A1E1D}" dt="2024-11-21T11:42:41.101" v="846"/>
          <ac:spMkLst>
            <pc:docMk/>
            <pc:sldMk cId="3073259282" sldId="298"/>
            <ac:spMk id="13" creationId="{291CE10F-7B11-E04B-B5A7-1B4C402A102D}"/>
          </ac:spMkLst>
        </pc:spChg>
        <pc:spChg chg="add">
          <ac:chgData name="Laura Semini" userId="aab6845a-d3e9-48f6-9d00-f0c56744cbbd" providerId="ADAL" clId="{89EA3C1E-02D7-49BB-B32D-9DE1761A1E1D}" dt="2024-11-21T11:42:41.101" v="846"/>
          <ac:spMkLst>
            <pc:docMk/>
            <pc:sldMk cId="3073259282" sldId="298"/>
            <ac:spMk id="14" creationId="{FC7DA73C-E239-D6D3-71C8-D7DB4FCC45A3}"/>
          </ac:spMkLst>
        </pc:spChg>
        <pc:spChg chg="add">
          <ac:chgData name="Laura Semini" userId="aab6845a-d3e9-48f6-9d00-f0c56744cbbd" providerId="ADAL" clId="{89EA3C1E-02D7-49BB-B32D-9DE1761A1E1D}" dt="2024-11-21T11:42:41.101" v="846"/>
          <ac:spMkLst>
            <pc:docMk/>
            <pc:sldMk cId="3073259282" sldId="298"/>
            <ac:spMk id="15" creationId="{9EEFB241-3F11-00E9-D127-78B4C776E9B6}"/>
          </ac:spMkLst>
        </pc:spChg>
        <pc:spChg chg="add">
          <ac:chgData name="Laura Semini" userId="aab6845a-d3e9-48f6-9d00-f0c56744cbbd" providerId="ADAL" clId="{89EA3C1E-02D7-49BB-B32D-9DE1761A1E1D}" dt="2024-11-21T11:42:45.076" v="849"/>
          <ac:spMkLst>
            <pc:docMk/>
            <pc:sldMk cId="3073259282" sldId="298"/>
            <ac:spMk id="16" creationId="{70D1350D-BEFD-411F-7DFD-E4281EFFB59B}"/>
          </ac:spMkLst>
        </pc:spChg>
        <pc:spChg chg="add">
          <ac:chgData name="Laura Semini" userId="aab6845a-d3e9-48f6-9d00-f0c56744cbbd" providerId="ADAL" clId="{89EA3C1E-02D7-49BB-B32D-9DE1761A1E1D}" dt="2024-11-21T11:42:45.076" v="849"/>
          <ac:spMkLst>
            <pc:docMk/>
            <pc:sldMk cId="3073259282" sldId="298"/>
            <ac:spMk id="17" creationId="{929724B7-A50C-AB7E-9FE0-7FF1EC4A54E4}"/>
          </ac:spMkLst>
        </pc:spChg>
        <pc:spChg chg="add">
          <ac:chgData name="Laura Semini" userId="aab6845a-d3e9-48f6-9d00-f0c56744cbbd" providerId="ADAL" clId="{89EA3C1E-02D7-49BB-B32D-9DE1761A1E1D}" dt="2024-11-21T11:42:45.076" v="849"/>
          <ac:spMkLst>
            <pc:docMk/>
            <pc:sldMk cId="3073259282" sldId="298"/>
            <ac:spMk id="18" creationId="{D9353BF0-3C80-CA64-E5EE-36A9769842B2}"/>
          </ac:spMkLst>
        </pc:spChg>
        <pc:spChg chg="add">
          <ac:chgData name="Laura Semini" userId="aab6845a-d3e9-48f6-9d00-f0c56744cbbd" providerId="ADAL" clId="{89EA3C1E-02D7-49BB-B32D-9DE1761A1E1D}" dt="2024-11-21T11:42:45.076" v="849"/>
          <ac:spMkLst>
            <pc:docMk/>
            <pc:sldMk cId="3073259282" sldId="298"/>
            <ac:spMk id="19" creationId="{3A317C35-8932-55A9-7E90-1258F95700DD}"/>
          </ac:spMkLst>
        </pc:spChg>
        <pc:spChg chg="add">
          <ac:chgData name="Laura Semini" userId="aab6845a-d3e9-48f6-9d00-f0c56744cbbd" providerId="ADAL" clId="{89EA3C1E-02D7-49BB-B32D-9DE1761A1E1D}" dt="2024-11-21T11:42:45.076" v="849"/>
          <ac:spMkLst>
            <pc:docMk/>
            <pc:sldMk cId="3073259282" sldId="298"/>
            <ac:spMk id="20" creationId="{EC72A7EE-5562-07D1-B291-B05A79BEB300}"/>
          </ac:spMkLst>
        </pc:spChg>
      </pc:sldChg>
    </pc:docChg>
  </pc:docChgLst>
  <pc:docChgLst>
    <pc:chgData name="Jacopo Soldani" userId="958423a9-8e9c-442f-8839-9937b59b062d" providerId="ADAL" clId="{2B2B826E-FEFD-F449-98A6-3D3AA2C389AA}"/>
    <pc:docChg chg="modSld">
      <pc:chgData name="Jacopo Soldani" userId="958423a9-8e9c-442f-8839-9937b59b062d" providerId="ADAL" clId="{2B2B826E-FEFD-F449-98A6-3D3AA2C389AA}" dt="2024-06-13T10:12:09.389" v="76" actId="1076"/>
      <pc:docMkLst>
        <pc:docMk/>
      </pc:docMkLst>
      <pc:sldChg chg="addSp modSp mod">
        <pc:chgData name="Jacopo Soldani" userId="958423a9-8e9c-442f-8839-9937b59b062d" providerId="ADAL" clId="{2B2B826E-FEFD-F449-98A6-3D3AA2C389AA}" dt="2024-06-13T10:12:09.389" v="76" actId="1076"/>
        <pc:sldMkLst>
          <pc:docMk/>
          <pc:sldMk cId="618195566" sldId="297"/>
        </pc:sldMkLst>
        <pc:spChg chg="mod">
          <ac:chgData name="Jacopo Soldani" userId="958423a9-8e9c-442f-8839-9937b59b062d" providerId="ADAL" clId="{2B2B826E-FEFD-F449-98A6-3D3AA2C389AA}" dt="2024-06-13T10:11:50.476" v="70" actId="20577"/>
          <ac:spMkLst>
            <pc:docMk/>
            <pc:sldMk cId="618195566" sldId="297"/>
            <ac:spMk id="4" creationId="{5F6803DE-5182-28C5-0A42-6DADCC4D7A75}"/>
          </ac:spMkLst>
        </pc:spChg>
        <pc:grpChg chg="add mod">
          <ac:chgData name="Jacopo Soldani" userId="958423a9-8e9c-442f-8839-9937b59b062d" providerId="ADAL" clId="{2B2B826E-FEFD-F449-98A6-3D3AA2C389AA}" dt="2024-06-13T10:12:09.389" v="76" actId="1076"/>
          <ac:grpSpMkLst>
            <pc:docMk/>
            <pc:sldMk cId="618195566" sldId="297"/>
            <ac:grpSpMk id="7" creationId="{53E35171-F3AD-EE6A-7313-F8E866FE7DAA}"/>
          </ac:grpSpMkLst>
        </pc:grpChg>
        <pc:picChg chg="add mod">
          <ac:chgData name="Jacopo Soldani" userId="958423a9-8e9c-442f-8839-9937b59b062d" providerId="ADAL" clId="{2B2B826E-FEFD-F449-98A6-3D3AA2C389AA}" dt="2024-06-13T10:11:59.887" v="74" actId="1076"/>
          <ac:picMkLst>
            <pc:docMk/>
            <pc:sldMk cId="618195566" sldId="297"/>
            <ac:picMk id="5" creationId="{74681F4B-506E-08FF-E4A8-9FA6E551DC2C}"/>
          </ac:picMkLst>
        </pc:picChg>
        <pc:picChg chg="add mod">
          <ac:chgData name="Jacopo Soldani" userId="958423a9-8e9c-442f-8839-9937b59b062d" providerId="ADAL" clId="{2B2B826E-FEFD-F449-98A6-3D3AA2C389AA}" dt="2024-06-13T10:11:58.035" v="73" actId="1076"/>
          <ac:picMkLst>
            <pc:docMk/>
            <pc:sldMk cId="618195566" sldId="297"/>
            <ac:picMk id="6" creationId="{665040D1-D2F8-9F03-F361-8FAED39D25E8}"/>
          </ac:picMkLst>
        </pc:picChg>
      </pc:sldChg>
    </pc:docChg>
  </pc:docChgLst>
  <pc:docChgLst>
    <pc:chgData name="Laura Semini" userId="aab6845a-d3e9-48f6-9d00-f0c56744cbbd" providerId="ADAL" clId="{890F1324-3B88-49FC-9DB3-A9B839B6D2FD}"/>
    <pc:docChg chg="undo redo custSel addSld modSld">
      <pc:chgData name="Laura Semini" userId="aab6845a-d3e9-48f6-9d00-f0c56744cbbd" providerId="ADAL" clId="{890F1324-3B88-49FC-9DB3-A9B839B6D2FD}" dt="2024-11-25T19:03:58.677" v="832" actId="404"/>
      <pc:docMkLst>
        <pc:docMk/>
      </pc:docMkLst>
      <pc:sldChg chg="addSp delSp modSp new mod">
        <pc:chgData name="Laura Semini" userId="aab6845a-d3e9-48f6-9d00-f0c56744cbbd" providerId="ADAL" clId="{890F1324-3B88-49FC-9DB3-A9B839B6D2FD}" dt="2024-11-25T18:39:09.607" v="40" actId="1076"/>
        <pc:sldMkLst>
          <pc:docMk/>
          <pc:sldMk cId="4242967839" sldId="299"/>
        </pc:sldMkLst>
        <pc:spChg chg="mod">
          <ac:chgData name="Laura Semini" userId="aab6845a-d3e9-48f6-9d00-f0c56744cbbd" providerId="ADAL" clId="{890F1324-3B88-49FC-9DB3-A9B839B6D2FD}" dt="2024-11-25T18:38:54.701" v="33" actId="20577"/>
          <ac:spMkLst>
            <pc:docMk/>
            <pc:sldMk cId="4242967839" sldId="299"/>
            <ac:spMk id="2" creationId="{DABB846F-C138-C161-091A-B53033B49AF8}"/>
          </ac:spMkLst>
        </pc:spChg>
        <pc:spChg chg="del">
          <ac:chgData name="Laura Semini" userId="aab6845a-d3e9-48f6-9d00-f0c56744cbbd" providerId="ADAL" clId="{890F1324-3B88-49FC-9DB3-A9B839B6D2FD}" dt="2024-11-25T18:38:57.549" v="34" actId="478"/>
          <ac:spMkLst>
            <pc:docMk/>
            <pc:sldMk cId="4242967839" sldId="299"/>
            <ac:spMk id="4" creationId="{3A282E07-15D3-756A-7DFD-C30A141EF500}"/>
          </ac:spMkLst>
        </pc:spChg>
        <pc:picChg chg="add mod">
          <ac:chgData name="Laura Semini" userId="aab6845a-d3e9-48f6-9d00-f0c56744cbbd" providerId="ADAL" clId="{890F1324-3B88-49FC-9DB3-A9B839B6D2FD}" dt="2024-11-25T18:39:09.607" v="40" actId="1076"/>
          <ac:picMkLst>
            <pc:docMk/>
            <pc:sldMk cId="4242967839" sldId="299"/>
            <ac:picMk id="6" creationId="{32B1E2BE-7DFD-49DF-9283-DEDE8AF29799}"/>
          </ac:picMkLst>
        </pc:picChg>
      </pc:sldChg>
      <pc:sldChg chg="addSp delSp modSp new mod">
        <pc:chgData name="Laura Semini" userId="aab6845a-d3e9-48f6-9d00-f0c56744cbbd" providerId="ADAL" clId="{890F1324-3B88-49FC-9DB3-A9B839B6D2FD}" dt="2024-11-25T18:41:20.890" v="60" actId="14100"/>
        <pc:sldMkLst>
          <pc:docMk/>
          <pc:sldMk cId="3933423399" sldId="300"/>
        </pc:sldMkLst>
        <pc:spChg chg="mod">
          <ac:chgData name="Laura Semini" userId="aab6845a-d3e9-48f6-9d00-f0c56744cbbd" providerId="ADAL" clId="{890F1324-3B88-49FC-9DB3-A9B839B6D2FD}" dt="2024-11-25T18:39:30.079" v="52" actId="20577"/>
          <ac:spMkLst>
            <pc:docMk/>
            <pc:sldMk cId="3933423399" sldId="300"/>
            <ac:spMk id="2" creationId="{1FB99733-F90C-1D3F-C9B3-7737AEF9CE9C}"/>
          </ac:spMkLst>
        </pc:spChg>
        <pc:spChg chg="del">
          <ac:chgData name="Laura Semini" userId="aab6845a-d3e9-48f6-9d00-f0c56744cbbd" providerId="ADAL" clId="{890F1324-3B88-49FC-9DB3-A9B839B6D2FD}" dt="2024-11-25T18:39:33.145" v="53" actId="478"/>
          <ac:spMkLst>
            <pc:docMk/>
            <pc:sldMk cId="3933423399" sldId="300"/>
            <ac:spMk id="4" creationId="{187A5217-86AD-4E74-5D77-C5835085AC79}"/>
          </ac:spMkLst>
        </pc:spChg>
        <pc:picChg chg="add mod">
          <ac:chgData name="Laura Semini" userId="aab6845a-d3e9-48f6-9d00-f0c56744cbbd" providerId="ADAL" clId="{890F1324-3B88-49FC-9DB3-A9B839B6D2FD}" dt="2024-11-25T18:41:20.890" v="60" actId="14100"/>
          <ac:picMkLst>
            <pc:docMk/>
            <pc:sldMk cId="3933423399" sldId="300"/>
            <ac:picMk id="6" creationId="{953ACB3E-9C10-BAB2-5602-6A021AD750B2}"/>
          </ac:picMkLst>
        </pc:picChg>
      </pc:sldChg>
      <pc:sldChg chg="addSp delSp modSp new mod">
        <pc:chgData name="Laura Semini" userId="aab6845a-d3e9-48f6-9d00-f0c56744cbbd" providerId="ADAL" clId="{890F1324-3B88-49FC-9DB3-A9B839B6D2FD}" dt="2024-11-25T18:51:03.142" v="419" actId="21"/>
        <pc:sldMkLst>
          <pc:docMk/>
          <pc:sldMk cId="3123304363" sldId="301"/>
        </pc:sldMkLst>
        <pc:spChg chg="mod">
          <ac:chgData name="Laura Semini" userId="aab6845a-d3e9-48f6-9d00-f0c56744cbbd" providerId="ADAL" clId="{890F1324-3B88-49FC-9DB3-A9B839B6D2FD}" dt="2024-11-25T18:51:03.142" v="419" actId="21"/>
          <ac:spMkLst>
            <pc:docMk/>
            <pc:sldMk cId="3123304363" sldId="301"/>
            <ac:spMk id="2" creationId="{43FD3273-53D4-DB87-F10E-983ED7340CE4}"/>
          </ac:spMkLst>
        </pc:spChg>
        <pc:spChg chg="del">
          <ac:chgData name="Laura Semini" userId="aab6845a-d3e9-48f6-9d00-f0c56744cbbd" providerId="ADAL" clId="{890F1324-3B88-49FC-9DB3-A9B839B6D2FD}" dt="2024-11-25T18:42:23.511" v="82"/>
          <ac:spMkLst>
            <pc:docMk/>
            <pc:sldMk cId="3123304363" sldId="301"/>
            <ac:spMk id="4" creationId="{9ACC673E-883A-D31D-DFC5-45C52B25BB59}"/>
          </ac:spMkLst>
        </pc:spChg>
        <pc:picChg chg="add mod">
          <ac:chgData name="Laura Semini" userId="aab6845a-d3e9-48f6-9d00-f0c56744cbbd" providerId="ADAL" clId="{890F1324-3B88-49FC-9DB3-A9B839B6D2FD}" dt="2024-11-25T18:45:12.727" v="100" actId="1076"/>
          <ac:picMkLst>
            <pc:docMk/>
            <pc:sldMk cId="3123304363" sldId="301"/>
            <ac:picMk id="6" creationId="{B132872F-4719-1C39-A380-CC3A4785943C}"/>
          </ac:picMkLst>
        </pc:picChg>
        <pc:picChg chg="add mod">
          <ac:chgData name="Laura Semini" userId="aab6845a-d3e9-48f6-9d00-f0c56744cbbd" providerId="ADAL" clId="{890F1324-3B88-49FC-9DB3-A9B839B6D2FD}" dt="2024-11-25T18:45:36.234" v="195" actId="1037"/>
          <ac:picMkLst>
            <pc:docMk/>
            <pc:sldMk cId="3123304363" sldId="301"/>
            <ac:picMk id="14" creationId="{C8A4A2B0-52DB-7933-E720-0BDD857EC785}"/>
          </ac:picMkLst>
        </pc:picChg>
        <pc:inkChg chg="add del">
          <ac:chgData name="Laura Semini" userId="aab6845a-d3e9-48f6-9d00-f0c56744cbbd" providerId="ADAL" clId="{890F1324-3B88-49FC-9DB3-A9B839B6D2FD}" dt="2024-11-25T18:42:57.632" v="86" actId="9405"/>
          <ac:inkMkLst>
            <pc:docMk/>
            <pc:sldMk cId="3123304363" sldId="301"/>
            <ac:inkMk id="7" creationId="{F6824B5F-7234-8EF0-59E2-34E4057B523F}"/>
          </ac:inkMkLst>
        </pc:inkChg>
        <pc:inkChg chg="add del">
          <ac:chgData name="Laura Semini" userId="aab6845a-d3e9-48f6-9d00-f0c56744cbbd" providerId="ADAL" clId="{890F1324-3B88-49FC-9DB3-A9B839B6D2FD}" dt="2024-11-25T18:43:24.914" v="88" actId="9405"/>
          <ac:inkMkLst>
            <pc:docMk/>
            <pc:sldMk cId="3123304363" sldId="301"/>
            <ac:inkMk id="8" creationId="{6916FB45-0E78-0E96-2E31-935CF8923756}"/>
          </ac:inkMkLst>
        </pc:inkChg>
        <pc:inkChg chg="add mod">
          <ac:chgData name="Laura Semini" userId="aab6845a-d3e9-48f6-9d00-f0c56744cbbd" providerId="ADAL" clId="{890F1324-3B88-49FC-9DB3-A9B839B6D2FD}" dt="2024-11-25T18:46:56.961" v="200" actId="1076"/>
          <ac:inkMkLst>
            <pc:docMk/>
            <pc:sldMk cId="3123304363" sldId="301"/>
            <ac:inkMk id="9" creationId="{EBA9CDF9-587F-E61C-C9F7-ADC6F213558B}"/>
          </ac:inkMkLst>
        </pc:inkChg>
        <pc:inkChg chg="add">
          <ac:chgData name="Laura Semini" userId="aab6845a-d3e9-48f6-9d00-f0c56744cbbd" providerId="ADAL" clId="{890F1324-3B88-49FC-9DB3-A9B839B6D2FD}" dt="2024-11-25T18:43:39.047" v="90" actId="9405"/>
          <ac:inkMkLst>
            <pc:docMk/>
            <pc:sldMk cId="3123304363" sldId="301"/>
            <ac:inkMk id="10" creationId="{53EFCC51-759B-376D-4660-D92F1982021B}"/>
          </ac:inkMkLst>
        </pc:inkChg>
        <pc:inkChg chg="add mod">
          <ac:chgData name="Laura Semini" userId="aab6845a-d3e9-48f6-9d00-f0c56744cbbd" providerId="ADAL" clId="{890F1324-3B88-49FC-9DB3-A9B839B6D2FD}" dt="2024-11-25T18:46:35.757" v="198" actId="1076"/>
          <ac:inkMkLst>
            <pc:docMk/>
            <pc:sldMk cId="3123304363" sldId="301"/>
            <ac:inkMk id="11" creationId="{D4EFECD4-2A15-3A4C-65B4-EB360892508A}"/>
          </ac:inkMkLst>
        </pc:inkChg>
        <pc:inkChg chg="add mod">
          <ac:chgData name="Laura Semini" userId="aab6845a-d3e9-48f6-9d00-f0c56744cbbd" providerId="ADAL" clId="{890F1324-3B88-49FC-9DB3-A9B839B6D2FD}" dt="2024-11-25T18:46:41.433" v="199" actId="1076"/>
          <ac:inkMkLst>
            <pc:docMk/>
            <pc:sldMk cId="3123304363" sldId="301"/>
            <ac:inkMk id="12" creationId="{24E4CC43-51C0-E856-3BE7-5E892807B5B7}"/>
          </ac:inkMkLst>
        </pc:inkChg>
        <pc:inkChg chg="add">
          <ac:chgData name="Laura Semini" userId="aab6845a-d3e9-48f6-9d00-f0c56744cbbd" providerId="ADAL" clId="{890F1324-3B88-49FC-9DB3-A9B839B6D2FD}" dt="2024-11-25T18:46:15.622" v="196" actId="9405"/>
          <ac:inkMkLst>
            <pc:docMk/>
            <pc:sldMk cId="3123304363" sldId="301"/>
            <ac:inkMk id="15" creationId="{E001D39D-6934-6FBA-DBA8-892065B47B26}"/>
          </ac:inkMkLst>
        </pc:inkChg>
      </pc:sldChg>
      <pc:sldChg chg="addSp delSp modSp new mod">
        <pc:chgData name="Laura Semini" userId="aab6845a-d3e9-48f6-9d00-f0c56744cbbd" providerId="ADAL" clId="{890F1324-3B88-49FC-9DB3-A9B839B6D2FD}" dt="2024-11-25T18:52:02.042" v="463" actId="20577"/>
        <pc:sldMkLst>
          <pc:docMk/>
          <pc:sldMk cId="2722816746" sldId="302"/>
        </pc:sldMkLst>
        <pc:spChg chg="mod">
          <ac:chgData name="Laura Semini" userId="aab6845a-d3e9-48f6-9d00-f0c56744cbbd" providerId="ADAL" clId="{890F1324-3B88-49FC-9DB3-A9B839B6D2FD}" dt="2024-11-25T18:52:02.042" v="463" actId="20577"/>
          <ac:spMkLst>
            <pc:docMk/>
            <pc:sldMk cId="2722816746" sldId="302"/>
            <ac:spMk id="2" creationId="{A320BDF5-2DE3-B548-A707-F0D47A67BEFD}"/>
          </ac:spMkLst>
        </pc:spChg>
        <pc:spChg chg="del">
          <ac:chgData name="Laura Semini" userId="aab6845a-d3e9-48f6-9d00-f0c56744cbbd" providerId="ADAL" clId="{890F1324-3B88-49FC-9DB3-A9B839B6D2FD}" dt="2024-11-25T18:48:45.624" v="340"/>
          <ac:spMkLst>
            <pc:docMk/>
            <pc:sldMk cId="2722816746" sldId="302"/>
            <ac:spMk id="4" creationId="{44F63458-B402-97A6-2A9A-71415F493F94}"/>
          </ac:spMkLst>
        </pc:spChg>
        <pc:picChg chg="add mod">
          <ac:chgData name="Laura Semini" userId="aab6845a-d3e9-48f6-9d00-f0c56744cbbd" providerId="ADAL" clId="{890F1324-3B88-49FC-9DB3-A9B839B6D2FD}" dt="2024-11-25T18:48:46.343" v="342" actId="962"/>
          <ac:picMkLst>
            <pc:docMk/>
            <pc:sldMk cId="2722816746" sldId="302"/>
            <ac:picMk id="6" creationId="{A5173C1E-3147-0B20-0FEF-7E08391468D3}"/>
          </ac:picMkLst>
        </pc:picChg>
      </pc:sldChg>
      <pc:sldChg chg="addSp delSp modSp new mod">
        <pc:chgData name="Laura Semini" userId="aab6845a-d3e9-48f6-9d00-f0c56744cbbd" providerId="ADAL" clId="{890F1324-3B88-49FC-9DB3-A9B839B6D2FD}" dt="2024-11-25T18:56:40.177" v="627" actId="404"/>
        <pc:sldMkLst>
          <pc:docMk/>
          <pc:sldMk cId="327788335" sldId="303"/>
        </pc:sldMkLst>
        <pc:spChg chg="mod">
          <ac:chgData name="Laura Semini" userId="aab6845a-d3e9-48f6-9d00-f0c56744cbbd" providerId="ADAL" clId="{890F1324-3B88-49FC-9DB3-A9B839B6D2FD}" dt="2024-11-25T18:56:40.177" v="627" actId="404"/>
          <ac:spMkLst>
            <pc:docMk/>
            <pc:sldMk cId="327788335" sldId="303"/>
            <ac:spMk id="2" creationId="{59F49085-28AB-380C-2AD0-98F2078C18E2}"/>
          </ac:spMkLst>
        </pc:spChg>
        <pc:spChg chg="del">
          <ac:chgData name="Laura Semini" userId="aab6845a-d3e9-48f6-9d00-f0c56744cbbd" providerId="ADAL" clId="{890F1324-3B88-49FC-9DB3-A9B839B6D2FD}" dt="2024-11-25T18:52:49.529" v="471" actId="478"/>
          <ac:spMkLst>
            <pc:docMk/>
            <pc:sldMk cId="327788335" sldId="303"/>
            <ac:spMk id="4" creationId="{34445575-7E01-5880-BA65-2557AB30DA42}"/>
          </ac:spMkLst>
        </pc:spChg>
        <pc:picChg chg="add mod">
          <ac:chgData name="Laura Semini" userId="aab6845a-d3e9-48f6-9d00-f0c56744cbbd" providerId="ADAL" clId="{890F1324-3B88-49FC-9DB3-A9B839B6D2FD}" dt="2024-11-25T18:52:51.291" v="474" actId="962"/>
          <ac:picMkLst>
            <pc:docMk/>
            <pc:sldMk cId="327788335" sldId="303"/>
            <ac:picMk id="6" creationId="{50827914-0385-297F-F9C7-98B133490D37}"/>
          </ac:picMkLst>
        </pc:picChg>
        <pc:inkChg chg="add del">
          <ac:chgData name="Laura Semini" userId="aab6845a-d3e9-48f6-9d00-f0c56744cbbd" providerId="ADAL" clId="{890F1324-3B88-49FC-9DB3-A9B839B6D2FD}" dt="2024-11-25T18:53:32.174" v="476" actId="9405"/>
          <ac:inkMkLst>
            <pc:docMk/>
            <pc:sldMk cId="327788335" sldId="303"/>
            <ac:inkMk id="7" creationId="{BBAB7B4E-20D3-5B9C-B2BD-AA3BF6A4E82B}"/>
          </ac:inkMkLst>
        </pc:inkChg>
        <pc:inkChg chg="add">
          <ac:chgData name="Laura Semini" userId="aab6845a-d3e9-48f6-9d00-f0c56744cbbd" providerId="ADAL" clId="{890F1324-3B88-49FC-9DB3-A9B839B6D2FD}" dt="2024-11-25T18:53:36.420" v="477" actId="9405"/>
          <ac:inkMkLst>
            <pc:docMk/>
            <pc:sldMk cId="327788335" sldId="303"/>
            <ac:inkMk id="8" creationId="{122DCBC5-343C-52BB-A0AF-06A064B97EC1}"/>
          </ac:inkMkLst>
        </pc:inkChg>
        <pc:inkChg chg="add del">
          <ac:chgData name="Laura Semini" userId="aab6845a-d3e9-48f6-9d00-f0c56744cbbd" providerId="ADAL" clId="{890F1324-3B88-49FC-9DB3-A9B839B6D2FD}" dt="2024-11-25T18:53:42.551" v="479" actId="9405"/>
          <ac:inkMkLst>
            <pc:docMk/>
            <pc:sldMk cId="327788335" sldId="303"/>
            <ac:inkMk id="9" creationId="{B0FFD491-E995-902C-7233-5B4C68E1183A}"/>
          </ac:inkMkLst>
        </pc:inkChg>
        <pc:inkChg chg="add del">
          <ac:chgData name="Laura Semini" userId="aab6845a-d3e9-48f6-9d00-f0c56744cbbd" providerId="ADAL" clId="{890F1324-3B88-49FC-9DB3-A9B839B6D2FD}" dt="2024-11-25T18:53:47.818" v="481" actId="9405"/>
          <ac:inkMkLst>
            <pc:docMk/>
            <pc:sldMk cId="327788335" sldId="303"/>
            <ac:inkMk id="10" creationId="{59387AE5-CC8C-3CEC-6794-CD33630A4D8D}"/>
          </ac:inkMkLst>
        </pc:inkChg>
        <pc:inkChg chg="add">
          <ac:chgData name="Laura Semini" userId="aab6845a-d3e9-48f6-9d00-f0c56744cbbd" providerId="ADAL" clId="{890F1324-3B88-49FC-9DB3-A9B839B6D2FD}" dt="2024-11-25T18:53:59.332" v="482" actId="9405"/>
          <ac:inkMkLst>
            <pc:docMk/>
            <pc:sldMk cId="327788335" sldId="303"/>
            <ac:inkMk id="11" creationId="{FCB8F705-D2D9-1102-1F94-A239A37B3D98}"/>
          </ac:inkMkLst>
        </pc:inkChg>
        <pc:inkChg chg="add">
          <ac:chgData name="Laura Semini" userId="aab6845a-d3e9-48f6-9d00-f0c56744cbbd" providerId="ADAL" clId="{890F1324-3B88-49FC-9DB3-A9B839B6D2FD}" dt="2024-11-25T18:54:03.391" v="483" actId="9405"/>
          <ac:inkMkLst>
            <pc:docMk/>
            <pc:sldMk cId="327788335" sldId="303"/>
            <ac:inkMk id="12" creationId="{7FD3C7CB-F005-04E9-BC2F-3651A1D7972A}"/>
          </ac:inkMkLst>
        </pc:inkChg>
        <pc:inkChg chg="add">
          <ac:chgData name="Laura Semini" userId="aab6845a-d3e9-48f6-9d00-f0c56744cbbd" providerId="ADAL" clId="{890F1324-3B88-49FC-9DB3-A9B839B6D2FD}" dt="2024-11-25T18:55:16.406" v="484" actId="9405"/>
          <ac:inkMkLst>
            <pc:docMk/>
            <pc:sldMk cId="327788335" sldId="303"/>
            <ac:inkMk id="13" creationId="{8BA2369D-6B94-0AA1-4889-C9FC5CDFC41D}"/>
          </ac:inkMkLst>
        </pc:inkChg>
        <pc:inkChg chg="add">
          <ac:chgData name="Laura Semini" userId="aab6845a-d3e9-48f6-9d00-f0c56744cbbd" providerId="ADAL" clId="{890F1324-3B88-49FC-9DB3-A9B839B6D2FD}" dt="2024-11-25T18:55:24.205" v="485" actId="9405"/>
          <ac:inkMkLst>
            <pc:docMk/>
            <pc:sldMk cId="327788335" sldId="303"/>
            <ac:inkMk id="14" creationId="{0112E1AB-5506-E09B-57E1-07FB86D70D5E}"/>
          </ac:inkMkLst>
        </pc:inkChg>
        <pc:inkChg chg="add del">
          <ac:chgData name="Laura Semini" userId="aab6845a-d3e9-48f6-9d00-f0c56744cbbd" providerId="ADAL" clId="{890F1324-3B88-49FC-9DB3-A9B839B6D2FD}" dt="2024-11-25T18:55:30.410" v="487" actId="9405"/>
          <ac:inkMkLst>
            <pc:docMk/>
            <pc:sldMk cId="327788335" sldId="303"/>
            <ac:inkMk id="15" creationId="{EA122885-9B87-A05E-322B-ABCC1C6E8426}"/>
          </ac:inkMkLst>
        </pc:inkChg>
      </pc:sldChg>
      <pc:sldChg chg="addSp delSp modSp new mod">
        <pc:chgData name="Laura Semini" userId="aab6845a-d3e9-48f6-9d00-f0c56744cbbd" providerId="ADAL" clId="{890F1324-3B88-49FC-9DB3-A9B839B6D2FD}" dt="2024-11-25T19:00:54.714" v="683" actId="20577"/>
        <pc:sldMkLst>
          <pc:docMk/>
          <pc:sldMk cId="3509946101" sldId="304"/>
        </pc:sldMkLst>
        <pc:spChg chg="mod">
          <ac:chgData name="Laura Semini" userId="aab6845a-d3e9-48f6-9d00-f0c56744cbbd" providerId="ADAL" clId="{890F1324-3B88-49FC-9DB3-A9B839B6D2FD}" dt="2024-11-25T19:00:54.714" v="683" actId="20577"/>
          <ac:spMkLst>
            <pc:docMk/>
            <pc:sldMk cId="3509946101" sldId="304"/>
            <ac:spMk id="2" creationId="{70EC4E59-4039-C0F9-EFA5-28A29A93541E}"/>
          </ac:spMkLst>
        </pc:spChg>
        <pc:spChg chg="del">
          <ac:chgData name="Laura Semini" userId="aab6845a-d3e9-48f6-9d00-f0c56744cbbd" providerId="ADAL" clId="{890F1324-3B88-49FC-9DB3-A9B839B6D2FD}" dt="2024-11-25T19:00:25.399" v="645" actId="478"/>
          <ac:spMkLst>
            <pc:docMk/>
            <pc:sldMk cId="3509946101" sldId="304"/>
            <ac:spMk id="4" creationId="{EDCF181A-E638-8B6D-7B8F-3AB3407064CA}"/>
          </ac:spMkLst>
        </pc:spChg>
        <pc:picChg chg="add mod">
          <ac:chgData name="Laura Semini" userId="aab6845a-d3e9-48f6-9d00-f0c56744cbbd" providerId="ADAL" clId="{890F1324-3B88-49FC-9DB3-A9B839B6D2FD}" dt="2024-11-25T19:00:32.449" v="650" actId="14100"/>
          <ac:picMkLst>
            <pc:docMk/>
            <pc:sldMk cId="3509946101" sldId="304"/>
            <ac:picMk id="6" creationId="{F3B3EAC3-4DE0-0318-0907-F0F10AF41A2C}"/>
          </ac:picMkLst>
        </pc:picChg>
      </pc:sldChg>
      <pc:sldChg chg="addSp delSp modSp new mod">
        <pc:chgData name="Laura Semini" userId="aab6845a-d3e9-48f6-9d00-f0c56744cbbd" providerId="ADAL" clId="{890F1324-3B88-49FC-9DB3-A9B839B6D2FD}" dt="2024-11-25T19:03:58.677" v="832" actId="404"/>
        <pc:sldMkLst>
          <pc:docMk/>
          <pc:sldMk cId="2240202898" sldId="305"/>
        </pc:sldMkLst>
        <pc:spChg chg="mod">
          <ac:chgData name="Laura Semini" userId="aab6845a-d3e9-48f6-9d00-f0c56744cbbd" providerId="ADAL" clId="{890F1324-3B88-49FC-9DB3-A9B839B6D2FD}" dt="2024-11-25T19:03:58.677" v="832" actId="404"/>
          <ac:spMkLst>
            <pc:docMk/>
            <pc:sldMk cId="2240202898" sldId="305"/>
            <ac:spMk id="2" creationId="{6F262EAB-D826-3E01-F623-9D428260AC55}"/>
          </ac:spMkLst>
        </pc:spChg>
        <pc:spChg chg="add del">
          <ac:chgData name="Laura Semini" userId="aab6845a-d3e9-48f6-9d00-f0c56744cbbd" providerId="ADAL" clId="{890F1324-3B88-49FC-9DB3-A9B839B6D2FD}" dt="2024-11-25T19:02:54.445" v="717" actId="478"/>
          <ac:spMkLst>
            <pc:docMk/>
            <pc:sldMk cId="2240202898" sldId="305"/>
            <ac:spMk id="4" creationId="{DCAC0E7F-609F-0462-41B5-E51EEC82DEC2}"/>
          </ac:spMkLst>
        </pc:spChg>
        <pc:picChg chg="add mod">
          <ac:chgData name="Laura Semini" userId="aab6845a-d3e9-48f6-9d00-f0c56744cbbd" providerId="ADAL" clId="{890F1324-3B88-49FC-9DB3-A9B839B6D2FD}" dt="2024-11-25T19:01:05.188" v="689"/>
          <ac:picMkLst>
            <pc:docMk/>
            <pc:sldMk cId="2240202898" sldId="305"/>
            <ac:picMk id="6" creationId="{B82607B7-EA1C-A638-9568-B03A98C542BB}"/>
          </ac:picMkLst>
        </pc:picChg>
        <pc:picChg chg="add mod">
          <ac:chgData name="Laura Semini" userId="aab6845a-d3e9-48f6-9d00-f0c56744cbbd" providerId="ADAL" clId="{890F1324-3B88-49FC-9DB3-A9B839B6D2FD}" dt="2024-11-25T19:03:32.691" v="802" actId="1076"/>
          <ac:picMkLst>
            <pc:docMk/>
            <pc:sldMk cId="2240202898" sldId="305"/>
            <ac:picMk id="8" creationId="{6E64BC72-2506-F0C2-C392-41B870E1B8D5}"/>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5T18:43:31.288"/>
    </inkml:context>
    <inkml:brush xml:id="br0">
      <inkml:brushProperty name="width" value="0.05" units="cm"/>
      <inkml:brushProperty name="height" value="0.05" units="cm"/>
      <inkml:brushProperty name="color" value="#E71224"/>
    </inkml:brush>
  </inkml:definitions>
  <inkml:trace contextRef="#ctx0" brushRef="#br0">1 355 24575,'44'30'0,"82"53"0,5-9 0,-118-68 0,1-1 0,0 0 0,1 0 0,23 3 0,-16-5 0,1-1 0,30-1 0,-31-1 0,176-8 0,-152 0 0,-31 5 0,18-2 0,147 4 0,-98 1 0,706 0 0,-781 0 0,-1 0 0,0-1 0,0 0 0,0 0 0,1 0 0,-1-1 0,-1 0 0,1 0 0,0 0 0,0-1 0,-1 0 0,0 0 0,7-5 0,-8 5 0,0 1 0,0-1 0,0 1 0,1 0 0,-1 1 0,10-3 0,-9 2 0,0 1 0,1-1 0,-1 0 0,0 0 0,6-5 0,-6 4 0,1 0 0,0 0 0,0 0 0,13-3 0,-13 5 0,1-2 0,-1 1 0,0-1 0,9-4 0,8-6 0,-17 10 0,-1 0 0,1-1 0,0 1 0,-1-1 0,0 0 0,7-8 0,-10 10 0,0 1 0,0-1 0,0 0 0,0 0 0,0 1 0,1-1 0,-1 1 0,0 0 0,4-2 0,23-5 0,-25 7 0,0 0 0,0 0 0,0 0 0,0 0 0,0-1 0,-1 0 0,1 0 0,0 0 0,-1 0 0,1 0 0,-1 0 0,4-5 0,-5 6 0,-1-1 0,0 0 0,0 0 0,0 1 0,-1-1 0,1 0 0,0 0 0,-1 0 0,1 0 0,-1 0 0,1 0 0,-1-3 0,0-26 0,-1 19 0,1 2 0,0 0 0,-1 1 0,0-1 0,0 1 0,-1-1 0,-1 1 0,-4-14 0,-3 3 0,0 1 0,-20-30 0,22 36 0,7 11 0,0 0 0,0 0 0,0 0 0,-1 0 0,1 0 0,0 0 0,-1 1 0,1-1 0,-1 0 0,0 1 0,1 0 0,-1-1 0,0 1 0,0 0 0,-3-2 0,0 1 0,-1 1 0,0 0 0,0-1 0,0 2 0,-8-1 0,-32 2 0,18 0 0,-15 0 0,-82-2 0,114-1 0,1 0 0,-1 0 0,-19-8 0,-7-2 0,-125-16 0,89 21 0,-106 6 0,86 2 0,-1026-1 0,1113 0 0,0 0 0,0 0 0,0 1 0,0 0 0,0 0 0,-8 3 0,12-3 0,-1 0 0,1 0 0,0 0 0,0 1 0,0-1 0,0 1 0,0-1 0,0 1 0,1 0 0,-1-1 0,0 1 0,1 0 0,-1 0 0,1 0 0,0 0 0,0 0 0,0 1 0,-2 3 0,-1 7 62,1 1-1,0-1 0,0 1 0,0 16 1,3 57-550,0-44-696,0-30-5642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5T18:55:24.204"/>
    </inkml:context>
    <inkml:brush xml:id="br0">
      <inkml:brushProperty name="width" value="0.05" units="cm"/>
      <inkml:brushProperty name="height" value="0.05" units="cm"/>
      <inkml:brushProperty name="color" value="#E71224"/>
    </inkml:brush>
  </inkml:definitions>
  <inkml:trace contextRef="#ctx0" brushRef="#br0">587 1 24575,'-2'0'0,"1"0"0,-1 1 0,1-1 0,-1 1 0,0-1 0,1 1 0,-1-1 0,1 1 0,-1 0 0,-1 2 0,-6 2 0,-3 0 0,0-1 0,0 0 0,-1-1 0,1 0 0,-1-1 0,-15 1 0,-79-2 0,53-2 0,38 1 0,0-1 0,1 2 0,-18 1 0,28-1 0,0 1 0,-1-1 0,1 1 0,0-1 0,-1 2 0,1-1 0,0 0 0,1 1 0,-9 6 0,-4 4 0,9-8 0,0 1 0,1-1 0,0 2 0,1-1 0,-1 1 0,-9 13 0,-4 12 0,-17 36 0,33-57 0,0 0 0,0 0 0,1 0 0,1 0 0,-2 22 0,2 58 0,2-73 0,0 24 0,1 41 0,0-76 0,1 0 0,-1-1 0,1 1 0,0-1 0,1 0 0,0 0 0,0 0 0,0 0 0,7 10 0,-3-7 0,0-1 0,1 1 0,-1-1 0,2-1 0,10 9 0,74 40 0,-61-39 0,-11-6 0,-1-2 0,2 0 0,-1-1 0,1-2 0,1 0 0,-1-1 0,1-1 0,0-1 0,34-1 0,103-3 0,-52-2 0,-77 1 0,-1-1 0,0-2 0,39-11 0,18-2 0,-3 4 0,164-3 0,495 19 0,-737-2 0,0 0 0,1-1 0,-1 1 0,0-1 0,0 0 0,1-1 0,-1 0 0,0 1 0,-1-2 0,1 1 0,0-1 0,-1 0 0,1 0 0,6-5 0,4-6 0,-1 0 0,22-26 0,1-2 0,-10 15 0,-6 6 0,28-33 0,-47 49 0,0 1 0,0-1 0,0 0 0,-1-1 0,0 1 0,0 0 0,0-1 0,0 1 0,-1-1 0,1-10 0,-1-5 0,-2-35 0,-1 18 0,2 32 0,0-1 0,0 0 0,-1-1 0,-2-11 0,3 17 0,-1 0 0,0-1 0,0 1 0,0 0 0,0 0 0,0 0 0,0 0 0,0 0 0,-1 0 0,1 1 0,-1-1 0,1 0 0,-1 1 0,0-1 0,0 1 0,-1-2 0,-15-7 0,-30-12 0,32 15 0,0 0 0,-30-20 0,26 13 0,4 2 0,0 0 0,0 2 0,-1 0 0,-26-11 0,-7 3 0,-60-13 0,82 24 0,13 3 0,-1 1 0,-29-4 0,-131 7 0,83 1 0,-997-1-1365,1076 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5T18:43:39.046"/>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5T18:43:56.432"/>
    </inkml:context>
    <inkml:brush xml:id="br0">
      <inkml:brushProperty name="width" value="0.05" units="cm"/>
      <inkml:brushProperty name="height" value="0.05" units="cm"/>
      <inkml:brushProperty name="color" value="#E71224"/>
    </inkml:brush>
  </inkml:definitions>
  <inkml:trace contextRef="#ctx0" brushRef="#br0">1 185 24575,'-1'63'0,"2"68"0,-1-129 0,0 0 0,0 0 0,0 0 0,0 0 0,1 0 0,-1 0 0,1 0 0,-1 0 0,1-1 0,0 1 0,-1 0 0,1 0 0,0-1 0,0 1 0,0 0 0,1-1 0,-1 1 0,0-1 0,1 1 0,-1-1 0,0 0 0,1 0 0,0 0 0,-1 0 0,1 0 0,0 0 0,-1 0 0,1 0 0,0 0 0,0-1 0,0 1 0,0-1 0,-1 0 0,5 1 0,16 0 0,35-2 0,-12-1 0,1046 1 0,-539 2 0,-544-2 0,1 1 0,-1-2 0,0 1 0,13-6 0,-11 4 0,1 1 0,14-3 0,93 3 0,-61 3 0,987-1 0,-1038 1 0,-1-1 0,1 1 0,0 0 0,0 0 0,6 3 0,29 13 0,-22-10 0,-7-1 0,0-2 0,0 0 0,0 0 0,0-1 0,23 2 0,12 1 0,-31-3 0,24 1 0,-28-4 0,-1 0 0,0 1 0,0 0 0,15 3 0,-9-1 0,0 0 0,30 1 0,35-5 0,-28 0 0,721 1 0,-748-1 0,45-8 0,16-2 0,40 2 0,122 3 0,-162 7 0,198-1 0,-283 0 0,1 0 0,-1 0 0,1-1 0,-1 1 0,1-1 0,-1 0 0,1 0 0,-1 0 0,6-3 0,-7 3 0,1-1 0,-1 1 0,0-1 0,0 0 0,0 0 0,0 0 0,0 0 0,-1 0 0,1 0 0,-1-1 0,1 1 0,-1 0 0,2-4 0,-1 0 0,0 0 0,-1 0 0,1 0 0,-1 0 0,0 0 0,0-8 0,-3-40 0,0 19 0,3 32 0,-1 0 0,0 0 0,-1 0 0,1 0 0,0 0 0,-1 0 0,0 0 0,0 1 0,0-1 0,0 0 0,0 0 0,0 1 0,-1-1 0,1 0 0,-1 1 0,1 0 0,-1-1 0,0 1 0,0 0 0,0 0 0,-3-2 0,-2-2 0,-33-25 0,37 29 0,-1 0 0,0 0 0,0 0 0,1 1 0,-1-1 0,0 1 0,0 0 0,-1 0 0,-5 0 0,-4 0 0,-21 3 0,25-2 0,0 1 0,0-1 0,-1-1 0,-9-1 0,18 2 0,0-1 0,0 1 0,0-1 0,0 0 0,1 0 0,-1 0 0,0 1 0,1-1 0,-1-1 0,1 1 0,-1 0 0,1 0 0,-1-1 0,1 1 0,0-1 0,-1 1 0,1-1 0,0 1 0,-1-3 0,0-2 0,-1 0 0,2 1 0,-1-1 0,0 0 0,0-6 0,1 3 0,0 4 0,0 0 0,0-1 0,0 1 0,-3-8 0,3 12 0,0-1 0,0 1 0,0-1 0,0 1 0,0 0 0,0-1 0,0 1 0,0 0 0,0 0 0,0 0 0,-1 0 0,1 0 0,-1 0 0,1 0 0,0 0 0,-1 0 0,0 1 0,1-1 0,-3 0 0,-4 0 0,1 0 0,-1 0 0,-9 0 0,9 1 0,0 0 0,0-1 0,-10-2 0,4 0 0,-1 1 0,-28-2 0,-30 4 0,25 1 0,-264-1 0,263 4 0,2 0 0,29-4 0,1 1 0,-1 0 0,1 1 0,-20 6 0,2 0 0,24-6 0,0 0 0,0 1 0,-16 7 0,3 1 0,0 0 0,-1-2 0,-1-1 0,-30 5 0,-8-4 0,39-5 0,0-2 0,-40 1 0,-11 0 0,-109 0 0,112-4 0,-955 1 0,1004-1 0,-29-5 0,28 2 0,-28 0 0,34 5 0,-1-2 0,-35-6 0,30 3 0,1 2 0,-1 0 0,-34 4 0,14-2 0,18 1 0,0-2 0,-42-7 0,42 4 0,-1 1 0,-56 3 0,37 1 0,40-2 0,0 0 0,0 0 0,0 0 0,1-1 0,-1-1 0,1 1 0,-1-1 0,-7-4 0,6 3 0,1 0 0,-1 1 0,0 0 0,0 0 0,-10-1 0,-2 2 0,-19 1 0,-12-1 0,-25 0 0,5 1 0,29-5 0,26 3 0,-26-1 0,24 3 0,-75-4 0,-37-4 0,115 8 0,-29-5 0,28 3 0,-23-1 0,-199 3 0,114 2 0,-379-1 0,500 0 0,0 0 0,-1 0 0,1 0 0,0 1 0,0-1 0,0 1 0,-1 0 0,1 0 0,0 0 0,0 0 0,1 1 0,-1-1 0,0 1 0,0 0 0,1 0 0,-1 0 0,1 0 0,-1 0 0,1 0 0,-3 4 0,-20 24 0,16-18 0,0 0 0,-1-1 0,-22 19 0,25-25 145,3-2-522,0 0-1,0 0 0,-6 7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5T18:44:12.527"/>
    </inkml:context>
    <inkml:brush xml:id="br0">
      <inkml:brushProperty name="width" value="0.05" units="cm"/>
      <inkml:brushProperty name="height" value="0.05" units="cm"/>
      <inkml:brushProperty name="color" value="#E71224"/>
    </inkml:brush>
  </inkml:definitions>
  <inkml:trace contextRef="#ctx0" brushRef="#br0">491 24 24575,'-427'0'0,"423"0"0,0 0 0,0 0 0,0 0 0,0 1 0,0 0 0,1 0 0,-8 3 0,9-4 0,1 1 0,-1 0 0,1 0 0,0 0 0,-1 0 0,1 0 0,0 0 0,0 0 0,-1 0 0,1 1 0,0-1 0,0 0 0,1 1 0,-1-1 0,0 1 0,0-1 0,1 1 0,-1-1 0,1 1 0,-1 2 0,-1 10 0,1-1 0,1 1 0,1 21 0,1-2 0,-2 214 0,0-128 0,0-117 0,0 1 0,0-1 0,0 0 0,1 1 0,-1-1 0,1 1 0,-1-1 0,1 0 0,1 4 0,-1-4 0,0-1 0,0 0 0,0 0 0,0 0 0,0 1 0,0-1 0,1 0 0,-1 0 0,0-1 0,0 1 0,1 0 0,-1 0 0,0 0 0,1-1 0,-1 1 0,3 0 0,4 1 0,1-1 0,-1 0 0,1 0 0,15-1 0,-14 0 0,1 1 0,16 1 0,-3 2 0,44 2 0,26-6 0,-35-1 0,564 1 0,-611-1 0,0 0 0,0-1 0,0 0 0,15-6 0,-13 4 0,0 0 0,18-1 0,-22 3 0,0 0 0,0-1 0,0 0 0,11-5 0,14-4 0,-30 11 0,0-1 0,-1 0 0,1 0 0,-1-1 0,1 1 0,4-4 0,23-21 0,-32 27 0,2-2 0,0 0 0,-1 0 0,1-1 0,0 1 0,-1 0 0,0-1 0,1 1 0,-1-1 0,0 0 0,0 1 0,-1-1 0,1 0 0,0 1 0,0-5 0,-1-4 0,1-1 0,-2-13 0,0 7 0,1 16 0,0-1 0,0 0 0,0 1 0,0-1 0,-1 1 0,1-1 0,-1 1 0,0-1 0,1 1 0,-1-1 0,0 1 0,-1 0 0,1-1 0,0 1 0,-1 0 0,1 0 0,-1 0 0,1 0 0,-1 0 0,0 0 0,0 1 0,0-1 0,0 1 0,0-1 0,-1 1 0,1-1 0,0 1 0,-3-1 0,0 0 0,0 0 0,1 0 0,-1-1 0,1 0 0,-1 0 0,-5-5 0,8 6 0,1 0 0,-1 0 0,0 0 0,1-1 0,0 1 0,-1 0 0,1-1 0,0 1 0,0-1 0,0 1 0,1-1 0,-1 0 0,1 1 0,-1-6 0,2-22 0,0 24 0,-1 1 0,0 0 0,0-1 0,0 1 0,0-1 0,-3-7 0,3 12 0,-1-1 0,1 1 0,-1 0 0,0 0 0,0-1 0,0 1 0,0 0 0,0 0 0,0 0 0,0 0 0,0 0 0,0 0 0,-1 0 0,1 0 0,0 1 0,-3-2 0,-3-1 0,0 1 0,-8-3 0,4 2 0,-8-3 0,0 1 0,-34-4 0,41 8 0,0-1 0,0 0 0,0-1 0,0-1 0,1 1 0,-1-2 0,1 0 0,0 0 0,0-1 0,-19-13 0,7 0 0,-16-12 0,31 27 0,0 0 0,-1 1 0,1 0 0,-1 0 0,0 1 0,1 0 0,-11-1 0,-9 0 0,-55 3 0,35 1 0,-49-1 0,91 1-151,-1 0-1,1 0 0,0 1 0,0 0 1,0 0-1,0 0 0,0 1 1,-7 4-1,2 0-6674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5T18:46:15.621"/>
    </inkml:context>
    <inkml:brush xml:id="br0">
      <inkml:brushProperty name="width" value="0.05" units="cm"/>
      <inkml:brushProperty name="height" value="0.05" units="cm"/>
      <inkml:brushProperty name="color" value="#E71224"/>
    </inkml:brush>
  </inkml:definitions>
  <inkml:trace contextRef="#ctx0" brushRef="#br0">1111 101 24575,'-102'-5'0,"17"1"0,-327 3 0,211 2 0,196-1 0,1 0 0,-1 1 0,1 0 0,-1 0 0,1 0 0,-1 1 0,1 0 0,0 0 0,0 0 0,0 0 0,0 0 0,-4 4 0,-2 2 0,0 0 0,-18 20 0,21-19 0,-12 11 0,-25 23 0,38-37 0,0-1 0,0 1 0,1 0 0,0 0 0,0 1 0,0 0 0,1 0 0,0 0 0,0 0 0,-3 9 0,6-11 0,-1 0 0,-1 0 0,1 0 0,-1-1 0,1 1 0,-8 7 0,1-2 0,-16 13 0,23-21 0,0-1 0,1 1 0,-1 0 0,1 0 0,0 0 0,-1-1 0,1 1 0,0 0 0,0 1 0,0-1 0,1 0 0,-1 0 0,0 0 0,1 0 0,-1 5 0,0 2 0,1 1 0,1 12 0,0-4 0,-2 6 0,1-8 0,1 15 0,0-27 0,0-1 0,0 0 0,0 0 0,0 0 0,1 0 0,2 5 0,4 8 0,-2 0 0,12 32 0,-15-42 0,0-1 0,-1 1 0,0 0 0,0 0 0,0 0 0,-1 0 0,0 1 0,0-1 0,0 11 0,-2 117 0,1-131 0,0-1 0,1 1 0,-1-1 0,1 0 0,0 1 0,-1-1 0,1 0 0,0 1 0,0-1 0,0 0 0,1 0 0,-1 0 0,1 0 0,-1 0 0,1 0 0,-1 0 0,4 2 0,-2-2 0,0 1 0,0-1 0,0 0 0,0 0 0,0-1 0,0 1 0,1-1 0,-1 0 0,1 0 0,-1 0 0,6 1 0,128 8 0,32-11 0,-160 0 0,-1 0 0,1-1 0,0 0 0,-1-1 0,1 0 0,-1 0 0,14-8 0,19-7 0,-23 12 0,1 1 0,-1 0 0,1 2 0,0 0 0,1 1 0,19 0 0,128 8 0,-133-3 0,1 2 0,58 15 0,-60-11 0,0-1 0,0-2 0,0-2 0,67 1 0,78-10 0,-166 4 0,0 0 0,-1-1 0,1-1 0,15-4 0,11-3 0,51-3 0,-73 11 0,1-2 0,-1 0 0,0 0 0,26-12 0,-32 11 0,-1-1 0,1 0 0,-1 0 0,0-1 0,0 0 0,10-12 0,-3 5 0,-11 9 0,0 0 0,6-7 0,-10 10 0,1 0 0,-1 0 0,0-1 0,1 1 0,-1-1 0,0 1 0,-1-1 0,1 1 0,0-4 0,1-10 0,0 0 0,-2-1 0,0 1 0,-2-18 0,-3 2 0,-8-33 0,-55-137 0,33 106 0,-13-12 0,32 75 0,10 22 0,0-1 0,-16-20 0,19 28 0,0-1 0,-1 1 0,0 1 0,0-1 0,0 0 0,0 1 0,-1 0 0,1 0 0,-10-4 0,7 5 0,-1 0 0,0 1 0,1-1 0,-1 2 0,0-1 0,0 1 0,-13 2 0,-2-1 0,12-1 0,-79 4 0,77-2 0,0 0 0,0 1 0,0 0 0,-23 9 0,-14 11 0,-27 11 0,72-33 12,-3 3-209,0-1 1,0 0-1,0-1 0,-1 0 0,1 0 1,-18 1-1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5T18:53:36.418"/>
    </inkml:context>
    <inkml:brush xml:id="br0">
      <inkml:brushProperty name="width" value="0.05" units="cm"/>
      <inkml:brushProperty name="height" value="0.05" units="cm"/>
      <inkml:brushProperty name="color" value="#E71224"/>
    </inkml:brush>
  </inkml:definitions>
  <inkml:trace contextRef="#ctx0" brushRef="#br0">711 1 24575,'-560'0'0,"556"-1"0,-1 1 0,1 1 0,0-1 0,0 1 0,-1-1 0,1 1 0,0 0 0,0 1 0,0-1 0,0 1 0,0 0 0,0 0 0,-6 4 0,1 2 0,1 0 0,0 0 0,1 1 0,-10 14 0,5-7 0,9-11 0,-1 0 0,2 0 0,-1 0 0,1 1 0,-1-1 0,1 1 0,1 0 0,-1 0 0,1-1 0,-1 11 0,1 5 0,2 36 0,1-20 0,-3-4 0,1-19 0,0 1 0,0-1 0,4 19 0,-3-28 0,0 0 0,1-1 0,0 1 0,0-1 0,0 0 0,0 0 0,1 0 0,4 6 0,4 3 0,13 12 0,-16-18 0,8 8 0,1-1 0,0-1 0,0-1 0,26 14 0,82 32 0,-105-51 0,0-1 0,1 0 0,0-1 0,0-2 0,27 2 0,109-4 0,-106-3 0,-15 2 0,86-5 0,-102 3 0,1-1 0,0-1 0,36-12 0,-14-2 0,0-2 0,0-1 0,46-33 0,-71 42 0,0 1 0,1 1 0,0 1 0,1 1 0,0 0 0,0 2 0,1 0 0,21-3 0,133-23 0,-158 28 0,1 2 0,25-2 0,36 5 0,-26 1 0,1110-3 0,-1141 3 0,1 0 0,-1 1 0,40 11 0,-46-10 0,0-2 0,30 2 0,34-5 0,-27 0 0,-22 1 0,-9 1 0,33-4 0,-52 3 0,-1-1 0,1 1 0,0-1 0,-1 0 0,1 0 0,-1 0 0,1-1 0,-1 1 0,1-1 0,3-2 0,0-2 0,13-13 0,-2 1 0,-13 14 99,0-1-1,6-9 0,1-1-1758,-1 4-5166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5T18:53:59.330"/>
    </inkml:context>
    <inkml:brush xml:id="br0">
      <inkml:brushProperty name="width" value="0.05" units="cm"/>
      <inkml:brushProperty name="height" value="0.05" units="cm"/>
      <inkml:brushProperty name="color" value="#E71224"/>
    </inkml:brush>
  </inkml:definitions>
  <inkml:trace contextRef="#ctx0" brushRef="#br0">1194 124 24575,'-35'0'0,"0"1"0,-1-2 0,-68-10 0,72 6 0,0 2 0,0 1 0,-43 3 0,19 0 0,-588-1 0,640 0 0,-1 0 0,0 0 0,0 1 0,1-1 0,-1 1 0,1 0 0,-6 3 0,7-3 0,0 1 0,0-1 0,0 1 0,0 0 0,0 0 0,0 1 0,1-1 0,-1 1 0,1-1 0,-3 4 0,0 0 0,2-2 0,-1 0 0,1 0 0,0 0 0,1 0 0,-1 1 0,1-1 0,0 1 0,0 0 0,0-1 0,1 1 0,-3 8 0,3 17 0,1 42 0,1-28 0,-1-40 0,0-1 0,1 1 0,-1-1 0,0 1 0,1-1 0,1 5 0,-1-7 0,-1 0 0,1 0 0,-1 0 0,1 0 0,0 0 0,-1 0 0,1 0 0,0-1 0,0 1 0,-1 0 0,1 0 0,0-1 0,0 1 0,0 0 0,0-1 0,0 1 0,0-1 0,0 0 0,0 1 0,0-1 0,1 0 0,-1 1 0,0-1 0,1 0 0,21 2 0,0-2 0,27-2 0,-1 0 0,264 1 0,-160 2 0,-145-1 0,0 1 0,0 0 0,13 5 0,7 0 0,-18-4 0,-1 0 0,0 1 0,0 0 0,13 7 0,-14-6 0,1 0 0,-1-1 0,1 0 0,0 0 0,12 1 0,13-1 0,53-4 0,-30 0 0,1928 1 0,-1981 0 0,-1 0 0,1-1 0,0 1 0,-1-1 0,1 1 0,-1-1 0,0 0 0,1 0 0,4-3 0,-6 3 0,0 0 0,0-1 0,-1 1 0,1 0 0,0-1 0,-1 1 0,1-1 0,-1 0 0,0 1 0,1-1 0,-1 0 0,0 0 0,0 0 0,0 0 0,0 0 0,0-4 0,2-5 0,-2-1 0,0 1 0,0-1 0,-1 0 0,-2-19 0,0-2 0,2 22 0,0 6 0,0 0 0,0 0 0,-1 0 0,0 0 0,-2-9 0,3 12 0,-1 1 0,1 0 0,-1-1 0,0 1 0,0 0 0,0 0 0,0-1 0,1 1 0,-2 0 0,1 0 0,0 0 0,0 0 0,0 0 0,0 0 0,-1 1 0,1-1 0,0 0 0,-1 1 0,1-1 0,0 1 0,-1-1 0,1 1 0,-1 0 0,-2-1 0,-18-1 0,0 2 0,-31 2 0,2 1 0,-231-3 0,282 0 0,0 0 0,0 0 0,-1 0 0,1 0 0,0 0 0,-1 0 0,1 0 0,0 0 0,0 0 0,-1 0 0,1 0 0,0 0 0,0 0 0,-1 0 0,1 0 0,0-1 0,0 1 0,-1 0 0,1 0 0,0 0 0,0 0 0,-1 0 0,1-1 0,0 1 0,0 0 0,0 0 0,-1 0 0,1-1 0,0 1 0,0 0 0,0 0 0,0-1 0,0 1 0,0-1 0,0 1 0,0-1 0,1 1 0,-1-1 0,0 1 0,0-1 0,1 1 0,-1 0 0,0-1 0,1 1 0,-1 0 0,0-1 0,1 1 0,17-14 0,-6 8 0,0 1 0,20-8 0,-23 11 0,0-2 0,1 0 0,-1 0 0,-1 0 0,1-1 0,13-10 0,5-10 0,-14 13 0,-1 1 0,1 0 0,1 1 0,19-11 0,-25 17 0,9-5 0,-16 8 0,0 1 0,0-1 0,0 0 0,0 1 0,0-1 0,0 0 0,-1 0 0,1 0 0,0 0 0,-1 0 0,1 0 0,-1 0 0,2-1 0,-2 2 0,0-1 0,0 1 0,0-1 0,0 1 0,0 0 0,0-1 0,0 1 0,0 0 0,0-1 0,0 1 0,-1 0 0,1-1 0,0 1 0,0 0 0,0-1 0,0 1 0,-1 0 0,1-1 0,0 1 0,0 0 0,0 0 0,-1-1 0,1 1 0,0 0 0,0 0 0,-1-1 0,1 1 0,0 0 0,-1 0 0,1 0 0,0 0 0,-1 0 0,1-1 0,0 1 0,-1 0 0,0 0 0,-13-3 0,13 3 0,-42-2 0,-63 5 0,10 6 0,12 9 0,29-12 0,-71-1 0,72-6 0,-72 2 0,120 0 0,-1 0 0,1 0 0,0 1 0,0 0 0,0 0 0,0 1 0,1 0 0,-1 0 0,1 0 0,-9 7 0,8-7 0,0 1 0,0-1 0,0 0 0,0 0 0,-1-1 0,-12 3 0,0-1 0,-21 0 0,12-1 0,-14 5 0,27-5 0,-16 2 0,-30 5 0,43-6 0,-1-1 0,-21 1 0,-134-4 0,76 0 0,85 0 0,0-1 0,0 0 0,-18-4 0,24 3 0,0 0 0,0-1 0,1 1 0,-1-1 0,1 0 0,0-1 0,-11-7 0,2 0 0,0 0 0,-20-10 0,28 17 0,-1 0 0,0 1 0,0 0 0,0 1 0,0 0 0,-1 0 0,-9-1 0,-100 2 184,63 2-1733,39-1-5277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5T18:54:03.390"/>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5T18:55:16.404"/>
    </inkml:context>
    <inkml:brush xml:id="br0">
      <inkml:brushProperty name="width" value="0.05" units="cm"/>
      <inkml:brushProperty name="height" value="0.05" units="cm"/>
      <inkml:brushProperty name="color" value="#E71224"/>
    </inkml:brush>
  </inkml:definitions>
  <inkml:trace contextRef="#ctx0" brushRef="#br0">384 26 24575,'-312'312'0,"305"-306"0,1 0 0,1 0 0,-1 1 0,1 0 0,0 0 0,1 0 0,0 1 0,-5 10 0,4-5 0,2 1 0,-1-1 0,2 1 0,-3 19 0,4 57 0,1-90 0,0 104 0,1 44 0,-1-144 0,0 1 0,1-1 0,0 0 0,1 8 0,-1-10 0,-1-1 0,1 0 0,0 0 0,-1 1 0,1-1 0,0 0 0,0 0 0,0 0 0,-1 1 0,1-1 0,1 0 0,-1 0 0,0-1 0,0 1 0,0 0 0,0 0 0,1 0 0,-1-1 0,2 1 0,2 1 0,0 0 0,1-1 0,-1 0 0,1 0 0,9-1 0,29-2 0,-32 1 0,-1 0 0,0 1 0,1 0 0,16 3 0,5 3 0,0-1 0,52 0 0,591-5 0,-289-1 0,-380 1 0,-1 0 0,1 0 0,-1-1 0,1 0 0,-1-1 0,8-2 0,-11 3 0,-1 0 0,1 0 0,-1 0 0,1-1 0,-1 1 0,0-1 0,0 1 0,1-1 0,-1 0 0,0 0 0,-1 0 0,1 0 0,0-1 0,-1 1 0,1 0 0,-1-1 0,2-2 0,11-37 0,-10 31 0,0-1 0,0 1 0,9-15 0,-11 23 0,0 0 0,1 0 0,0 0 0,0 0 0,0 1 0,0 0 0,0-1 0,6-2 0,4-3 0,-10 6 0,0 0 0,0 0 0,-1-1 0,1 1 0,-1-1 0,1 1 0,-1-1 0,0 0 0,0 0 0,0 0 0,-1 0 0,1 0 0,-1 0 0,1-1 0,-1 1 0,0 0 0,0-1 0,-1 1 0,1-1 0,0-3 0,0-24 0,-2-43 0,0 21 0,1-164 0,0 213 0,-1 0 0,1-1 0,0 1 0,-1-1 0,0 1 0,0 0 0,-1 0 0,-2-8 0,3 10 0,-1-1 0,1 1 0,0 0 0,-1 0 0,0 1 0,1-1 0,-1 0 0,0 0 0,0 1 0,0-1 0,0 1 0,0 0 0,0-1 0,0 1 0,-1 0 0,1 0 0,-4-1 0,-7 0 0,0 0 0,-1 1 0,1 0 0,-1 1 0,-21 2 0,-1 0 0,-200-2 0,131 0 0,92-1 0,1 0 0,-1-1 0,-12-3 0,12 2 0,-1 0 0,-17 0 0,5 2 0,14 2 0,-17-3 0,24 1 0,1 1 0,0-1 0,0 0 0,-1-1 0,1 1 0,0-1 0,-6-3 0,3 1 0,0 0 0,-1 1 0,1 0 0,-1 0 0,1 1 0,-11-2 0,-47-3 0,27 5 0,27 0 0,1 0 0,0-1 0,1 0 0,-1 0 0,-14-8 0,22 11 0,-9-4 0,-21-6 0,24 9 0,0-1 0,0 0 0,1-1 0,-1 0 0,1 0 0,-12-7 0,11 4 0,-1 0 0,0 1 0,-1 0 0,-18-7 0,17 9 0,0 1 0,-21-2 0,19 3 0,0-1 0,-13-3 0,-4-3 0,-28-9 0,43 13-1365,2 0-5461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EDD3E3-EDE2-6546-B53C-086D926439FB}" type="datetimeFigureOut">
              <a:rPr lang="it-IT" smtClean="0"/>
              <a:t>25/11/2024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B62D63-A4A5-0B4F-8F84-EBBF85B6A435}" type="slidenum">
              <a:rPr lang="it-IT" smtClean="0"/>
              <a:t>‹N›</a:t>
            </a:fld>
            <a:endParaRPr lang="it-IT"/>
          </a:p>
        </p:txBody>
      </p:sp>
    </p:spTree>
    <p:extLst>
      <p:ext uri="{BB962C8B-B14F-4D97-AF65-F5344CB8AC3E}">
        <p14:creationId xmlns:p14="http://schemas.microsoft.com/office/powerpoint/2010/main" val="1274125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27B62D63-A4A5-0B4F-8F84-EBBF85B6A435}" type="slidenum">
              <a:rPr lang="it-IT" smtClean="0"/>
              <a:t>1</a:t>
            </a:fld>
            <a:endParaRPr lang="it-IT"/>
          </a:p>
        </p:txBody>
      </p:sp>
    </p:spTree>
    <p:extLst>
      <p:ext uri="{BB962C8B-B14F-4D97-AF65-F5344CB8AC3E}">
        <p14:creationId xmlns:p14="http://schemas.microsoft.com/office/powerpoint/2010/main" val="68440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7B62D63-A4A5-0B4F-8F84-EBBF85B6A435}" type="slidenum">
              <a:rPr lang="it-IT" smtClean="0"/>
              <a:t>5</a:t>
            </a:fld>
            <a:endParaRPr lang="it-IT"/>
          </a:p>
        </p:txBody>
      </p:sp>
    </p:spTree>
    <p:extLst>
      <p:ext uri="{BB962C8B-B14F-4D97-AF65-F5344CB8AC3E}">
        <p14:creationId xmlns:p14="http://schemas.microsoft.com/office/powerpoint/2010/main" val="10085579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olo 1"/>
          <p:cNvSpPr>
            <a:spLocks noGrp="1"/>
          </p:cNvSpPr>
          <p:nvPr>
            <p:ph type="ctrTitle" hasCustomPrompt="1"/>
          </p:nvPr>
        </p:nvSpPr>
        <p:spPr>
          <a:xfrm>
            <a:off x="838201" y="1796312"/>
            <a:ext cx="10515599" cy="792163"/>
          </a:xfrm>
        </p:spPr>
        <p:txBody>
          <a:bodyPr anchor="b"/>
          <a:lstStyle>
            <a:lvl1pPr algn="l">
              <a:defRPr sz="4500" b="1">
                <a:solidFill>
                  <a:srgbClr val="0070C0"/>
                </a:solidFill>
                <a:latin typeface="Helvetica" pitchFamily="2" charset="0"/>
              </a:defRPr>
            </a:lvl1pPr>
          </a:lstStyle>
          <a:p>
            <a:r>
              <a:rPr lang="it-IT" dirty="0" err="1"/>
              <a:t>Lecture</a:t>
            </a:r>
            <a:r>
              <a:rPr lang="it-IT" dirty="0"/>
              <a:t> </a:t>
            </a:r>
            <a:r>
              <a:rPr lang="it-IT" dirty="0" err="1"/>
              <a:t>title</a:t>
            </a:r>
            <a:endParaRPr lang="it-IT" dirty="0"/>
          </a:p>
        </p:txBody>
      </p:sp>
      <p:sp>
        <p:nvSpPr>
          <p:cNvPr id="12" name="Rettangolo 11"/>
          <p:cNvSpPr/>
          <p:nvPr/>
        </p:nvSpPr>
        <p:spPr>
          <a:xfrm>
            <a:off x="1916722" y="4263915"/>
            <a:ext cx="9437077" cy="1077218"/>
          </a:xfrm>
          <a:prstGeom prst="rect">
            <a:avLst/>
          </a:prstGeom>
        </p:spPr>
        <p:txBody>
          <a:bodyPr wrap="square">
            <a:spAutoFit/>
          </a:bodyPr>
          <a:lstStyle/>
          <a:p>
            <a:r>
              <a:rPr lang="it-IT" sz="2400" b="1" dirty="0">
                <a:solidFill>
                  <a:srgbClr val="002060"/>
                </a:solidFill>
                <a:latin typeface="Helvetica" pitchFamily="2" charset="0"/>
              </a:rPr>
              <a:t>Laura Semini, Jacopo Soldani</a:t>
            </a:r>
            <a:br>
              <a:rPr lang="it-IT" sz="2400" b="1" dirty="0">
                <a:solidFill>
                  <a:srgbClr val="002060"/>
                </a:solidFill>
                <a:latin typeface="Helvetica" pitchFamily="2" charset="0"/>
              </a:rPr>
            </a:br>
            <a:r>
              <a:rPr lang="it-IT" sz="2000" dirty="0">
                <a:solidFill>
                  <a:srgbClr val="002060"/>
                </a:solidFill>
                <a:latin typeface="Helvetica" pitchFamily="2" charset="0"/>
              </a:rPr>
              <a:t>Corso di Laurea in Informatica</a:t>
            </a:r>
            <a:br>
              <a:rPr lang="it-IT" sz="2000" dirty="0">
                <a:solidFill>
                  <a:srgbClr val="002060"/>
                </a:solidFill>
                <a:latin typeface="Helvetica" pitchFamily="2" charset="0"/>
              </a:rPr>
            </a:br>
            <a:r>
              <a:rPr lang="it-IT" sz="2000" dirty="0">
                <a:solidFill>
                  <a:srgbClr val="002060"/>
                </a:solidFill>
                <a:latin typeface="Helvetica" pitchFamily="2" charset="0"/>
              </a:rPr>
              <a:t>Dipartimento di Informatica, Università of Pisa</a:t>
            </a:r>
          </a:p>
        </p:txBody>
      </p:sp>
      <p:sp>
        <p:nvSpPr>
          <p:cNvPr id="11" name="Content Placeholder 2"/>
          <p:cNvSpPr>
            <a:spLocks noGrp="1"/>
          </p:cNvSpPr>
          <p:nvPr>
            <p:ph idx="13" hasCustomPrompt="1"/>
          </p:nvPr>
        </p:nvSpPr>
        <p:spPr>
          <a:xfrm>
            <a:off x="838201" y="2614850"/>
            <a:ext cx="10515599" cy="538052"/>
          </a:xfrm>
        </p:spPr>
        <p:txBody>
          <a:bodyPr anchor="ctr" anchorCtr="0">
            <a:normAutofit/>
          </a:bodyPr>
          <a:lstStyle>
            <a:lvl1pPr marL="0" indent="0">
              <a:buNone/>
              <a:defRPr sz="2000" b="1" i="0" baseline="0">
                <a:solidFill>
                  <a:srgbClr val="002060"/>
                </a:solidFill>
                <a:latin typeface="Helvetica"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Course</a:t>
            </a:r>
          </a:p>
        </p:txBody>
      </p:sp>
      <p:pic>
        <p:nvPicPr>
          <p:cNvPr id="1026" name="Picture 2" descr="Image result for unipi logo transparent">
            <a:extLst>
              <a:ext uri="{FF2B5EF4-FFF2-40B4-BE49-F238E27FC236}">
                <a16:creationId xmlns:a16="http://schemas.microsoft.com/office/drawing/2014/main" id="{32E0D40D-3C45-4834-AC2E-3812D58C16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340195"/>
            <a:ext cx="905658" cy="924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800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79E39B-EBAB-E1D4-FE64-05BAE4F8137B}"/>
              </a:ext>
            </a:extLst>
          </p:cNvPr>
          <p:cNvSpPr>
            <a:spLocks noGrp="1"/>
          </p:cNvSpPr>
          <p:nvPr>
            <p:ph type="title" hasCustomPrompt="1"/>
          </p:nvPr>
        </p:nvSpPr>
        <p:spPr/>
        <p:txBody>
          <a:bodyPr/>
          <a:lstStyle/>
          <a:p>
            <a:r>
              <a:rPr lang="it-IT" dirty="0"/>
              <a:t>TITLE</a:t>
            </a:r>
            <a:endParaRPr lang="en-GB" dirty="0"/>
          </a:p>
        </p:txBody>
      </p:sp>
      <p:sp>
        <p:nvSpPr>
          <p:cNvPr id="3" name="Segnaposto numero diapositiva 2">
            <a:extLst>
              <a:ext uri="{FF2B5EF4-FFF2-40B4-BE49-F238E27FC236}">
                <a16:creationId xmlns:a16="http://schemas.microsoft.com/office/drawing/2014/main" id="{22299262-DFE3-043A-F486-9A234077401C}"/>
              </a:ext>
            </a:extLst>
          </p:cNvPr>
          <p:cNvSpPr>
            <a:spLocks noGrp="1"/>
          </p:cNvSpPr>
          <p:nvPr>
            <p:ph type="sldNum" sz="quarter" idx="10"/>
          </p:nvPr>
        </p:nvSpPr>
        <p:spPr/>
        <p:txBody>
          <a:bodyPr/>
          <a:lstStyle/>
          <a:p>
            <a:fld id="{BC7761EF-D7D7-437C-B4D2-40BF56B56D61}" type="slidenum">
              <a:rPr lang="it-IT" smtClean="0"/>
              <a:pPr/>
              <a:t>‹N›</a:t>
            </a:fld>
            <a:endParaRPr lang="it-IT" dirty="0"/>
          </a:p>
        </p:txBody>
      </p:sp>
      <p:sp>
        <p:nvSpPr>
          <p:cNvPr id="4" name="Text Placeholder 2">
            <a:extLst>
              <a:ext uri="{FF2B5EF4-FFF2-40B4-BE49-F238E27FC236}">
                <a16:creationId xmlns:a16="http://schemas.microsoft.com/office/drawing/2014/main" id="{A2F0712E-42D0-5430-F77D-EDD4D11A9608}"/>
              </a:ext>
            </a:extLst>
          </p:cNvPr>
          <p:cNvSpPr>
            <a:spLocks noGrp="1"/>
          </p:cNvSpPr>
          <p:nvPr>
            <p:ph idx="1"/>
          </p:nvPr>
        </p:nvSpPr>
        <p:spPr>
          <a:xfrm>
            <a:off x="468922" y="970671"/>
            <a:ext cx="11254155" cy="5511066"/>
          </a:xfrm>
          <a:prstGeom prst="rect">
            <a:avLst/>
          </a:prstGeom>
        </p:spPr>
        <p:txBody>
          <a:bodyPr vert="horz" lIns="91440" tIns="45720" rIns="91440" bIns="45720" rtlCol="0">
            <a:normAutofit/>
          </a:bodyPr>
          <a:lstStyle/>
          <a:p>
            <a:pPr lvl="0"/>
            <a:r>
              <a:rPr lang="it-IT"/>
              <a:t>Fare clic per modificare gli stili del testo dello schema</a:t>
            </a:r>
          </a:p>
        </p:txBody>
      </p:sp>
    </p:spTree>
    <p:extLst>
      <p:ext uri="{BB962C8B-B14F-4D97-AF65-F5344CB8AC3E}">
        <p14:creationId xmlns:p14="http://schemas.microsoft.com/office/powerpoint/2010/main" val="3922220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Layout personalizzato">
    <p:spTree>
      <p:nvGrpSpPr>
        <p:cNvPr id="1" name=""/>
        <p:cNvGrpSpPr/>
        <p:nvPr/>
      </p:nvGrpSpPr>
      <p:grpSpPr>
        <a:xfrm>
          <a:off x="0" y="0"/>
          <a:ext cx="0" cy="0"/>
          <a:chOff x="0" y="0"/>
          <a:chExt cx="0" cy="0"/>
        </a:xfrm>
      </p:grpSpPr>
      <p:grpSp>
        <p:nvGrpSpPr>
          <p:cNvPr id="13" name="Gruppo 12">
            <a:extLst>
              <a:ext uri="{FF2B5EF4-FFF2-40B4-BE49-F238E27FC236}">
                <a16:creationId xmlns:a16="http://schemas.microsoft.com/office/drawing/2014/main" id="{8E021182-F66D-5A79-717E-7C310B815E3E}"/>
              </a:ext>
            </a:extLst>
          </p:cNvPr>
          <p:cNvGrpSpPr/>
          <p:nvPr userDrawn="1"/>
        </p:nvGrpSpPr>
        <p:grpSpPr>
          <a:xfrm>
            <a:off x="4935015" y="2268015"/>
            <a:ext cx="2321970" cy="2321970"/>
            <a:chOff x="4793501" y="3211286"/>
            <a:chExt cx="2321970" cy="2321970"/>
          </a:xfrm>
        </p:grpSpPr>
        <p:pic>
          <p:nvPicPr>
            <p:cNvPr id="7" name="Elemento grafico 6" descr="Chat con riempimento a tinta unita">
              <a:extLst>
                <a:ext uri="{FF2B5EF4-FFF2-40B4-BE49-F238E27FC236}">
                  <a16:creationId xmlns:a16="http://schemas.microsoft.com/office/drawing/2014/main" id="{DB865D84-D1B9-5110-2DD2-FF464B36F7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93501" y="3211286"/>
              <a:ext cx="2321970" cy="2321970"/>
            </a:xfrm>
            <a:prstGeom prst="rect">
              <a:avLst/>
            </a:prstGeom>
          </p:spPr>
        </p:pic>
        <p:sp>
          <p:nvSpPr>
            <p:cNvPr id="5" name="Titolo 1">
              <a:extLst>
                <a:ext uri="{FF2B5EF4-FFF2-40B4-BE49-F238E27FC236}">
                  <a16:creationId xmlns:a16="http://schemas.microsoft.com/office/drawing/2014/main" id="{D8F76F57-1498-C78A-7628-3D40284E5033}"/>
                </a:ext>
              </a:extLst>
            </p:cNvPr>
            <p:cNvSpPr txBox="1">
              <a:spLocks/>
            </p:cNvSpPr>
            <p:nvPr userDrawn="1"/>
          </p:nvSpPr>
          <p:spPr>
            <a:xfrm>
              <a:off x="4992286" y="3653602"/>
              <a:ext cx="662609" cy="970672"/>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3600" b="1" kern="1200">
                  <a:solidFill>
                    <a:srgbClr val="0070C0"/>
                  </a:solidFill>
                  <a:latin typeface="Bahnschrift" panose="020B0502040204020203" pitchFamily="34" charset="0"/>
                  <a:ea typeface="+mj-ea"/>
                  <a:cs typeface="+mj-cs"/>
                </a:defRPr>
              </a:lvl1pPr>
            </a:lstStyle>
            <a:p>
              <a:pPr algn="ctr"/>
              <a:r>
                <a:rPr lang="en-GB" dirty="0">
                  <a:solidFill>
                    <a:schemeClr val="bg1"/>
                  </a:solidFill>
                </a:rPr>
                <a:t>Q </a:t>
              </a:r>
            </a:p>
          </p:txBody>
        </p:sp>
        <p:sp>
          <p:nvSpPr>
            <p:cNvPr id="12" name="Titolo 1">
              <a:extLst>
                <a:ext uri="{FF2B5EF4-FFF2-40B4-BE49-F238E27FC236}">
                  <a16:creationId xmlns:a16="http://schemas.microsoft.com/office/drawing/2014/main" id="{F4AFA860-5165-6696-42C7-D67C95D5C6EC}"/>
                </a:ext>
              </a:extLst>
            </p:cNvPr>
            <p:cNvSpPr txBox="1">
              <a:spLocks/>
            </p:cNvSpPr>
            <p:nvPr userDrawn="1"/>
          </p:nvSpPr>
          <p:spPr>
            <a:xfrm>
              <a:off x="5954486" y="3931898"/>
              <a:ext cx="662609" cy="970672"/>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3600" b="1" kern="1200">
                  <a:solidFill>
                    <a:srgbClr val="0070C0"/>
                  </a:solidFill>
                  <a:latin typeface="Bahnschrift" panose="020B0502040204020203" pitchFamily="34" charset="0"/>
                  <a:ea typeface="+mj-ea"/>
                  <a:cs typeface="+mj-cs"/>
                </a:defRPr>
              </a:lvl1pPr>
            </a:lstStyle>
            <a:p>
              <a:pPr algn="ctr"/>
              <a:r>
                <a:rPr lang="en-GB" dirty="0">
                  <a:solidFill>
                    <a:schemeClr val="bg1"/>
                  </a:solidFill>
                </a:rPr>
                <a:t>A </a:t>
              </a:r>
            </a:p>
          </p:txBody>
        </p:sp>
      </p:grpSp>
    </p:spTree>
    <p:extLst>
      <p:ext uri="{BB962C8B-B14F-4D97-AF65-F5344CB8AC3E}">
        <p14:creationId xmlns:p14="http://schemas.microsoft.com/office/powerpoint/2010/main" val="13912118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921" y="-1"/>
            <a:ext cx="11254155" cy="970672"/>
          </a:xfrm>
          <a:prstGeom prst="rect">
            <a:avLst/>
          </a:prstGeom>
        </p:spPr>
        <p:txBody>
          <a:bodyPr vert="horz" lIns="91440" tIns="45720" rIns="91440" bIns="45720" rtlCol="0" anchor="ctr" anchorCtr="0">
            <a:normAutofit/>
          </a:bodyPr>
          <a:lstStyle/>
          <a:p>
            <a:r>
              <a:rPr lang="en-US" dirty="0"/>
              <a:t>TITLE</a:t>
            </a:r>
          </a:p>
        </p:txBody>
      </p:sp>
      <p:sp>
        <p:nvSpPr>
          <p:cNvPr id="3" name="Text Placeholder 2"/>
          <p:cNvSpPr>
            <a:spLocks noGrp="1"/>
          </p:cNvSpPr>
          <p:nvPr>
            <p:ph type="body" idx="1"/>
          </p:nvPr>
        </p:nvSpPr>
        <p:spPr>
          <a:xfrm>
            <a:off x="468922" y="970671"/>
            <a:ext cx="11254155" cy="5511066"/>
          </a:xfrm>
          <a:prstGeom prst="rect">
            <a:avLst/>
          </a:prstGeom>
        </p:spPr>
        <p:txBody>
          <a:bodyPr vert="horz" lIns="91440" tIns="45720" rIns="91440" bIns="45720" rtlCol="0">
            <a:normAutofit/>
          </a:bodyPr>
          <a:lstStyle/>
          <a:p>
            <a:pPr lvl="0"/>
            <a:r>
              <a:rPr lang="it-IT" dirty="0"/>
              <a:t>Content</a:t>
            </a:r>
          </a:p>
          <a:p>
            <a:pPr lvl="1"/>
            <a:r>
              <a:rPr lang="en-US" dirty="0"/>
              <a:t>Content</a:t>
            </a:r>
          </a:p>
          <a:p>
            <a:pPr lvl="2"/>
            <a:r>
              <a:rPr lang="en-US" dirty="0"/>
              <a:t>Content</a:t>
            </a:r>
          </a:p>
          <a:p>
            <a:pPr lvl="3"/>
            <a:r>
              <a:rPr lang="en-US" dirty="0"/>
              <a:t>Content</a:t>
            </a:r>
          </a:p>
          <a:p>
            <a:pPr lvl="4"/>
            <a:r>
              <a:rPr lang="en-US" dirty="0"/>
              <a:t>Content</a:t>
            </a:r>
          </a:p>
        </p:txBody>
      </p:sp>
      <p:sp>
        <p:nvSpPr>
          <p:cNvPr id="6" name="Slide Number Placeholder 5"/>
          <p:cNvSpPr>
            <a:spLocks noGrp="1"/>
          </p:cNvSpPr>
          <p:nvPr>
            <p:ph type="sldNum" sz="quarter" idx="4"/>
          </p:nvPr>
        </p:nvSpPr>
        <p:spPr>
          <a:xfrm>
            <a:off x="9245600" y="6481737"/>
            <a:ext cx="2743200" cy="365125"/>
          </a:xfrm>
          <a:prstGeom prst="rect">
            <a:avLst/>
          </a:prstGeom>
        </p:spPr>
        <p:txBody>
          <a:bodyPr vert="horz" lIns="91440" tIns="45720" rIns="91440" bIns="45720" rtlCol="0" anchor="ctr"/>
          <a:lstStyle>
            <a:lvl1pPr algn="r">
              <a:defRPr sz="1200" b="1">
                <a:solidFill>
                  <a:srgbClr val="002060"/>
                </a:solidFill>
                <a:latin typeface="Helvetica" pitchFamily="2" charset="0"/>
              </a:defRPr>
            </a:lvl1pPr>
          </a:lstStyle>
          <a:p>
            <a:fld id="{BC7761EF-D7D7-437C-B4D2-40BF56B56D61}" type="slidenum">
              <a:rPr lang="it-IT" smtClean="0"/>
              <a:pPr/>
              <a:t>‹N›</a:t>
            </a:fld>
            <a:endParaRPr lang="it-IT" dirty="0"/>
          </a:p>
        </p:txBody>
      </p:sp>
    </p:spTree>
    <p:extLst>
      <p:ext uri="{BB962C8B-B14F-4D97-AF65-F5344CB8AC3E}">
        <p14:creationId xmlns:p14="http://schemas.microsoft.com/office/powerpoint/2010/main" val="3210013119"/>
      </p:ext>
    </p:extLst>
  </p:cSld>
  <p:clrMap bg1="lt1" tx1="dk1" bg2="lt2" tx2="dk2" accent1="accent1" accent2="accent2" accent3="accent3" accent4="accent4" accent5="accent5" accent6="accent6" hlink="hlink" folHlink="folHlink"/>
  <p:sldLayoutIdLst>
    <p:sldLayoutId id="2147483666" r:id="rId1"/>
    <p:sldLayoutId id="2147483668" r:id="rId2"/>
    <p:sldLayoutId id="2147483669" r:id="rId3"/>
  </p:sldLayoutIdLst>
  <p:hf hdr="0" ftr="0"/>
  <p:txStyles>
    <p:titleStyle>
      <a:lvl1pPr algn="l" defTabSz="914400" rtl="0" eaLnBrk="1" latinLnBrk="0" hangingPunct="1">
        <a:lnSpc>
          <a:spcPct val="90000"/>
        </a:lnSpc>
        <a:spcBef>
          <a:spcPct val="0"/>
        </a:spcBef>
        <a:buNone/>
        <a:defRPr sz="3600" b="1" kern="1200">
          <a:solidFill>
            <a:srgbClr val="0070C0"/>
          </a:solidFill>
          <a:latin typeface="Bahnschrift" panose="020B0502040204020203" pitchFamily="34"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rgbClr val="002060"/>
          </a:solidFill>
          <a:latin typeface="Helvetica" pitchFamily="2" charset="0"/>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Helvetica" pitchFamily="2" charset="0"/>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lang="en-US" sz="2000" kern="1200" dirty="0" smtClean="0">
          <a:solidFill>
            <a:srgbClr val="002060"/>
          </a:solidFill>
          <a:latin typeface="Helvetica" pitchFamily="2" charset="0"/>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lang="en-US" sz="2000" kern="1200" dirty="0" smtClean="0">
          <a:solidFill>
            <a:srgbClr val="002060"/>
          </a:solidFill>
          <a:latin typeface="Helvetica" pitchFamily="2" charset="0"/>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lang="en-US" sz="2000" kern="1200" dirty="0">
          <a:solidFill>
            <a:srgbClr val="002060"/>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customXml" Target="../ink/ink5.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4.svg"/><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3.png"/><Relationship Id="rId5" Type="http://schemas.openxmlformats.org/officeDocument/2006/relationships/customXml" Target="../ink/ink2.xml"/><Relationship Id="rId10"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customXml" Target="../ink/ink4.xml"/><Relationship Id="rId1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6.xml"/><Relationship Id="rId7" Type="http://schemas.openxmlformats.org/officeDocument/2006/relationships/customXml" Target="../ink/ink8.xml"/><Relationship Id="rId12"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customXml" Target="../ink/ink10.xml"/><Relationship Id="rId5" Type="http://schemas.openxmlformats.org/officeDocument/2006/relationships/customXml" Target="../ink/ink7.xml"/><Relationship Id="rId10" Type="http://schemas.openxmlformats.org/officeDocument/2006/relationships/image" Target="../media/image20.png"/><Relationship Id="rId4" Type="http://schemas.openxmlformats.org/officeDocument/2006/relationships/image" Target="../media/image18.png"/><Relationship Id="rId9" Type="http://schemas.openxmlformats.org/officeDocument/2006/relationships/customXml" Target="../ink/ink9.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3CB87E-6487-356B-FFCD-5D4A609532C3}"/>
              </a:ext>
            </a:extLst>
          </p:cNvPr>
          <p:cNvSpPr>
            <a:spLocks noGrp="1"/>
          </p:cNvSpPr>
          <p:nvPr>
            <p:ph type="ctrTitle"/>
          </p:nvPr>
        </p:nvSpPr>
        <p:spPr/>
        <p:txBody>
          <a:bodyPr/>
          <a:lstStyle/>
          <a:p>
            <a:r>
              <a:rPr lang="en-GB" dirty="0"/>
              <a:t>17. </a:t>
            </a:r>
            <a:r>
              <a:rPr lang="en-GB" dirty="0" err="1"/>
              <a:t>Esercitazione</a:t>
            </a:r>
            <a:endParaRPr lang="en-GB" dirty="0"/>
          </a:p>
        </p:txBody>
      </p:sp>
      <p:sp>
        <p:nvSpPr>
          <p:cNvPr id="3" name="Segnaposto contenuto 2">
            <a:extLst>
              <a:ext uri="{FF2B5EF4-FFF2-40B4-BE49-F238E27FC236}">
                <a16:creationId xmlns:a16="http://schemas.microsoft.com/office/drawing/2014/main" id="{E5A036A9-6C52-65A2-4466-C069F37AA0DA}"/>
              </a:ext>
            </a:extLst>
          </p:cNvPr>
          <p:cNvSpPr>
            <a:spLocks noGrp="1"/>
          </p:cNvSpPr>
          <p:nvPr>
            <p:ph idx="13"/>
          </p:nvPr>
        </p:nvSpPr>
        <p:spPr/>
        <p:txBody>
          <a:bodyPr/>
          <a:lstStyle/>
          <a:p>
            <a:r>
              <a:rPr lang="en-GB" dirty="0"/>
              <a:t>IS 2024-2025</a:t>
            </a:r>
          </a:p>
        </p:txBody>
      </p:sp>
    </p:spTree>
    <p:extLst>
      <p:ext uri="{BB962C8B-B14F-4D97-AF65-F5344CB8AC3E}">
        <p14:creationId xmlns:p14="http://schemas.microsoft.com/office/powerpoint/2010/main" val="93611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262EAB-D826-3E01-F623-9D428260AC55}"/>
              </a:ext>
            </a:extLst>
          </p:cNvPr>
          <p:cNvSpPr>
            <a:spLocks noGrp="1"/>
          </p:cNvSpPr>
          <p:nvPr>
            <p:ph type="title"/>
          </p:nvPr>
        </p:nvSpPr>
        <p:spPr/>
        <p:txBody>
          <a:bodyPr>
            <a:normAutofit fontScale="90000"/>
          </a:bodyPr>
          <a:lstStyle/>
          <a:p>
            <a:r>
              <a:rPr kumimoji="0" lang="it-IT" sz="3600" b="1" i="0" u="none" strike="noStrike" kern="1200" cap="none" spc="0" normalizeH="0" baseline="0" noProof="0" dirty="0">
                <a:ln>
                  <a:noFill/>
                </a:ln>
                <a:solidFill>
                  <a:srgbClr val="0070C0"/>
                </a:solidFill>
                <a:effectLst/>
                <a:uLnTx/>
                <a:uFillTx/>
                <a:latin typeface="Bahnschrift" panose="020B0502040204020203" pitchFamily="34" charset="0"/>
                <a:ea typeface="+mj-ea"/>
                <a:cs typeface="+mj-cs"/>
              </a:rPr>
              <a:t>Soluzione ricevuta 4, passo 3: </a:t>
            </a:r>
            <a:r>
              <a:rPr kumimoji="0" lang="it-IT" sz="3100" b="1" i="0" u="none" strike="noStrike" kern="1200" cap="none" spc="0" normalizeH="0" baseline="0" noProof="0" dirty="0">
                <a:ln>
                  <a:noFill/>
                </a:ln>
                <a:solidFill>
                  <a:srgbClr val="0070C0"/>
                </a:solidFill>
                <a:effectLst/>
                <a:uLnTx/>
                <a:uFillTx/>
                <a:latin typeface="Bahnschrift" panose="020B0502040204020203" pitchFamily="34" charset="0"/>
                <a:ea typeface="+mj-ea"/>
                <a:cs typeface="+mj-cs"/>
              </a:rPr>
              <a:t>semplificabile, 2 classi Inquilino </a:t>
            </a:r>
            <a:r>
              <a:rPr kumimoji="0" lang="it-IT" sz="3100" b="1" i="0" u="none" strike="noStrike" kern="1200" cap="none" spc="0" normalizeH="0" baseline="0" noProof="0" dirty="0" err="1">
                <a:ln>
                  <a:noFill/>
                </a:ln>
                <a:solidFill>
                  <a:srgbClr val="0070C0"/>
                </a:solidFill>
                <a:effectLst/>
                <a:uLnTx/>
                <a:uFillTx/>
                <a:latin typeface="Bahnschrift" panose="020B0502040204020203" pitchFamily="34" charset="0"/>
                <a:ea typeface="+mj-ea"/>
                <a:cs typeface="+mj-cs"/>
              </a:rPr>
              <a:t>NOOOO</a:t>
            </a:r>
            <a:r>
              <a:rPr kumimoji="0" lang="it-IT" sz="3100" b="1" i="0" u="none" strike="noStrike" kern="1200" cap="none" spc="0" normalizeH="0" baseline="0" noProof="0" dirty="0">
                <a:ln>
                  <a:noFill/>
                </a:ln>
                <a:solidFill>
                  <a:srgbClr val="0070C0"/>
                </a:solidFill>
                <a:effectLst/>
                <a:uLnTx/>
                <a:uFillTx/>
                <a:latin typeface="Bahnschrift" panose="020B0502040204020203" pitchFamily="34" charset="0"/>
                <a:ea typeface="+mj-ea"/>
                <a:cs typeface="+mj-cs"/>
              </a:rPr>
              <a:t>, e Contesto è Inquilino di nuovo, manca il cambio strategia</a:t>
            </a:r>
            <a:endParaRPr lang="it-IT" dirty="0"/>
          </a:p>
        </p:txBody>
      </p:sp>
      <p:sp>
        <p:nvSpPr>
          <p:cNvPr id="3" name="Segnaposto numero diapositiva 2">
            <a:extLst>
              <a:ext uri="{FF2B5EF4-FFF2-40B4-BE49-F238E27FC236}">
                <a16:creationId xmlns:a16="http://schemas.microsoft.com/office/drawing/2014/main" id="{C3689949-59BE-9C04-C563-574EEE974A63}"/>
              </a:ext>
            </a:extLst>
          </p:cNvPr>
          <p:cNvSpPr>
            <a:spLocks noGrp="1"/>
          </p:cNvSpPr>
          <p:nvPr>
            <p:ph type="sldNum" sz="quarter" idx="10"/>
          </p:nvPr>
        </p:nvSpPr>
        <p:spPr/>
        <p:txBody>
          <a:bodyPr/>
          <a:lstStyle/>
          <a:p>
            <a:fld id="{BC7761EF-D7D7-437C-B4D2-40BF56B56D61}" type="slidenum">
              <a:rPr lang="it-IT" smtClean="0"/>
              <a:pPr/>
              <a:t>10</a:t>
            </a:fld>
            <a:endParaRPr lang="it-IT" dirty="0"/>
          </a:p>
        </p:txBody>
      </p:sp>
      <p:pic>
        <p:nvPicPr>
          <p:cNvPr id="8" name="Immagine 7" descr="Immagine che contiene testo, schermata, diagramma, Piano&#10;&#10;Descrizione generata automaticamente">
            <a:extLst>
              <a:ext uri="{FF2B5EF4-FFF2-40B4-BE49-F238E27FC236}">
                <a16:creationId xmlns:a16="http://schemas.microsoft.com/office/drawing/2014/main" id="{6E64BC72-2506-F0C2-C392-41B870E1B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949" y="1060498"/>
            <a:ext cx="9705642" cy="4825951"/>
          </a:xfrm>
          <a:prstGeom prst="rect">
            <a:avLst/>
          </a:prstGeom>
        </p:spPr>
      </p:pic>
    </p:spTree>
    <p:extLst>
      <p:ext uri="{BB962C8B-B14F-4D97-AF65-F5344CB8AC3E}">
        <p14:creationId xmlns:p14="http://schemas.microsoft.com/office/powerpoint/2010/main" val="2240202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2850722F-E5AB-CAB6-39D0-D120769C8466}"/>
              </a:ext>
            </a:extLst>
          </p:cNvPr>
          <p:cNvSpPr>
            <a:spLocks noGrp="1"/>
          </p:cNvSpPr>
          <p:nvPr>
            <p:ph type="sldNum" sz="quarter" idx="4294967295"/>
          </p:nvPr>
        </p:nvSpPr>
        <p:spPr>
          <a:xfrm>
            <a:off x="9448800" y="6481763"/>
            <a:ext cx="2743200" cy="365125"/>
          </a:xfrm>
        </p:spPr>
        <p:txBody>
          <a:bodyPr/>
          <a:lstStyle/>
          <a:p>
            <a:fld id="{BC7761EF-D7D7-437C-B4D2-40BF56B56D61}" type="slidenum">
              <a:rPr lang="it-IT" smtClean="0"/>
              <a:pPr/>
              <a:t>11</a:t>
            </a:fld>
            <a:endParaRPr lang="it-IT" dirty="0"/>
          </a:p>
        </p:txBody>
      </p:sp>
    </p:spTree>
    <p:extLst>
      <p:ext uri="{BB962C8B-B14F-4D97-AF65-F5344CB8AC3E}">
        <p14:creationId xmlns:p14="http://schemas.microsoft.com/office/powerpoint/2010/main" val="788381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9BC282-ED15-1D8D-C860-38268C107F96}"/>
              </a:ext>
            </a:extLst>
          </p:cNvPr>
          <p:cNvSpPr>
            <a:spLocks noGrp="1"/>
          </p:cNvSpPr>
          <p:nvPr>
            <p:ph type="title"/>
          </p:nvPr>
        </p:nvSpPr>
        <p:spPr/>
        <p:txBody>
          <a:bodyPr/>
          <a:lstStyle/>
          <a:p>
            <a:r>
              <a:rPr lang="it-IT" dirty="0"/>
              <a:t>SU COSA CI ESERCITIAMO?</a:t>
            </a:r>
          </a:p>
        </p:txBody>
      </p:sp>
      <p:sp>
        <p:nvSpPr>
          <p:cNvPr id="3" name="Segnaposto numero diapositiva 2">
            <a:extLst>
              <a:ext uri="{FF2B5EF4-FFF2-40B4-BE49-F238E27FC236}">
                <a16:creationId xmlns:a16="http://schemas.microsoft.com/office/drawing/2014/main" id="{3EFD77B3-6DF9-423B-B4CC-2967C144C210}"/>
              </a:ext>
            </a:extLst>
          </p:cNvPr>
          <p:cNvSpPr>
            <a:spLocks noGrp="1"/>
          </p:cNvSpPr>
          <p:nvPr>
            <p:ph type="sldNum" sz="quarter" idx="10"/>
          </p:nvPr>
        </p:nvSpPr>
        <p:spPr/>
        <p:txBody>
          <a:bodyPr/>
          <a:lstStyle/>
          <a:p>
            <a:fld id="{BC7761EF-D7D7-437C-B4D2-40BF56B56D61}" type="slidenum">
              <a:rPr lang="it-IT" smtClean="0"/>
              <a:pPr/>
              <a:t>2</a:t>
            </a:fld>
            <a:endParaRPr lang="it-IT" dirty="0"/>
          </a:p>
        </p:txBody>
      </p:sp>
      <p:sp>
        <p:nvSpPr>
          <p:cNvPr id="4" name="Segnaposto contenuto 3">
            <a:extLst>
              <a:ext uri="{FF2B5EF4-FFF2-40B4-BE49-F238E27FC236}">
                <a16:creationId xmlns:a16="http://schemas.microsoft.com/office/drawing/2014/main" id="{5F6803DE-5182-28C5-0A42-6DADCC4D7A75}"/>
              </a:ext>
            </a:extLst>
          </p:cNvPr>
          <p:cNvSpPr>
            <a:spLocks noGrp="1"/>
          </p:cNvSpPr>
          <p:nvPr>
            <p:ph idx="1"/>
          </p:nvPr>
        </p:nvSpPr>
        <p:spPr/>
        <p:txBody>
          <a:bodyPr/>
          <a:lstStyle/>
          <a:p>
            <a:endParaRPr lang="it-IT" dirty="0"/>
          </a:p>
          <a:p>
            <a:endParaRPr lang="it-IT" dirty="0"/>
          </a:p>
          <a:p>
            <a:r>
              <a:rPr lang="it-IT" dirty="0"/>
              <a:t>Applicazione dei design pattern al caso di studio Fino a qui tutto bene</a:t>
            </a:r>
            <a:endParaRPr lang="it-IT" b="1" dirty="0"/>
          </a:p>
        </p:txBody>
      </p:sp>
      <p:grpSp>
        <p:nvGrpSpPr>
          <p:cNvPr id="7" name="Gruppo 6">
            <a:extLst>
              <a:ext uri="{FF2B5EF4-FFF2-40B4-BE49-F238E27FC236}">
                <a16:creationId xmlns:a16="http://schemas.microsoft.com/office/drawing/2014/main" id="{53E35171-F3AD-EE6A-7313-F8E866FE7DAA}"/>
              </a:ext>
            </a:extLst>
          </p:cNvPr>
          <p:cNvGrpSpPr/>
          <p:nvPr/>
        </p:nvGrpSpPr>
        <p:grpSpPr>
          <a:xfrm>
            <a:off x="1978683" y="2643765"/>
            <a:ext cx="8234629" cy="3837972"/>
            <a:chOff x="2382571" y="2646391"/>
            <a:chExt cx="8234629" cy="3837972"/>
          </a:xfrm>
        </p:grpSpPr>
        <p:pic>
          <p:nvPicPr>
            <p:cNvPr id="5" name="Immagine 4">
              <a:extLst>
                <a:ext uri="{FF2B5EF4-FFF2-40B4-BE49-F238E27FC236}">
                  <a16:creationId xmlns:a16="http://schemas.microsoft.com/office/drawing/2014/main" id="{74681F4B-506E-08FF-E4A8-9FA6E551DC2C}"/>
                </a:ext>
              </a:extLst>
            </p:cNvPr>
            <p:cNvPicPr>
              <a:picLocks noChangeAspect="1"/>
            </p:cNvPicPr>
            <p:nvPr/>
          </p:nvPicPr>
          <p:blipFill>
            <a:blip r:embed="rId2"/>
            <a:stretch>
              <a:fillRect/>
            </a:stretch>
          </p:blipFill>
          <p:spPr>
            <a:xfrm>
              <a:off x="2382571" y="3079477"/>
              <a:ext cx="2273300" cy="2971800"/>
            </a:xfrm>
            <a:prstGeom prst="rect">
              <a:avLst/>
            </a:prstGeom>
          </p:spPr>
        </p:pic>
        <p:pic>
          <p:nvPicPr>
            <p:cNvPr id="6" name="Immagine 5">
              <a:extLst>
                <a:ext uri="{FF2B5EF4-FFF2-40B4-BE49-F238E27FC236}">
                  <a16:creationId xmlns:a16="http://schemas.microsoft.com/office/drawing/2014/main" id="{665040D1-D2F8-9F03-F361-8FAED39D25E8}"/>
                </a:ext>
              </a:extLst>
            </p:cNvPr>
            <p:cNvPicPr>
              <a:picLocks noChangeAspect="1"/>
            </p:cNvPicPr>
            <p:nvPr/>
          </p:nvPicPr>
          <p:blipFill rotWithShape="1">
            <a:blip r:embed="rId3">
              <a:duotone>
                <a:schemeClr val="accent1">
                  <a:shade val="45000"/>
                  <a:satMod val="135000"/>
                </a:schemeClr>
                <a:prstClr val="white"/>
              </a:duotone>
            </a:blip>
            <a:srcRect t="2082"/>
            <a:stretch/>
          </p:blipFill>
          <p:spPr>
            <a:xfrm>
              <a:off x="5264451" y="2646391"/>
              <a:ext cx="5352749" cy="3837972"/>
            </a:xfrm>
            <a:prstGeom prst="rect">
              <a:avLst/>
            </a:prstGeom>
          </p:spPr>
        </p:pic>
      </p:grpSp>
    </p:spTree>
    <p:extLst>
      <p:ext uri="{BB962C8B-B14F-4D97-AF65-F5344CB8AC3E}">
        <p14:creationId xmlns:p14="http://schemas.microsoft.com/office/powerpoint/2010/main" val="618195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9236B0-02A3-CD0E-0274-CA841EDEC2DE}"/>
              </a:ext>
            </a:extLst>
          </p:cNvPr>
          <p:cNvSpPr>
            <a:spLocks noGrp="1"/>
          </p:cNvSpPr>
          <p:nvPr>
            <p:ph type="title"/>
          </p:nvPr>
        </p:nvSpPr>
        <p:spPr/>
        <p:txBody>
          <a:bodyPr/>
          <a:lstStyle/>
          <a:p>
            <a:r>
              <a:rPr lang="it-IT" dirty="0"/>
              <a:t>Esercizi</a:t>
            </a:r>
          </a:p>
        </p:txBody>
      </p:sp>
      <p:sp>
        <p:nvSpPr>
          <p:cNvPr id="3" name="Segnaposto numero diapositiva 2">
            <a:extLst>
              <a:ext uri="{FF2B5EF4-FFF2-40B4-BE49-F238E27FC236}">
                <a16:creationId xmlns:a16="http://schemas.microsoft.com/office/drawing/2014/main" id="{CD849A2B-E948-1BFF-C5AA-FE075021ECD8}"/>
              </a:ext>
            </a:extLst>
          </p:cNvPr>
          <p:cNvSpPr>
            <a:spLocks noGrp="1"/>
          </p:cNvSpPr>
          <p:nvPr>
            <p:ph type="sldNum" sz="quarter" idx="10"/>
          </p:nvPr>
        </p:nvSpPr>
        <p:spPr/>
        <p:txBody>
          <a:bodyPr/>
          <a:lstStyle/>
          <a:p>
            <a:fld id="{BC7761EF-D7D7-437C-B4D2-40BF56B56D61}" type="slidenum">
              <a:rPr lang="it-IT" smtClean="0"/>
              <a:pPr/>
              <a:t>3</a:t>
            </a:fld>
            <a:endParaRPr lang="it-IT" dirty="0"/>
          </a:p>
        </p:txBody>
      </p:sp>
      <p:sp>
        <p:nvSpPr>
          <p:cNvPr id="4" name="Segnaposto contenuto 3">
            <a:extLst>
              <a:ext uri="{FF2B5EF4-FFF2-40B4-BE49-F238E27FC236}">
                <a16:creationId xmlns:a16="http://schemas.microsoft.com/office/drawing/2014/main" id="{FCCC8FDB-2850-63DA-EC12-68606D5D953C}"/>
              </a:ext>
            </a:extLst>
          </p:cNvPr>
          <p:cNvSpPr>
            <a:spLocks noGrp="1"/>
          </p:cNvSpPr>
          <p:nvPr>
            <p:ph idx="1"/>
          </p:nvPr>
        </p:nvSpPr>
        <p:spPr/>
        <p:txBody>
          <a:bodyPr>
            <a:normAutofit fontScale="92500" lnSpcReduction="10000"/>
          </a:bodyPr>
          <a:lstStyle/>
          <a:p>
            <a:r>
              <a:rPr lang="it-IT" dirty="0"/>
              <a:t>Quando un coinquilino si reca a fare la spesa, deve consultare il sistema per ottenere la lista degli articoli da acquistare. Questa operazione potrebbe essere ripetuta più volte in un breve intervallo di tempo, ad esempio per verificare aggiornamenti o dimenticanze. Tuttavia, richieste frequenti possono risultare onerose sia in termini di accesso al database che di utilizzo della rete, oltre a diventare problematiche in luoghi con connessione limitata, come i supermercati.</a:t>
            </a:r>
          </a:p>
          <a:p>
            <a:r>
              <a:rPr lang="it-IT" dirty="0"/>
              <a:t>Per affrontare questo problema, si propone l'uso del </a:t>
            </a:r>
            <a:r>
              <a:rPr lang="it-IT" b="1" dirty="0"/>
              <a:t>pattern Proxy</a:t>
            </a:r>
            <a:r>
              <a:rPr lang="it-IT" dirty="0"/>
              <a:t> per implementare una cache locale della lista della spesa. Il Proxy gestirà le richieste seguendo le seguenti regole:</a:t>
            </a:r>
          </a:p>
          <a:p>
            <a:pPr>
              <a:buFont typeface="+mj-lt"/>
              <a:buAutoNum type="arabicPeriod"/>
            </a:pPr>
            <a:r>
              <a:rPr lang="it-IT" b="1" dirty="0"/>
              <a:t>Recupero della lista dalla cache:</a:t>
            </a:r>
            <a:r>
              <a:rPr lang="it-IT" dirty="0"/>
              <a:t> Se la lista della spesa è già stata caricata e la copia cache risale a meno di due ore, il sistema restituirà i dati memorizzati localmente, evitando di interrogare il database.</a:t>
            </a:r>
          </a:p>
          <a:p>
            <a:pPr>
              <a:buFont typeface="+mj-lt"/>
              <a:buAutoNum type="arabicPeriod"/>
            </a:pPr>
            <a:r>
              <a:rPr lang="it-IT" b="1" dirty="0"/>
              <a:t>Recupero dal database:</a:t>
            </a:r>
            <a:r>
              <a:rPr lang="it-IT" dirty="0"/>
              <a:t> Se la cache non è valida (ad esempio, se è stata creata più di due ore fa), la lista sarà recuperata dal database o da una sorgente remota e aggiornata nella cache per utilizzi futuri.</a:t>
            </a:r>
          </a:p>
          <a:p>
            <a:pPr>
              <a:buFont typeface="+mj-lt"/>
              <a:buAutoNum type="arabicPeriod"/>
            </a:pPr>
            <a:r>
              <a:rPr lang="it-IT" b="1" dirty="0"/>
              <a:t>Utilizzo del pattern Strategy per diversi tipi di Proxy:</a:t>
            </a:r>
            <a:r>
              <a:rPr lang="it-IT" dirty="0"/>
              <a:t> Si implementeranno due varianti di Proxy:</a:t>
            </a:r>
          </a:p>
          <a:p>
            <a:pPr marL="742950" lvl="1" indent="-285750">
              <a:buFont typeface="+mj-lt"/>
              <a:buAutoNum type="arabicPeriod"/>
            </a:pPr>
            <a:r>
              <a:rPr lang="it-IT" b="1" dirty="0"/>
              <a:t>Proxy standard (esercizio precedente):</a:t>
            </a:r>
            <a:r>
              <a:rPr lang="it-IT" dirty="0"/>
              <a:t> Basato sul controllo della validità della cache in base al tempo di creazione.</a:t>
            </a:r>
          </a:p>
          <a:p>
            <a:pPr marL="742950" lvl="1" indent="-285750">
              <a:buFont typeface="+mj-lt"/>
              <a:buAutoNum type="arabicPeriod"/>
            </a:pPr>
            <a:r>
              <a:rPr lang="it-IT" b="1" dirty="0"/>
              <a:t>Proxy con gestione delle modifiche:</a:t>
            </a:r>
            <a:r>
              <a:rPr lang="it-IT" dirty="0"/>
              <a:t> Ogni modifica alla lista della spesa (aggiunta o rimozione di articoli) invalida immediatamente la cache. Prima di restituire i dati, il Proxy verifica se la copia in cache è aggiornata confrontando il </a:t>
            </a:r>
            <a:r>
              <a:rPr lang="it-IT" dirty="0" err="1"/>
              <a:t>timestamp</a:t>
            </a:r>
            <a:r>
              <a:rPr lang="it-IT" dirty="0"/>
              <a:t> della cache con quello dell’ultima versione disponibile nel database.</a:t>
            </a:r>
          </a:p>
          <a:p>
            <a:pPr marL="514350" indent="-514350">
              <a:buFont typeface="+mj-lt"/>
              <a:buAutoNum type="arabicPeriod"/>
            </a:pPr>
            <a:endParaRPr lang="it-IT" sz="3200" dirty="0">
              <a:latin typeface="Times New Roman" panose="02020603050405020304" pitchFamily="18" charset="0"/>
              <a:ea typeface="Arial" panose="020B0604020202020204" pitchFamily="34" charset="0"/>
            </a:endParaRPr>
          </a:p>
        </p:txBody>
      </p:sp>
    </p:spTree>
    <p:extLst>
      <p:ext uri="{BB962C8B-B14F-4D97-AF65-F5344CB8AC3E}">
        <p14:creationId xmlns:p14="http://schemas.microsoft.com/office/powerpoint/2010/main" val="3073259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BB846F-C138-C161-091A-B53033B49AF8}"/>
              </a:ext>
            </a:extLst>
          </p:cNvPr>
          <p:cNvSpPr>
            <a:spLocks noGrp="1"/>
          </p:cNvSpPr>
          <p:nvPr>
            <p:ph type="title"/>
          </p:nvPr>
        </p:nvSpPr>
        <p:spPr/>
        <p:txBody>
          <a:bodyPr/>
          <a:lstStyle/>
          <a:p>
            <a:r>
              <a:rPr lang="it-IT" dirty="0"/>
              <a:t>Soluzione proposta: punti 1 e 2</a:t>
            </a:r>
          </a:p>
        </p:txBody>
      </p:sp>
      <p:sp>
        <p:nvSpPr>
          <p:cNvPr id="3" name="Segnaposto numero diapositiva 2">
            <a:extLst>
              <a:ext uri="{FF2B5EF4-FFF2-40B4-BE49-F238E27FC236}">
                <a16:creationId xmlns:a16="http://schemas.microsoft.com/office/drawing/2014/main" id="{899CAB37-F667-7623-77AE-7B8CB6877E23}"/>
              </a:ext>
            </a:extLst>
          </p:cNvPr>
          <p:cNvSpPr>
            <a:spLocks noGrp="1"/>
          </p:cNvSpPr>
          <p:nvPr>
            <p:ph type="sldNum" sz="quarter" idx="10"/>
          </p:nvPr>
        </p:nvSpPr>
        <p:spPr/>
        <p:txBody>
          <a:bodyPr/>
          <a:lstStyle/>
          <a:p>
            <a:fld id="{BC7761EF-D7D7-437C-B4D2-40BF56B56D61}" type="slidenum">
              <a:rPr lang="it-IT" smtClean="0"/>
              <a:pPr/>
              <a:t>4</a:t>
            </a:fld>
            <a:endParaRPr lang="it-IT" dirty="0"/>
          </a:p>
        </p:txBody>
      </p:sp>
      <p:pic>
        <p:nvPicPr>
          <p:cNvPr id="6" name="Immagine 5" descr="Immagine che contiene testo, diagramma, schermata, Carattere&#10;&#10;Descrizione generata automaticamente">
            <a:extLst>
              <a:ext uri="{FF2B5EF4-FFF2-40B4-BE49-F238E27FC236}">
                <a16:creationId xmlns:a16="http://schemas.microsoft.com/office/drawing/2014/main" id="{32B1E2BE-7DFD-49DF-9283-DEDE8AF297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76" y="776614"/>
            <a:ext cx="11517596" cy="6245612"/>
          </a:xfrm>
          <a:prstGeom prst="rect">
            <a:avLst/>
          </a:prstGeom>
        </p:spPr>
      </p:pic>
    </p:spTree>
    <p:extLst>
      <p:ext uri="{BB962C8B-B14F-4D97-AF65-F5344CB8AC3E}">
        <p14:creationId xmlns:p14="http://schemas.microsoft.com/office/powerpoint/2010/main" val="4242967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B99733-F90C-1D3F-C9B3-7737AEF9CE9C}"/>
              </a:ext>
            </a:extLst>
          </p:cNvPr>
          <p:cNvSpPr>
            <a:spLocks noGrp="1"/>
          </p:cNvSpPr>
          <p:nvPr>
            <p:ph type="title"/>
          </p:nvPr>
        </p:nvSpPr>
        <p:spPr/>
        <p:txBody>
          <a:bodyPr/>
          <a:lstStyle/>
          <a:p>
            <a:r>
              <a:rPr lang="it-IT" dirty="0"/>
              <a:t>Soluzione proposta: punto 3</a:t>
            </a:r>
          </a:p>
        </p:txBody>
      </p:sp>
      <p:sp>
        <p:nvSpPr>
          <p:cNvPr id="3" name="Segnaposto numero diapositiva 2">
            <a:extLst>
              <a:ext uri="{FF2B5EF4-FFF2-40B4-BE49-F238E27FC236}">
                <a16:creationId xmlns:a16="http://schemas.microsoft.com/office/drawing/2014/main" id="{4691861C-7C47-297E-8561-F47BA53B7FDC}"/>
              </a:ext>
            </a:extLst>
          </p:cNvPr>
          <p:cNvSpPr>
            <a:spLocks noGrp="1"/>
          </p:cNvSpPr>
          <p:nvPr>
            <p:ph type="sldNum" sz="quarter" idx="10"/>
          </p:nvPr>
        </p:nvSpPr>
        <p:spPr/>
        <p:txBody>
          <a:bodyPr/>
          <a:lstStyle/>
          <a:p>
            <a:fld id="{BC7761EF-D7D7-437C-B4D2-40BF56B56D61}" type="slidenum">
              <a:rPr lang="it-IT" smtClean="0"/>
              <a:pPr/>
              <a:t>5</a:t>
            </a:fld>
            <a:endParaRPr lang="it-IT" dirty="0"/>
          </a:p>
        </p:txBody>
      </p:sp>
      <p:pic>
        <p:nvPicPr>
          <p:cNvPr id="6" name="Immagine 5" descr="Immagine che contiene testo, diagramma, Piano, Carattere&#10;&#10;Descrizione generata automaticamente">
            <a:extLst>
              <a:ext uri="{FF2B5EF4-FFF2-40B4-BE49-F238E27FC236}">
                <a16:creationId xmlns:a16="http://schemas.microsoft.com/office/drawing/2014/main" id="{953ACB3E-9C10-BAB2-5602-6A021AD750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084" y="682668"/>
            <a:ext cx="12093069" cy="6175332"/>
          </a:xfrm>
          <a:prstGeom prst="rect">
            <a:avLst/>
          </a:prstGeom>
        </p:spPr>
      </p:pic>
    </p:spTree>
    <p:extLst>
      <p:ext uri="{BB962C8B-B14F-4D97-AF65-F5344CB8AC3E}">
        <p14:creationId xmlns:p14="http://schemas.microsoft.com/office/powerpoint/2010/main" val="3933423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FD3273-53D4-DB87-F10E-983ED7340CE4}"/>
              </a:ext>
            </a:extLst>
          </p:cNvPr>
          <p:cNvSpPr>
            <a:spLocks noGrp="1"/>
          </p:cNvSpPr>
          <p:nvPr>
            <p:ph type="title"/>
          </p:nvPr>
        </p:nvSpPr>
        <p:spPr/>
        <p:txBody>
          <a:bodyPr>
            <a:normAutofit/>
          </a:bodyPr>
          <a:lstStyle/>
          <a:p>
            <a:r>
              <a:rPr lang="it-IT" dirty="0"/>
              <a:t>Soluzione ricevuta 1: </a:t>
            </a:r>
            <a:r>
              <a:rPr lang="it-IT" sz="1800" dirty="0" err="1"/>
              <a:t>DBStrategyInterface</a:t>
            </a:r>
            <a:r>
              <a:rPr lang="it-IT" sz="1800" dirty="0"/>
              <a:t> è una classe astratta(nome); </a:t>
            </a:r>
            <a:r>
              <a:rPr lang="it-IT" sz="1800" dirty="0" err="1"/>
              <a:t>original</a:t>
            </a:r>
            <a:r>
              <a:rPr lang="it-IT" sz="1800" dirty="0"/>
              <a:t> non è definito; la strategia si passa per parametro. Ok mantenere il tempo in </a:t>
            </a:r>
            <a:r>
              <a:rPr lang="it-IT" sz="1800" dirty="0" err="1"/>
              <a:t>Cpstandard</a:t>
            </a:r>
            <a:r>
              <a:rPr lang="it-IT" sz="1800" dirty="0"/>
              <a:t> invece che nella lista!</a:t>
            </a:r>
            <a:endParaRPr lang="it-IT" dirty="0"/>
          </a:p>
        </p:txBody>
      </p:sp>
      <p:sp>
        <p:nvSpPr>
          <p:cNvPr id="3" name="Segnaposto numero diapositiva 2">
            <a:extLst>
              <a:ext uri="{FF2B5EF4-FFF2-40B4-BE49-F238E27FC236}">
                <a16:creationId xmlns:a16="http://schemas.microsoft.com/office/drawing/2014/main" id="{D1897034-8240-2988-DA74-AC81D03B6785}"/>
              </a:ext>
            </a:extLst>
          </p:cNvPr>
          <p:cNvSpPr>
            <a:spLocks noGrp="1"/>
          </p:cNvSpPr>
          <p:nvPr>
            <p:ph type="sldNum" sz="quarter" idx="10"/>
          </p:nvPr>
        </p:nvSpPr>
        <p:spPr/>
        <p:txBody>
          <a:bodyPr/>
          <a:lstStyle/>
          <a:p>
            <a:fld id="{BC7761EF-D7D7-437C-B4D2-40BF56B56D61}" type="slidenum">
              <a:rPr lang="it-IT" smtClean="0"/>
              <a:pPr/>
              <a:t>6</a:t>
            </a:fld>
            <a:endParaRPr lang="it-IT" dirty="0"/>
          </a:p>
        </p:txBody>
      </p:sp>
      <p:pic>
        <p:nvPicPr>
          <p:cNvPr id="6" name="Segnaposto contenuto 5" descr="Immagine che contiene testo, schermata, Rettangolo, Carattere&#10;&#10;Descrizione generata automaticamente">
            <a:extLst>
              <a:ext uri="{FF2B5EF4-FFF2-40B4-BE49-F238E27FC236}">
                <a16:creationId xmlns:a16="http://schemas.microsoft.com/office/drawing/2014/main" id="{B132872F-4719-1C39-A380-CC3A478594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385" y="1318334"/>
            <a:ext cx="11255375" cy="5163403"/>
          </a:xfrm>
        </p:spPr>
      </p:pic>
      <mc:AlternateContent xmlns:mc="http://schemas.openxmlformats.org/markup-compatibility/2006">
        <mc:Choice xmlns:p14="http://schemas.microsoft.com/office/powerpoint/2010/main" Requires="p14">
          <p:contentPart p14:bwMode="auto" r:id="rId3">
            <p14:nvContentPartPr>
              <p14:cNvPr id="9" name="Input penna 8">
                <a:extLst>
                  <a:ext uri="{FF2B5EF4-FFF2-40B4-BE49-F238E27FC236}">
                    <a16:creationId xmlns:a16="http://schemas.microsoft.com/office/drawing/2014/main" id="{EBA9CDF9-587F-E61C-C9F7-ADC6F213558B}"/>
                  </a:ext>
                </a:extLst>
              </p14:cNvPr>
              <p14:cNvContentPartPr/>
              <p14:nvPr/>
            </p14:nvContentPartPr>
            <p14:xfrm>
              <a:off x="7315577" y="5029089"/>
              <a:ext cx="824040" cy="207720"/>
            </p14:xfrm>
          </p:contentPart>
        </mc:Choice>
        <mc:Fallback>
          <p:pic>
            <p:nvPicPr>
              <p:cNvPr id="9" name="Input penna 8">
                <a:extLst>
                  <a:ext uri="{FF2B5EF4-FFF2-40B4-BE49-F238E27FC236}">
                    <a16:creationId xmlns:a16="http://schemas.microsoft.com/office/drawing/2014/main" id="{EBA9CDF9-587F-E61C-C9F7-ADC6F213558B}"/>
                  </a:ext>
                </a:extLst>
              </p:cNvPr>
              <p:cNvPicPr/>
              <p:nvPr/>
            </p:nvPicPr>
            <p:blipFill>
              <a:blip r:embed="rId4"/>
              <a:stretch>
                <a:fillRect/>
              </a:stretch>
            </p:blipFill>
            <p:spPr>
              <a:xfrm>
                <a:off x="7306937" y="5020449"/>
                <a:ext cx="84168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 name="Input penna 9">
                <a:extLst>
                  <a:ext uri="{FF2B5EF4-FFF2-40B4-BE49-F238E27FC236}">
                    <a16:creationId xmlns:a16="http://schemas.microsoft.com/office/drawing/2014/main" id="{53EFCC51-759B-376D-4660-D92F1982021B}"/>
                  </a:ext>
                </a:extLst>
              </p14:cNvPr>
              <p14:cNvContentPartPr/>
              <p14:nvPr/>
            </p14:nvContentPartPr>
            <p14:xfrm>
              <a:off x="8082000" y="5219800"/>
              <a:ext cx="360" cy="360"/>
            </p14:xfrm>
          </p:contentPart>
        </mc:Choice>
        <mc:Fallback>
          <p:pic>
            <p:nvPicPr>
              <p:cNvPr id="10" name="Input penna 9">
                <a:extLst>
                  <a:ext uri="{FF2B5EF4-FFF2-40B4-BE49-F238E27FC236}">
                    <a16:creationId xmlns:a16="http://schemas.microsoft.com/office/drawing/2014/main" id="{53EFCC51-759B-376D-4660-D92F1982021B}"/>
                  </a:ext>
                </a:extLst>
              </p:cNvPr>
              <p:cNvPicPr/>
              <p:nvPr/>
            </p:nvPicPr>
            <p:blipFill>
              <a:blip r:embed="rId6"/>
              <a:stretch>
                <a:fillRect/>
              </a:stretch>
            </p:blipFill>
            <p:spPr>
              <a:xfrm>
                <a:off x="8073360" y="52108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1" name="Input penna 10">
                <a:extLst>
                  <a:ext uri="{FF2B5EF4-FFF2-40B4-BE49-F238E27FC236}">
                    <a16:creationId xmlns:a16="http://schemas.microsoft.com/office/drawing/2014/main" id="{D4EFECD4-2A15-3A4C-65B4-EB360892508A}"/>
                  </a:ext>
                </a:extLst>
              </p14:cNvPr>
              <p14:cNvContentPartPr/>
              <p14:nvPr/>
            </p14:nvContentPartPr>
            <p14:xfrm>
              <a:off x="3248059" y="5236726"/>
              <a:ext cx="1983240" cy="176760"/>
            </p14:xfrm>
          </p:contentPart>
        </mc:Choice>
        <mc:Fallback>
          <p:pic>
            <p:nvPicPr>
              <p:cNvPr id="11" name="Input penna 10">
                <a:extLst>
                  <a:ext uri="{FF2B5EF4-FFF2-40B4-BE49-F238E27FC236}">
                    <a16:creationId xmlns:a16="http://schemas.microsoft.com/office/drawing/2014/main" id="{D4EFECD4-2A15-3A4C-65B4-EB360892508A}"/>
                  </a:ext>
                </a:extLst>
              </p:cNvPr>
              <p:cNvPicPr/>
              <p:nvPr/>
            </p:nvPicPr>
            <p:blipFill>
              <a:blip r:embed="rId8"/>
              <a:stretch>
                <a:fillRect/>
              </a:stretch>
            </p:blipFill>
            <p:spPr>
              <a:xfrm>
                <a:off x="3239059" y="5227726"/>
                <a:ext cx="200088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2" name="Input penna 11">
                <a:extLst>
                  <a:ext uri="{FF2B5EF4-FFF2-40B4-BE49-F238E27FC236}">
                    <a16:creationId xmlns:a16="http://schemas.microsoft.com/office/drawing/2014/main" id="{24E4CC43-51C0-E856-3BE7-5E892807B5B7}"/>
                  </a:ext>
                </a:extLst>
              </p14:cNvPr>
              <p14:cNvContentPartPr/>
              <p14:nvPr/>
            </p14:nvContentPartPr>
            <p14:xfrm>
              <a:off x="3871321" y="5044125"/>
              <a:ext cx="477360" cy="214560"/>
            </p14:xfrm>
          </p:contentPart>
        </mc:Choice>
        <mc:Fallback>
          <p:pic>
            <p:nvPicPr>
              <p:cNvPr id="12" name="Input penna 11">
                <a:extLst>
                  <a:ext uri="{FF2B5EF4-FFF2-40B4-BE49-F238E27FC236}">
                    <a16:creationId xmlns:a16="http://schemas.microsoft.com/office/drawing/2014/main" id="{24E4CC43-51C0-E856-3BE7-5E892807B5B7}"/>
                  </a:ext>
                </a:extLst>
              </p:cNvPr>
              <p:cNvPicPr/>
              <p:nvPr/>
            </p:nvPicPr>
            <p:blipFill>
              <a:blip r:embed="rId10"/>
              <a:stretch>
                <a:fillRect/>
              </a:stretch>
            </p:blipFill>
            <p:spPr>
              <a:xfrm>
                <a:off x="3862681" y="5035485"/>
                <a:ext cx="495000" cy="232200"/>
              </a:xfrm>
              <a:prstGeom prst="rect">
                <a:avLst/>
              </a:prstGeom>
            </p:spPr>
          </p:pic>
        </mc:Fallback>
      </mc:AlternateContent>
      <p:pic>
        <p:nvPicPr>
          <p:cNvPr id="14" name="Elemento grafico 13" descr="Faccina arrabbiata contorno">
            <a:extLst>
              <a:ext uri="{FF2B5EF4-FFF2-40B4-BE49-F238E27FC236}">
                <a16:creationId xmlns:a16="http://schemas.microsoft.com/office/drawing/2014/main" id="{C8A4A2B0-52DB-7933-E720-0BDD857EC78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204734" y="2971800"/>
            <a:ext cx="914400" cy="914400"/>
          </a:xfrm>
          <a:prstGeom prst="rect">
            <a:avLst/>
          </a:prstGeom>
        </p:spPr>
      </p:pic>
      <mc:AlternateContent xmlns:mc="http://schemas.openxmlformats.org/markup-compatibility/2006">
        <mc:Choice xmlns:p14="http://schemas.microsoft.com/office/powerpoint/2010/main" Requires="p14">
          <p:contentPart p14:bwMode="auto" r:id="rId13">
            <p14:nvContentPartPr>
              <p14:cNvPr id="15" name="Input penna 14">
                <a:extLst>
                  <a:ext uri="{FF2B5EF4-FFF2-40B4-BE49-F238E27FC236}">
                    <a16:creationId xmlns:a16="http://schemas.microsoft.com/office/drawing/2014/main" id="{E001D39D-6934-6FBA-DBA8-892065B47B26}"/>
                  </a:ext>
                </a:extLst>
              </p14:cNvPr>
              <p14:cNvContentPartPr/>
              <p14:nvPr/>
            </p14:nvContentPartPr>
            <p14:xfrm>
              <a:off x="6795978" y="1628546"/>
              <a:ext cx="677880" cy="336600"/>
            </p14:xfrm>
          </p:contentPart>
        </mc:Choice>
        <mc:Fallback>
          <p:pic>
            <p:nvPicPr>
              <p:cNvPr id="15" name="Input penna 14">
                <a:extLst>
                  <a:ext uri="{FF2B5EF4-FFF2-40B4-BE49-F238E27FC236}">
                    <a16:creationId xmlns:a16="http://schemas.microsoft.com/office/drawing/2014/main" id="{E001D39D-6934-6FBA-DBA8-892065B47B26}"/>
                  </a:ext>
                </a:extLst>
              </p:cNvPr>
              <p:cNvPicPr/>
              <p:nvPr/>
            </p:nvPicPr>
            <p:blipFill>
              <a:blip r:embed="rId14"/>
              <a:stretch>
                <a:fillRect/>
              </a:stretch>
            </p:blipFill>
            <p:spPr>
              <a:xfrm>
                <a:off x="6786978" y="1619546"/>
                <a:ext cx="695520" cy="354240"/>
              </a:xfrm>
              <a:prstGeom prst="rect">
                <a:avLst/>
              </a:prstGeom>
            </p:spPr>
          </p:pic>
        </mc:Fallback>
      </mc:AlternateContent>
    </p:spTree>
    <p:extLst>
      <p:ext uri="{BB962C8B-B14F-4D97-AF65-F5344CB8AC3E}">
        <p14:creationId xmlns:p14="http://schemas.microsoft.com/office/powerpoint/2010/main" val="3123304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20BDF5-2DE3-B548-A707-F0D47A67BEFD}"/>
              </a:ext>
            </a:extLst>
          </p:cNvPr>
          <p:cNvSpPr>
            <a:spLocks noGrp="1"/>
          </p:cNvSpPr>
          <p:nvPr>
            <p:ph type="title"/>
          </p:nvPr>
        </p:nvSpPr>
        <p:spPr/>
        <p:txBody>
          <a:bodyPr>
            <a:normAutofit fontScale="90000"/>
          </a:bodyPr>
          <a:lstStyle/>
          <a:p>
            <a:r>
              <a:rPr kumimoji="0" lang="it-IT" sz="3600" b="1" i="0" u="none" strike="noStrike" kern="1200" cap="none" spc="0" normalizeH="0" baseline="0" noProof="0" dirty="0">
                <a:ln>
                  <a:noFill/>
                </a:ln>
                <a:solidFill>
                  <a:srgbClr val="0070C0"/>
                </a:solidFill>
                <a:effectLst/>
                <a:uLnTx/>
                <a:uFillTx/>
                <a:latin typeface="Bahnschrift" panose="020B0502040204020203" pitchFamily="34" charset="0"/>
                <a:ea typeface="+mj-ea"/>
                <a:cs typeface="+mj-cs"/>
              </a:rPr>
              <a:t>Soluzione ricevuta 2:</a:t>
            </a:r>
            <a:r>
              <a:rPr lang="it-IT" sz="3600" dirty="0"/>
              <a:t> Ok ! Anche qui soluzione che mantiene il tempo in </a:t>
            </a:r>
            <a:r>
              <a:rPr lang="it-IT" dirty="0" err="1"/>
              <a:t>ProxyS</a:t>
            </a:r>
            <a:r>
              <a:rPr lang="it-IT" sz="3600" dirty="0" err="1"/>
              <a:t>tandard</a:t>
            </a:r>
            <a:r>
              <a:rPr lang="it-IT" sz="3600" dirty="0"/>
              <a:t> invece che nella lista</a:t>
            </a:r>
            <a:endParaRPr lang="it-IT" dirty="0"/>
          </a:p>
        </p:txBody>
      </p:sp>
      <p:sp>
        <p:nvSpPr>
          <p:cNvPr id="3" name="Segnaposto numero diapositiva 2">
            <a:extLst>
              <a:ext uri="{FF2B5EF4-FFF2-40B4-BE49-F238E27FC236}">
                <a16:creationId xmlns:a16="http://schemas.microsoft.com/office/drawing/2014/main" id="{3B1DF184-BB44-E160-1610-0F4593D7C89C}"/>
              </a:ext>
            </a:extLst>
          </p:cNvPr>
          <p:cNvSpPr>
            <a:spLocks noGrp="1"/>
          </p:cNvSpPr>
          <p:nvPr>
            <p:ph type="sldNum" sz="quarter" idx="10"/>
          </p:nvPr>
        </p:nvSpPr>
        <p:spPr/>
        <p:txBody>
          <a:bodyPr/>
          <a:lstStyle/>
          <a:p>
            <a:fld id="{BC7761EF-D7D7-437C-B4D2-40BF56B56D61}" type="slidenum">
              <a:rPr lang="it-IT" smtClean="0"/>
              <a:pPr/>
              <a:t>7</a:t>
            </a:fld>
            <a:endParaRPr lang="it-IT" dirty="0"/>
          </a:p>
        </p:txBody>
      </p:sp>
      <p:pic>
        <p:nvPicPr>
          <p:cNvPr id="6" name="Segnaposto contenuto 5" descr="Immagine che contiene testo, diagramma, Piano, schermata&#10;&#10;Descrizione generata automaticamente">
            <a:extLst>
              <a:ext uri="{FF2B5EF4-FFF2-40B4-BE49-F238E27FC236}">
                <a16:creationId xmlns:a16="http://schemas.microsoft.com/office/drawing/2014/main" id="{A5173C1E-3147-0B20-0FEF-7E08391468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4624" y="1468123"/>
            <a:ext cx="10402752" cy="4515480"/>
          </a:xfrm>
        </p:spPr>
      </p:pic>
    </p:spTree>
    <p:extLst>
      <p:ext uri="{BB962C8B-B14F-4D97-AF65-F5344CB8AC3E}">
        <p14:creationId xmlns:p14="http://schemas.microsoft.com/office/powerpoint/2010/main" val="2722816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F49085-28AB-380C-2AD0-98F2078C18E2}"/>
              </a:ext>
            </a:extLst>
          </p:cNvPr>
          <p:cNvSpPr>
            <a:spLocks noGrp="1"/>
          </p:cNvSpPr>
          <p:nvPr>
            <p:ph type="title"/>
          </p:nvPr>
        </p:nvSpPr>
        <p:spPr/>
        <p:txBody>
          <a:bodyPr>
            <a:normAutofit/>
          </a:bodyPr>
          <a:lstStyle/>
          <a:p>
            <a:r>
              <a:rPr kumimoji="0" lang="it-IT" sz="3600" b="1" i="0" u="none" strike="noStrike" kern="1200" cap="none" spc="0" normalizeH="0" baseline="0" noProof="0" dirty="0">
                <a:ln>
                  <a:noFill/>
                </a:ln>
                <a:solidFill>
                  <a:srgbClr val="0070C0"/>
                </a:solidFill>
                <a:effectLst/>
                <a:uLnTx/>
                <a:uFillTx/>
                <a:latin typeface="Bahnschrift" panose="020B0502040204020203" pitchFamily="34" charset="0"/>
                <a:ea typeface="+mj-ea"/>
                <a:cs typeface="+mj-cs"/>
              </a:rPr>
              <a:t>Soluzione ricevuta 3: </a:t>
            </a:r>
            <a:r>
              <a:rPr kumimoji="0" lang="it-IT" sz="2400" b="1" i="0" u="none" strike="noStrike" kern="1200" cap="none" spc="0" normalizeH="0" baseline="0" noProof="0" dirty="0">
                <a:ln>
                  <a:noFill/>
                </a:ln>
                <a:solidFill>
                  <a:srgbClr val="0070C0"/>
                </a:solidFill>
                <a:effectLst/>
                <a:uLnTx/>
                <a:uFillTx/>
                <a:latin typeface="Bahnschrift" panose="020B0502040204020203" pitchFamily="34" charset="0"/>
                <a:ea typeface="+mj-ea"/>
                <a:cs typeface="+mj-cs"/>
              </a:rPr>
              <a:t>i nomi dei metodi non sono </a:t>
            </a:r>
            <a:r>
              <a:rPr kumimoji="0" lang="it-IT" sz="2400" b="1" i="0" u="none" strike="noStrike" kern="1200" cap="none" spc="0" normalizeH="0" baseline="0" noProof="0" dirty="0" err="1">
                <a:ln>
                  <a:noFill/>
                </a:ln>
                <a:solidFill>
                  <a:srgbClr val="0070C0"/>
                </a:solidFill>
                <a:effectLst/>
                <a:uLnTx/>
                <a:uFillTx/>
                <a:latin typeface="Bahnschrift" panose="020B0502040204020203" pitchFamily="34" charset="0"/>
                <a:ea typeface="+mj-ea"/>
                <a:cs typeface="+mj-cs"/>
              </a:rPr>
              <a:t>alineati</a:t>
            </a:r>
            <a:r>
              <a:rPr kumimoji="0" lang="it-IT" sz="2400" b="1" i="0" u="none" strike="noStrike" kern="1200" cap="none" spc="0" normalizeH="0" baseline="0" noProof="0" dirty="0">
                <a:ln>
                  <a:noFill/>
                </a:ln>
                <a:solidFill>
                  <a:srgbClr val="0070C0"/>
                </a:solidFill>
                <a:effectLst/>
                <a:uLnTx/>
                <a:uFillTx/>
                <a:latin typeface="Bahnschrift" panose="020B0502040204020203" pitchFamily="34" charset="0"/>
                <a:ea typeface="+mj-ea"/>
                <a:cs typeface="+mj-cs"/>
              </a:rPr>
              <a:t>!!! check, </a:t>
            </a:r>
            <a:r>
              <a:rPr kumimoji="0" lang="it-IT" sz="2400" b="1" i="0" u="none" strike="noStrike" kern="1200" cap="none" spc="0" normalizeH="0" baseline="0" noProof="0" dirty="0" err="1">
                <a:ln>
                  <a:noFill/>
                </a:ln>
                <a:solidFill>
                  <a:srgbClr val="0070C0"/>
                </a:solidFill>
                <a:effectLst/>
                <a:uLnTx/>
                <a:uFillTx/>
                <a:latin typeface="Bahnschrift" panose="020B0502040204020203" pitchFamily="34" charset="0"/>
                <a:ea typeface="+mj-ea"/>
                <a:cs typeface="+mj-cs"/>
              </a:rPr>
              <a:t>check2</a:t>
            </a:r>
            <a:r>
              <a:rPr kumimoji="0" lang="it-IT" sz="2400" b="1" i="0" u="none" strike="noStrike" kern="1200" cap="none" spc="0" normalizeH="0" baseline="0" noProof="0" dirty="0">
                <a:ln>
                  <a:noFill/>
                </a:ln>
                <a:solidFill>
                  <a:srgbClr val="0070C0"/>
                </a:solidFill>
                <a:effectLst/>
                <a:uLnTx/>
                <a:uFillTx/>
                <a:latin typeface="Bahnschrift" panose="020B0502040204020203" pitchFamily="34" charset="0"/>
                <a:ea typeface="+mj-ea"/>
                <a:cs typeface="+mj-cs"/>
              </a:rPr>
              <a:t>, </a:t>
            </a:r>
            <a:r>
              <a:rPr kumimoji="0" lang="it-IT" sz="2400" b="1" i="0" u="none" strike="noStrike" kern="1200" cap="none" spc="0" normalizeH="0" baseline="0" noProof="0" dirty="0" err="1">
                <a:ln>
                  <a:noFill/>
                </a:ln>
                <a:solidFill>
                  <a:srgbClr val="0070C0"/>
                </a:solidFill>
                <a:effectLst/>
                <a:uLnTx/>
                <a:uFillTx/>
                <a:latin typeface="Bahnschrift" panose="020B0502040204020203" pitchFamily="34" charset="0"/>
                <a:ea typeface="+mj-ea"/>
                <a:cs typeface="+mj-cs"/>
              </a:rPr>
              <a:t>richiediLista</a:t>
            </a:r>
            <a:r>
              <a:rPr kumimoji="0" lang="it-IT" sz="2400" b="1" i="0" u="none" strike="noStrike" kern="1200" cap="none" spc="0" normalizeH="0" baseline="0" noProof="0" dirty="0">
                <a:ln>
                  <a:noFill/>
                </a:ln>
                <a:solidFill>
                  <a:srgbClr val="0070C0"/>
                </a:solidFill>
                <a:effectLst/>
                <a:uLnTx/>
                <a:uFillTx/>
                <a:latin typeface="Bahnschrift" panose="020B0502040204020203" pitchFamily="34" charset="0"/>
                <a:ea typeface="+mj-ea"/>
                <a:cs typeface="+mj-cs"/>
              </a:rPr>
              <a:t>, </a:t>
            </a:r>
            <a:r>
              <a:rPr lang="it-IT" sz="2400" dirty="0"/>
              <a:t>f</a:t>
            </a:r>
            <a:r>
              <a:rPr kumimoji="0" lang="it-IT" sz="2400" b="1" i="0" u="none" strike="noStrike" kern="1200" cap="none" spc="0" normalizeH="0" baseline="0" noProof="0" dirty="0" err="1">
                <a:ln>
                  <a:noFill/>
                </a:ln>
                <a:solidFill>
                  <a:srgbClr val="0070C0"/>
                </a:solidFill>
                <a:effectLst/>
                <a:uLnTx/>
                <a:uFillTx/>
                <a:latin typeface="Bahnschrift" panose="020B0502040204020203" pitchFamily="34" charset="0"/>
                <a:ea typeface="+mj-ea"/>
                <a:cs typeface="+mj-cs"/>
              </a:rPr>
              <a:t>ornisciLista</a:t>
            </a:r>
            <a:r>
              <a:rPr lang="it-IT" sz="2400" dirty="0"/>
              <a:t>, devono avere la stessa segnatura!!!</a:t>
            </a:r>
            <a:endParaRPr lang="it-IT" dirty="0"/>
          </a:p>
        </p:txBody>
      </p:sp>
      <p:sp>
        <p:nvSpPr>
          <p:cNvPr id="3" name="Segnaposto numero diapositiva 2">
            <a:extLst>
              <a:ext uri="{FF2B5EF4-FFF2-40B4-BE49-F238E27FC236}">
                <a16:creationId xmlns:a16="http://schemas.microsoft.com/office/drawing/2014/main" id="{37DE3835-F942-264E-85C3-99B275606DE8}"/>
              </a:ext>
            </a:extLst>
          </p:cNvPr>
          <p:cNvSpPr>
            <a:spLocks noGrp="1"/>
          </p:cNvSpPr>
          <p:nvPr>
            <p:ph type="sldNum" sz="quarter" idx="10"/>
          </p:nvPr>
        </p:nvSpPr>
        <p:spPr/>
        <p:txBody>
          <a:bodyPr/>
          <a:lstStyle/>
          <a:p>
            <a:fld id="{BC7761EF-D7D7-437C-B4D2-40BF56B56D61}" type="slidenum">
              <a:rPr lang="it-IT" smtClean="0"/>
              <a:pPr/>
              <a:t>8</a:t>
            </a:fld>
            <a:endParaRPr lang="it-IT" dirty="0"/>
          </a:p>
        </p:txBody>
      </p:sp>
      <p:pic>
        <p:nvPicPr>
          <p:cNvPr id="6" name="Immagine 5" descr="Immagine che contiene testo, diagramma, Piano, schermata&#10;&#10;Descrizione generata automaticamente">
            <a:extLst>
              <a:ext uri="{FF2B5EF4-FFF2-40B4-BE49-F238E27FC236}">
                <a16:creationId xmlns:a16="http://schemas.microsoft.com/office/drawing/2014/main" id="{50827914-0385-297F-F9C7-98B133490D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25064"/>
            <a:ext cx="12192000" cy="4607871"/>
          </a:xfrm>
          <a:prstGeom prst="rect">
            <a:avLst/>
          </a:prstGeom>
        </p:spPr>
      </p:pic>
      <mc:AlternateContent xmlns:mc="http://schemas.openxmlformats.org/markup-compatibility/2006">
        <mc:Choice xmlns:p14="http://schemas.microsoft.com/office/powerpoint/2010/main" Requires="p14">
          <p:contentPart p14:bwMode="auto" r:id="rId3">
            <p14:nvContentPartPr>
              <p14:cNvPr id="8" name="Input penna 7">
                <a:extLst>
                  <a:ext uri="{FF2B5EF4-FFF2-40B4-BE49-F238E27FC236}">
                    <a16:creationId xmlns:a16="http://schemas.microsoft.com/office/drawing/2014/main" id="{122DCBC5-343C-52BB-A0AF-06A064B97EC1}"/>
                  </a:ext>
                </a:extLst>
              </p14:cNvPr>
              <p14:cNvContentPartPr/>
              <p14:nvPr/>
            </p14:nvContentPartPr>
            <p14:xfrm>
              <a:off x="3110293" y="1922181"/>
              <a:ext cx="1248120" cy="232560"/>
            </p14:xfrm>
          </p:contentPart>
        </mc:Choice>
        <mc:Fallback>
          <p:pic>
            <p:nvPicPr>
              <p:cNvPr id="8" name="Input penna 7">
                <a:extLst>
                  <a:ext uri="{FF2B5EF4-FFF2-40B4-BE49-F238E27FC236}">
                    <a16:creationId xmlns:a16="http://schemas.microsoft.com/office/drawing/2014/main" id="{122DCBC5-343C-52BB-A0AF-06A064B97EC1}"/>
                  </a:ext>
                </a:extLst>
              </p:cNvPr>
              <p:cNvPicPr/>
              <p:nvPr/>
            </p:nvPicPr>
            <p:blipFill>
              <a:blip r:embed="rId4"/>
              <a:stretch>
                <a:fillRect/>
              </a:stretch>
            </p:blipFill>
            <p:spPr>
              <a:xfrm>
                <a:off x="3101293" y="1913181"/>
                <a:ext cx="126576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1" name="Input penna 10">
                <a:extLst>
                  <a:ext uri="{FF2B5EF4-FFF2-40B4-BE49-F238E27FC236}">
                    <a16:creationId xmlns:a16="http://schemas.microsoft.com/office/drawing/2014/main" id="{FCB8F705-D2D9-1102-1F94-A239A37B3D98}"/>
                  </a:ext>
                </a:extLst>
              </p14:cNvPr>
              <p14:cNvContentPartPr/>
              <p14:nvPr/>
            </p14:nvContentPartPr>
            <p14:xfrm>
              <a:off x="4487293" y="2943141"/>
              <a:ext cx="1104840" cy="163080"/>
            </p14:xfrm>
          </p:contentPart>
        </mc:Choice>
        <mc:Fallback>
          <p:pic>
            <p:nvPicPr>
              <p:cNvPr id="11" name="Input penna 10">
                <a:extLst>
                  <a:ext uri="{FF2B5EF4-FFF2-40B4-BE49-F238E27FC236}">
                    <a16:creationId xmlns:a16="http://schemas.microsoft.com/office/drawing/2014/main" id="{FCB8F705-D2D9-1102-1F94-A239A37B3D98}"/>
                  </a:ext>
                </a:extLst>
              </p:cNvPr>
              <p:cNvPicPr/>
              <p:nvPr/>
            </p:nvPicPr>
            <p:blipFill>
              <a:blip r:embed="rId6"/>
              <a:stretch>
                <a:fillRect/>
              </a:stretch>
            </p:blipFill>
            <p:spPr>
              <a:xfrm>
                <a:off x="4478653" y="2934141"/>
                <a:ext cx="112248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2" name="Input penna 11">
                <a:extLst>
                  <a:ext uri="{FF2B5EF4-FFF2-40B4-BE49-F238E27FC236}">
                    <a16:creationId xmlns:a16="http://schemas.microsoft.com/office/drawing/2014/main" id="{7FD3C7CB-F005-04E9-BC2F-3651A1D7972A}"/>
                  </a:ext>
                </a:extLst>
              </p14:cNvPr>
              <p14:cNvContentPartPr/>
              <p14:nvPr/>
            </p14:nvContentPartPr>
            <p14:xfrm>
              <a:off x="5700814" y="3228621"/>
              <a:ext cx="360" cy="360"/>
            </p14:xfrm>
          </p:contentPart>
        </mc:Choice>
        <mc:Fallback>
          <p:pic>
            <p:nvPicPr>
              <p:cNvPr id="12" name="Input penna 11">
                <a:extLst>
                  <a:ext uri="{FF2B5EF4-FFF2-40B4-BE49-F238E27FC236}">
                    <a16:creationId xmlns:a16="http://schemas.microsoft.com/office/drawing/2014/main" id="{7FD3C7CB-F005-04E9-BC2F-3651A1D7972A}"/>
                  </a:ext>
                </a:extLst>
              </p:cNvPr>
              <p:cNvPicPr/>
              <p:nvPr/>
            </p:nvPicPr>
            <p:blipFill>
              <a:blip r:embed="rId8"/>
              <a:stretch>
                <a:fillRect/>
              </a:stretch>
            </p:blipFill>
            <p:spPr>
              <a:xfrm>
                <a:off x="5691814" y="3219981"/>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3" name="Input penna 12">
                <a:extLst>
                  <a:ext uri="{FF2B5EF4-FFF2-40B4-BE49-F238E27FC236}">
                    <a16:creationId xmlns:a16="http://schemas.microsoft.com/office/drawing/2014/main" id="{8BA2369D-6B94-0AA1-4889-C9FC5CDFC41D}"/>
                  </a:ext>
                </a:extLst>
              </p14:cNvPr>
              <p14:cNvContentPartPr/>
              <p14:nvPr/>
            </p14:nvContentPartPr>
            <p14:xfrm>
              <a:off x="6266136" y="1739020"/>
              <a:ext cx="581040" cy="327960"/>
            </p14:xfrm>
          </p:contentPart>
        </mc:Choice>
        <mc:Fallback>
          <p:pic>
            <p:nvPicPr>
              <p:cNvPr id="13" name="Input penna 12">
                <a:extLst>
                  <a:ext uri="{FF2B5EF4-FFF2-40B4-BE49-F238E27FC236}">
                    <a16:creationId xmlns:a16="http://schemas.microsoft.com/office/drawing/2014/main" id="{8BA2369D-6B94-0AA1-4889-C9FC5CDFC41D}"/>
                  </a:ext>
                </a:extLst>
              </p:cNvPr>
              <p:cNvPicPr/>
              <p:nvPr/>
            </p:nvPicPr>
            <p:blipFill>
              <a:blip r:embed="rId10"/>
              <a:stretch>
                <a:fillRect/>
              </a:stretch>
            </p:blipFill>
            <p:spPr>
              <a:xfrm>
                <a:off x="6257496" y="1730380"/>
                <a:ext cx="598680" cy="3456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4" name="Input penna 13">
                <a:extLst>
                  <a:ext uri="{FF2B5EF4-FFF2-40B4-BE49-F238E27FC236}">
                    <a16:creationId xmlns:a16="http://schemas.microsoft.com/office/drawing/2014/main" id="{0112E1AB-5506-E09B-57E1-07FB86D70D5E}"/>
                  </a:ext>
                </a:extLst>
              </p14:cNvPr>
              <p14:cNvContentPartPr/>
              <p14:nvPr/>
            </p14:nvContentPartPr>
            <p14:xfrm>
              <a:off x="2776296" y="2933860"/>
              <a:ext cx="859320" cy="296640"/>
            </p14:xfrm>
          </p:contentPart>
        </mc:Choice>
        <mc:Fallback>
          <p:pic>
            <p:nvPicPr>
              <p:cNvPr id="14" name="Input penna 13">
                <a:extLst>
                  <a:ext uri="{FF2B5EF4-FFF2-40B4-BE49-F238E27FC236}">
                    <a16:creationId xmlns:a16="http://schemas.microsoft.com/office/drawing/2014/main" id="{0112E1AB-5506-E09B-57E1-07FB86D70D5E}"/>
                  </a:ext>
                </a:extLst>
              </p:cNvPr>
              <p:cNvPicPr/>
              <p:nvPr/>
            </p:nvPicPr>
            <p:blipFill>
              <a:blip r:embed="rId12"/>
              <a:stretch>
                <a:fillRect/>
              </a:stretch>
            </p:blipFill>
            <p:spPr>
              <a:xfrm>
                <a:off x="2767656" y="2925220"/>
                <a:ext cx="876960" cy="314280"/>
              </a:xfrm>
              <a:prstGeom prst="rect">
                <a:avLst/>
              </a:prstGeom>
            </p:spPr>
          </p:pic>
        </mc:Fallback>
      </mc:AlternateContent>
    </p:spTree>
    <p:extLst>
      <p:ext uri="{BB962C8B-B14F-4D97-AF65-F5344CB8AC3E}">
        <p14:creationId xmlns:p14="http://schemas.microsoft.com/office/powerpoint/2010/main" val="327788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EC4E59-4039-C0F9-EFA5-28A29A93541E}"/>
              </a:ext>
            </a:extLst>
          </p:cNvPr>
          <p:cNvSpPr>
            <a:spLocks noGrp="1"/>
          </p:cNvSpPr>
          <p:nvPr>
            <p:ph type="title"/>
          </p:nvPr>
        </p:nvSpPr>
        <p:spPr/>
        <p:txBody>
          <a:bodyPr>
            <a:normAutofit fontScale="90000"/>
          </a:bodyPr>
          <a:lstStyle/>
          <a:p>
            <a:r>
              <a:rPr kumimoji="0" lang="it-IT" sz="3600" b="1" i="0" u="none" strike="noStrike" kern="1200" cap="none" spc="0" normalizeH="0" baseline="0" noProof="0" dirty="0">
                <a:ln>
                  <a:noFill/>
                </a:ln>
                <a:solidFill>
                  <a:srgbClr val="0070C0"/>
                </a:solidFill>
                <a:effectLst/>
                <a:uLnTx/>
                <a:uFillTx/>
                <a:latin typeface="Bahnschrift" panose="020B0502040204020203" pitchFamily="34" charset="0"/>
                <a:ea typeface="+mj-ea"/>
                <a:cs typeface="+mj-cs"/>
              </a:rPr>
              <a:t>Soluzione ricevuta 4, passi 1 e 2: ok a parte pochi </a:t>
            </a:r>
            <a:r>
              <a:rPr kumimoji="0" lang="it-IT" sz="3600" b="1" i="0" u="none" strike="noStrike" kern="1200" cap="none" spc="0" normalizeH="0" baseline="0" noProof="0" dirty="0" err="1">
                <a:ln>
                  <a:noFill/>
                </a:ln>
                <a:solidFill>
                  <a:srgbClr val="0070C0"/>
                </a:solidFill>
                <a:effectLst/>
                <a:uLnTx/>
                <a:uFillTx/>
                <a:latin typeface="Bahnschrift" panose="020B0502040204020203" pitchFamily="34" charset="0"/>
                <a:ea typeface="+mj-ea"/>
                <a:cs typeface="+mj-cs"/>
              </a:rPr>
              <a:t>typos</a:t>
            </a:r>
            <a:endParaRPr lang="it-IT" dirty="0"/>
          </a:p>
        </p:txBody>
      </p:sp>
      <p:sp>
        <p:nvSpPr>
          <p:cNvPr id="3" name="Segnaposto numero diapositiva 2">
            <a:extLst>
              <a:ext uri="{FF2B5EF4-FFF2-40B4-BE49-F238E27FC236}">
                <a16:creationId xmlns:a16="http://schemas.microsoft.com/office/drawing/2014/main" id="{81DC8DE4-888F-D3A7-1B69-CA9718F43CEA}"/>
              </a:ext>
            </a:extLst>
          </p:cNvPr>
          <p:cNvSpPr>
            <a:spLocks noGrp="1"/>
          </p:cNvSpPr>
          <p:nvPr>
            <p:ph type="sldNum" sz="quarter" idx="10"/>
          </p:nvPr>
        </p:nvSpPr>
        <p:spPr/>
        <p:txBody>
          <a:bodyPr/>
          <a:lstStyle/>
          <a:p>
            <a:fld id="{BC7761EF-D7D7-437C-B4D2-40BF56B56D61}" type="slidenum">
              <a:rPr lang="it-IT" smtClean="0"/>
              <a:pPr/>
              <a:t>9</a:t>
            </a:fld>
            <a:endParaRPr lang="it-IT" dirty="0"/>
          </a:p>
        </p:txBody>
      </p:sp>
      <p:pic>
        <p:nvPicPr>
          <p:cNvPr id="6" name="Immagine 5" descr="Immagine che contiene testo, schermata, diagramma, linea&#10;&#10;Descrizione generata automaticamente">
            <a:extLst>
              <a:ext uri="{FF2B5EF4-FFF2-40B4-BE49-F238E27FC236}">
                <a16:creationId xmlns:a16="http://schemas.microsoft.com/office/drawing/2014/main" id="{F3B3EAC3-4DE0-0318-0907-F0F10AF41A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786" y="1057940"/>
            <a:ext cx="8382876" cy="4473018"/>
          </a:xfrm>
          <a:prstGeom prst="rect">
            <a:avLst/>
          </a:prstGeom>
        </p:spPr>
      </p:pic>
    </p:spTree>
    <p:extLst>
      <p:ext uri="{BB962C8B-B14F-4D97-AF65-F5344CB8AC3E}">
        <p14:creationId xmlns:p14="http://schemas.microsoft.com/office/powerpoint/2010/main" val="3509946101"/>
      </p:ext>
    </p:extLst>
  </p:cSld>
  <p:clrMapOvr>
    <a:masterClrMapping/>
  </p:clrMapOvr>
</p:sld>
</file>

<file path=ppt/theme/theme1.xml><?xml version="1.0" encoding="utf-8"?>
<a:theme xmlns:a="http://schemas.openxmlformats.org/drawingml/2006/main" name="lecture-theme">
  <a:themeElements>
    <a:clrScheme name="Tema di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i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68580" tIns="34290" rIns="68580" bIns="34290" rtlCol="0" anchor="b">
        <a:normAutofit fontScale="92500"/>
      </a:bodyPr>
      <a:lstStyle>
        <a:defPPr>
          <a:defRPr sz="4500" dirty="0" smtClean="0"/>
        </a:defPPr>
      </a:lstStyle>
    </a:txDef>
  </a:objectDefaults>
  <a:extraClrSchemeLst/>
  <a:extLst>
    <a:ext uri="{05A4C25C-085E-4340-85A3-A5531E510DB2}">
      <thm15:themeFamily xmlns:thm15="http://schemas.microsoft.com/office/thememl/2012/main" name="lecture-theme" id="{C34EE09C-21CC-5C43-841B-6D057F1E1051}" vid="{0EE0790F-5EAF-944E-9782-10D774103B0B}"/>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F27A0190C47CA9409755C4B71ADC8D35" ma:contentTypeVersion="8" ma:contentTypeDescription="Creare un nuovo documento." ma:contentTypeScope="" ma:versionID="0338bed4ae9f799ada4d0d059428f9a9">
  <xsd:schema xmlns:xsd="http://www.w3.org/2001/XMLSchema" xmlns:xs="http://www.w3.org/2001/XMLSchema" xmlns:p="http://schemas.microsoft.com/office/2006/metadata/properties" xmlns:ns2="8a178ead-1d0d-4272-875b-64586ae47355" targetNamespace="http://schemas.microsoft.com/office/2006/metadata/properties" ma:root="true" ma:fieldsID="73221dc274917022281d5971501eb2ef" ns2:_="">
    <xsd:import namespace="8a178ead-1d0d-4272-875b-64586ae4735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178ead-1d0d-4272-875b-64586ae473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964E26D-1C2B-4214-8C8B-FC2D2EAF1762}"/>
</file>

<file path=customXml/itemProps2.xml><?xml version="1.0" encoding="utf-8"?>
<ds:datastoreItem xmlns:ds="http://schemas.openxmlformats.org/officeDocument/2006/customXml" ds:itemID="{E980E6C4-B7DE-488A-8CB1-1688F2B18085}"/>
</file>

<file path=customXml/itemProps3.xml><?xml version="1.0" encoding="utf-8"?>
<ds:datastoreItem xmlns:ds="http://schemas.openxmlformats.org/officeDocument/2006/customXml" ds:itemID="{AC162052-61EC-47A3-ACA7-CDA0026004C6}"/>
</file>

<file path=docProps/app.xml><?xml version="1.0" encoding="utf-8"?>
<Properties xmlns="http://schemas.openxmlformats.org/officeDocument/2006/extended-properties" xmlns:vt="http://schemas.openxmlformats.org/officeDocument/2006/docPropsVTypes">
  <Template>lecture-theme</Template>
  <TotalTime>26</TotalTime>
  <Words>450</Words>
  <Application>Microsoft Office PowerPoint</Application>
  <PresentationFormat>Widescreen</PresentationFormat>
  <Paragraphs>33</Paragraphs>
  <Slides>11</Slides>
  <Notes>2</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11</vt:i4>
      </vt:variant>
    </vt:vector>
  </HeadingPairs>
  <TitlesOfParts>
    <vt:vector size="17" baseType="lpstr">
      <vt:lpstr>Aptos</vt:lpstr>
      <vt:lpstr>Arial</vt:lpstr>
      <vt:lpstr>Bahnschrift</vt:lpstr>
      <vt:lpstr>Helvetica</vt:lpstr>
      <vt:lpstr>Times New Roman</vt:lpstr>
      <vt:lpstr>lecture-theme</vt:lpstr>
      <vt:lpstr>17. Esercitazione</vt:lpstr>
      <vt:lpstr>SU COSA CI ESERCITIAMO?</vt:lpstr>
      <vt:lpstr>Esercizi</vt:lpstr>
      <vt:lpstr>Soluzione proposta: punti 1 e 2</vt:lpstr>
      <vt:lpstr>Soluzione proposta: punto 3</vt:lpstr>
      <vt:lpstr>Soluzione ricevuta 1: DBStrategyInterface è una classe astratta(nome); original non è definito; la strategia si passa per parametro. Ok mantenere il tempo in Cpstandard invece che nella lista!</vt:lpstr>
      <vt:lpstr>Soluzione ricevuta 2: Ok ! Anche qui soluzione che mantiene il tempo in ProxyStandard invece che nella lista</vt:lpstr>
      <vt:lpstr>Soluzione ricevuta 3: i nomi dei metodi non sono alineati!!! check, check2, richiediLista, fornisciLista, devono avere la stessa segnatura!!!</vt:lpstr>
      <vt:lpstr>Soluzione ricevuta 4, passi 1 e 2: ok a parte pochi typos</vt:lpstr>
      <vt:lpstr>Soluzione ricevuta 4, passo 3: semplificabile, 2 classi Inquilino NOOOO, e Contesto è Inquilino di nuovo, manca il cambio strategia</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Jacopo Soldani</dc:creator>
  <cp:lastModifiedBy>Laura Semini</cp:lastModifiedBy>
  <cp:revision>1</cp:revision>
  <dcterms:created xsi:type="dcterms:W3CDTF">2024-06-13T10:08:41Z</dcterms:created>
  <dcterms:modified xsi:type="dcterms:W3CDTF">2024-11-25T19:04:03Z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0x010100F27A0190C47CA9409755C4B71ADC8D35</vt:lpwstr>
  </property>
</Properties>
</file>